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3E57A-5298-4ADD-B737-D38AC6879A5B}" v="1" dt="2024-07-26T06:23:23.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5E9D65F-429C-4332-B991-961BEA40A94A}"/>
    <pc:docChg chg="modSld">
      <pc:chgData name="Alfred Smith" userId="3c60a3631c0db8ad" providerId="LiveId" clId="{95E9D65F-429C-4332-B991-961BEA40A94A}" dt="2024-06-12T08:42:43.177" v="58" actId="20577"/>
      <pc:docMkLst>
        <pc:docMk/>
      </pc:docMkLst>
      <pc:sldChg chg="addSp modSp">
        <pc:chgData name="Alfred Smith" userId="3c60a3631c0db8ad" providerId="LiveId" clId="{95E9D65F-429C-4332-B991-961BEA40A94A}" dt="2024-06-12T08:40:36.584" v="0"/>
        <pc:sldMkLst>
          <pc:docMk/>
          <pc:sldMk cId="1499918570" sldId="257"/>
        </pc:sldMkLst>
        <pc:spChg chg="add mod">
          <ac:chgData name="Alfred Smith" userId="3c60a3631c0db8ad" providerId="LiveId" clId="{95E9D65F-429C-4332-B991-961BEA40A94A}" dt="2024-06-12T08:40:36.584" v="0"/>
          <ac:spMkLst>
            <pc:docMk/>
            <pc:sldMk cId="1499918570" sldId="257"/>
            <ac:spMk id="4" creationId="{59108DD8-5D55-C9BE-F185-61D12ADD8835}"/>
          </ac:spMkLst>
        </pc:spChg>
      </pc:sldChg>
      <pc:sldChg chg="addSp modSp">
        <pc:chgData name="Alfred Smith" userId="3c60a3631c0db8ad" providerId="LiveId" clId="{95E9D65F-429C-4332-B991-961BEA40A94A}" dt="2024-06-12T08:40:40.822" v="1"/>
        <pc:sldMkLst>
          <pc:docMk/>
          <pc:sldMk cId="3788111665" sldId="258"/>
        </pc:sldMkLst>
        <pc:spChg chg="add mod">
          <ac:chgData name="Alfred Smith" userId="3c60a3631c0db8ad" providerId="LiveId" clId="{95E9D65F-429C-4332-B991-961BEA40A94A}" dt="2024-06-12T08:40:40.822" v="1"/>
          <ac:spMkLst>
            <pc:docMk/>
            <pc:sldMk cId="3788111665" sldId="258"/>
            <ac:spMk id="2" creationId="{A75F15AC-A720-85F1-3CDD-D889F33FAC39}"/>
          </ac:spMkLst>
        </pc:spChg>
      </pc:sldChg>
      <pc:sldChg chg="addSp modSp">
        <pc:chgData name="Alfred Smith" userId="3c60a3631c0db8ad" providerId="LiveId" clId="{95E9D65F-429C-4332-B991-961BEA40A94A}" dt="2024-06-12T08:40:57.206" v="3"/>
        <pc:sldMkLst>
          <pc:docMk/>
          <pc:sldMk cId="4037329247" sldId="261"/>
        </pc:sldMkLst>
        <pc:spChg chg="add mod">
          <ac:chgData name="Alfred Smith" userId="3c60a3631c0db8ad" providerId="LiveId" clId="{95E9D65F-429C-4332-B991-961BEA40A94A}" dt="2024-06-12T08:40:57.206" v="3"/>
          <ac:spMkLst>
            <pc:docMk/>
            <pc:sldMk cId="4037329247" sldId="261"/>
            <ac:spMk id="2" creationId="{711D6BF4-6A52-114E-9371-1BDCD0AE7A5C}"/>
          </ac:spMkLst>
        </pc:spChg>
      </pc:sldChg>
      <pc:sldChg chg="addSp modSp">
        <pc:chgData name="Alfred Smith" userId="3c60a3631c0db8ad" providerId="LiveId" clId="{95E9D65F-429C-4332-B991-961BEA40A94A}" dt="2024-06-12T08:40:42.625" v="2"/>
        <pc:sldMkLst>
          <pc:docMk/>
          <pc:sldMk cId="939110669" sldId="271"/>
        </pc:sldMkLst>
        <pc:spChg chg="add mod">
          <ac:chgData name="Alfred Smith" userId="3c60a3631c0db8ad" providerId="LiveId" clId="{95E9D65F-429C-4332-B991-961BEA40A94A}" dt="2024-06-12T08:40:42.625" v="2"/>
          <ac:spMkLst>
            <pc:docMk/>
            <pc:sldMk cId="939110669" sldId="271"/>
            <ac:spMk id="3" creationId="{10E1B972-0A64-24D8-0038-80314E87FF4F}"/>
          </ac:spMkLst>
        </pc:spChg>
      </pc:sldChg>
      <pc:sldChg chg="addSp modSp">
        <pc:chgData name="Alfred Smith" userId="3c60a3631c0db8ad" providerId="LiveId" clId="{95E9D65F-429C-4332-B991-961BEA40A94A}" dt="2024-06-12T08:41:03.867" v="4"/>
        <pc:sldMkLst>
          <pc:docMk/>
          <pc:sldMk cId="4024569785" sldId="272"/>
        </pc:sldMkLst>
        <pc:spChg chg="add mod">
          <ac:chgData name="Alfred Smith" userId="3c60a3631c0db8ad" providerId="LiveId" clId="{95E9D65F-429C-4332-B991-961BEA40A94A}" dt="2024-06-12T08:41:03.867" v="4"/>
          <ac:spMkLst>
            <pc:docMk/>
            <pc:sldMk cId="4024569785" sldId="272"/>
            <ac:spMk id="2" creationId="{F8C082FD-5FCA-2C59-1E88-CD807C071EAE}"/>
          </ac:spMkLst>
        </pc:spChg>
      </pc:sldChg>
      <pc:sldChg chg="addSp modSp mod">
        <pc:chgData name="Alfred Smith" userId="3c60a3631c0db8ad" providerId="LiveId" clId="{95E9D65F-429C-4332-B991-961BEA40A94A}" dt="2024-06-12T08:41:11.425" v="9" actId="20577"/>
        <pc:sldMkLst>
          <pc:docMk/>
          <pc:sldMk cId="487179600" sldId="273"/>
        </pc:sldMkLst>
        <pc:spChg chg="add mod">
          <ac:chgData name="Alfred Smith" userId="3c60a3631c0db8ad" providerId="LiveId" clId="{95E9D65F-429C-4332-B991-961BEA40A94A}" dt="2024-06-12T08:41:11.425" v="9" actId="20577"/>
          <ac:spMkLst>
            <pc:docMk/>
            <pc:sldMk cId="487179600" sldId="273"/>
            <ac:spMk id="2" creationId="{C2C5963F-DE47-3376-71FD-0238E69F7CF9}"/>
          </ac:spMkLst>
        </pc:spChg>
      </pc:sldChg>
      <pc:sldChg chg="addSp modSp mod">
        <pc:chgData name="Alfred Smith" userId="3c60a3631c0db8ad" providerId="LiveId" clId="{95E9D65F-429C-4332-B991-961BEA40A94A}" dt="2024-06-12T08:41:18.776" v="12" actId="20577"/>
        <pc:sldMkLst>
          <pc:docMk/>
          <pc:sldMk cId="2168401200" sldId="274"/>
        </pc:sldMkLst>
        <pc:spChg chg="add mod">
          <ac:chgData name="Alfred Smith" userId="3c60a3631c0db8ad" providerId="LiveId" clId="{95E9D65F-429C-4332-B991-961BEA40A94A}" dt="2024-06-12T08:41:18.776" v="12" actId="20577"/>
          <ac:spMkLst>
            <pc:docMk/>
            <pc:sldMk cId="2168401200" sldId="274"/>
            <ac:spMk id="2" creationId="{3AB23490-0452-2215-EE58-797F7420FA32}"/>
          </ac:spMkLst>
        </pc:spChg>
      </pc:sldChg>
      <pc:sldChg chg="addSp modSp mod">
        <pc:chgData name="Alfred Smith" userId="3c60a3631c0db8ad" providerId="LiveId" clId="{95E9D65F-429C-4332-B991-961BEA40A94A}" dt="2024-06-12T08:41:25.844" v="17" actId="20577"/>
        <pc:sldMkLst>
          <pc:docMk/>
          <pc:sldMk cId="2996969115" sldId="275"/>
        </pc:sldMkLst>
        <pc:spChg chg="add mod">
          <ac:chgData name="Alfred Smith" userId="3c60a3631c0db8ad" providerId="LiveId" clId="{95E9D65F-429C-4332-B991-961BEA40A94A}" dt="2024-06-12T08:41:25.844" v="17" actId="20577"/>
          <ac:spMkLst>
            <pc:docMk/>
            <pc:sldMk cId="2996969115" sldId="275"/>
            <ac:spMk id="2" creationId="{EA80B420-FE5A-149A-E8D2-6BEDE32CB6C7}"/>
          </ac:spMkLst>
        </pc:spChg>
      </pc:sldChg>
      <pc:sldChg chg="addSp modSp mod">
        <pc:chgData name="Alfred Smith" userId="3c60a3631c0db8ad" providerId="LiveId" clId="{95E9D65F-429C-4332-B991-961BEA40A94A}" dt="2024-06-12T08:41:33.198" v="22" actId="20577"/>
        <pc:sldMkLst>
          <pc:docMk/>
          <pc:sldMk cId="2390376940" sldId="276"/>
        </pc:sldMkLst>
        <pc:spChg chg="add mod">
          <ac:chgData name="Alfred Smith" userId="3c60a3631c0db8ad" providerId="LiveId" clId="{95E9D65F-429C-4332-B991-961BEA40A94A}" dt="2024-06-12T08:41:33.198" v="22" actId="20577"/>
          <ac:spMkLst>
            <pc:docMk/>
            <pc:sldMk cId="2390376940" sldId="276"/>
            <ac:spMk id="2" creationId="{D8C13E0A-C393-423A-9B7B-6CDA3F88DB97}"/>
          </ac:spMkLst>
        </pc:spChg>
      </pc:sldChg>
      <pc:sldChg chg="addSp modSp mod">
        <pc:chgData name="Alfred Smith" userId="3c60a3631c0db8ad" providerId="LiveId" clId="{95E9D65F-429C-4332-B991-961BEA40A94A}" dt="2024-06-12T08:41:42.861" v="27" actId="20577"/>
        <pc:sldMkLst>
          <pc:docMk/>
          <pc:sldMk cId="4265919077" sldId="277"/>
        </pc:sldMkLst>
        <pc:spChg chg="add mod">
          <ac:chgData name="Alfred Smith" userId="3c60a3631c0db8ad" providerId="LiveId" clId="{95E9D65F-429C-4332-B991-961BEA40A94A}" dt="2024-06-12T08:41:42.861" v="27" actId="20577"/>
          <ac:spMkLst>
            <pc:docMk/>
            <pc:sldMk cId="4265919077" sldId="277"/>
            <ac:spMk id="2" creationId="{3D89C427-A29B-98CA-45C7-6AEC91F22BDA}"/>
          </ac:spMkLst>
        </pc:spChg>
      </pc:sldChg>
      <pc:sldChg chg="addSp modSp mod">
        <pc:chgData name="Alfred Smith" userId="3c60a3631c0db8ad" providerId="LiveId" clId="{95E9D65F-429C-4332-B991-961BEA40A94A}" dt="2024-06-12T08:41:51.248" v="32" actId="20577"/>
        <pc:sldMkLst>
          <pc:docMk/>
          <pc:sldMk cId="210266664" sldId="278"/>
        </pc:sldMkLst>
        <pc:spChg chg="add mod">
          <ac:chgData name="Alfred Smith" userId="3c60a3631c0db8ad" providerId="LiveId" clId="{95E9D65F-429C-4332-B991-961BEA40A94A}" dt="2024-06-12T08:41:51.248" v="32" actId="20577"/>
          <ac:spMkLst>
            <pc:docMk/>
            <pc:sldMk cId="210266664" sldId="278"/>
            <ac:spMk id="2" creationId="{F6A2C075-24AF-0811-6266-A3E774E6B94A}"/>
          </ac:spMkLst>
        </pc:spChg>
      </pc:sldChg>
      <pc:sldChg chg="addSp modSp mod">
        <pc:chgData name="Alfred Smith" userId="3c60a3631c0db8ad" providerId="LiveId" clId="{95E9D65F-429C-4332-B991-961BEA40A94A}" dt="2024-06-12T08:41:59.408" v="37" actId="20577"/>
        <pc:sldMkLst>
          <pc:docMk/>
          <pc:sldMk cId="888433145" sldId="279"/>
        </pc:sldMkLst>
        <pc:spChg chg="add mod">
          <ac:chgData name="Alfred Smith" userId="3c60a3631c0db8ad" providerId="LiveId" clId="{95E9D65F-429C-4332-B991-961BEA40A94A}" dt="2024-06-12T08:41:59.408" v="37" actId="20577"/>
          <ac:spMkLst>
            <pc:docMk/>
            <pc:sldMk cId="888433145" sldId="279"/>
            <ac:spMk id="2" creationId="{FBBCA0FB-ABB7-D8EC-E18F-A5C6400FFAB5}"/>
          </ac:spMkLst>
        </pc:spChg>
      </pc:sldChg>
      <pc:sldChg chg="addSp modSp mod">
        <pc:chgData name="Alfred Smith" userId="3c60a3631c0db8ad" providerId="LiveId" clId="{95E9D65F-429C-4332-B991-961BEA40A94A}" dt="2024-06-12T08:42:05.693" v="42" actId="20577"/>
        <pc:sldMkLst>
          <pc:docMk/>
          <pc:sldMk cId="791300187" sldId="280"/>
        </pc:sldMkLst>
        <pc:spChg chg="add mod">
          <ac:chgData name="Alfred Smith" userId="3c60a3631c0db8ad" providerId="LiveId" clId="{95E9D65F-429C-4332-B991-961BEA40A94A}" dt="2024-06-12T08:42:05.693" v="42" actId="20577"/>
          <ac:spMkLst>
            <pc:docMk/>
            <pc:sldMk cId="791300187" sldId="280"/>
            <ac:spMk id="2" creationId="{62A4BC43-F0D3-C72F-A798-AB78A60C0B2A}"/>
          </ac:spMkLst>
        </pc:spChg>
      </pc:sldChg>
      <pc:sldChg chg="addSp modSp mod">
        <pc:chgData name="Alfred Smith" userId="3c60a3631c0db8ad" providerId="LiveId" clId="{95E9D65F-429C-4332-B991-961BEA40A94A}" dt="2024-06-12T08:42:13.949" v="47" actId="20577"/>
        <pc:sldMkLst>
          <pc:docMk/>
          <pc:sldMk cId="1126511635" sldId="282"/>
        </pc:sldMkLst>
        <pc:spChg chg="add mod">
          <ac:chgData name="Alfred Smith" userId="3c60a3631c0db8ad" providerId="LiveId" clId="{95E9D65F-429C-4332-B991-961BEA40A94A}" dt="2024-06-12T08:42:13.949" v="47" actId="20577"/>
          <ac:spMkLst>
            <pc:docMk/>
            <pc:sldMk cId="1126511635" sldId="282"/>
            <ac:spMk id="2" creationId="{F7F23821-1F22-3E48-92C9-84E8B66B37C7}"/>
          </ac:spMkLst>
        </pc:spChg>
      </pc:sldChg>
      <pc:sldChg chg="addSp modSp mod">
        <pc:chgData name="Alfred Smith" userId="3c60a3631c0db8ad" providerId="LiveId" clId="{95E9D65F-429C-4332-B991-961BEA40A94A}" dt="2024-06-12T08:42:21.992" v="50" actId="20577"/>
        <pc:sldMkLst>
          <pc:docMk/>
          <pc:sldMk cId="3922583308" sldId="284"/>
        </pc:sldMkLst>
        <pc:spChg chg="add mod">
          <ac:chgData name="Alfred Smith" userId="3c60a3631c0db8ad" providerId="LiveId" clId="{95E9D65F-429C-4332-B991-961BEA40A94A}" dt="2024-06-12T08:42:21.992" v="50" actId="20577"/>
          <ac:spMkLst>
            <pc:docMk/>
            <pc:sldMk cId="3922583308" sldId="284"/>
            <ac:spMk id="2" creationId="{76CFE912-7975-4BEB-43D3-EA3AFCD431BF}"/>
          </ac:spMkLst>
        </pc:spChg>
      </pc:sldChg>
      <pc:sldChg chg="addSp modSp mod">
        <pc:chgData name="Alfred Smith" userId="3c60a3631c0db8ad" providerId="LiveId" clId="{95E9D65F-429C-4332-B991-961BEA40A94A}" dt="2024-06-12T08:42:32.968" v="55" actId="20577"/>
        <pc:sldMkLst>
          <pc:docMk/>
          <pc:sldMk cId="1850742486" sldId="286"/>
        </pc:sldMkLst>
        <pc:spChg chg="add mod">
          <ac:chgData name="Alfred Smith" userId="3c60a3631c0db8ad" providerId="LiveId" clId="{95E9D65F-429C-4332-B991-961BEA40A94A}" dt="2024-06-12T08:42:32.968" v="55" actId="20577"/>
          <ac:spMkLst>
            <pc:docMk/>
            <pc:sldMk cId="1850742486" sldId="286"/>
            <ac:spMk id="2" creationId="{BD9A98FA-39A3-2FD4-6884-CDD16DFCD3A7}"/>
          </ac:spMkLst>
        </pc:spChg>
      </pc:sldChg>
      <pc:sldChg chg="addSp modSp mod">
        <pc:chgData name="Alfred Smith" userId="3c60a3631c0db8ad" providerId="LiveId" clId="{95E9D65F-429C-4332-B991-961BEA40A94A}" dt="2024-06-12T08:42:43.177" v="58" actId="20577"/>
        <pc:sldMkLst>
          <pc:docMk/>
          <pc:sldMk cId="1828872212" sldId="288"/>
        </pc:sldMkLst>
        <pc:spChg chg="add mod">
          <ac:chgData name="Alfred Smith" userId="3c60a3631c0db8ad" providerId="LiveId" clId="{95E9D65F-429C-4332-B991-961BEA40A94A}" dt="2024-06-12T08:42:43.177" v="58" actId="20577"/>
          <ac:spMkLst>
            <pc:docMk/>
            <pc:sldMk cId="1828872212" sldId="288"/>
            <ac:spMk id="3" creationId="{D05A703A-4D7D-12B8-A3E7-4D51864198EC}"/>
          </ac:spMkLst>
        </pc:spChg>
      </pc:sldChg>
    </pc:docChg>
  </pc:docChgLst>
  <pc:docChgLst>
    <pc:chgData name="Leonie Smith" userId="fed1330f33f5650e" providerId="LiveId" clId="{54B56901-A379-4FE3-85F0-125663E2E48E}"/>
    <pc:docChg chg="custSel modSld">
      <pc:chgData name="Leonie Smith" userId="fed1330f33f5650e" providerId="LiveId" clId="{54B56901-A379-4FE3-85F0-125663E2E48E}" dt="2023-06-20T06:19:05.373" v="127" actId="5793"/>
      <pc:docMkLst>
        <pc:docMk/>
      </pc:docMkLst>
      <pc:sldChg chg="addSp modSp mod modNotesTx">
        <pc:chgData name="Leonie Smith" userId="fed1330f33f5650e" providerId="LiveId" clId="{54B56901-A379-4FE3-85F0-125663E2E48E}" dt="2023-06-20T06:19:05.373" v="127" actId="5793"/>
        <pc:sldMkLst>
          <pc:docMk/>
          <pc:sldMk cId="1499918570" sldId="257"/>
        </pc:sldMkLst>
        <pc:spChg chg="mod">
          <ac:chgData name="Leonie Smith" userId="fed1330f33f5650e" providerId="LiveId" clId="{54B56901-A379-4FE3-85F0-125663E2E48E}" dt="2023-06-16T08:49:40.840" v="15" actId="20577"/>
          <ac:spMkLst>
            <pc:docMk/>
            <pc:sldMk cId="1499918570" sldId="257"/>
            <ac:spMk id="2" creationId="{5914029F-D823-8CA0-19FD-0251CC3E3412}"/>
          </ac:spMkLst>
        </pc:spChg>
        <pc:picChg chg="add mod">
          <ac:chgData name="Leonie Smith" userId="fed1330f33f5650e" providerId="LiveId" clId="{54B56901-A379-4FE3-85F0-125663E2E48E}" dt="2023-06-19T06:20:00.161" v="16"/>
          <ac:picMkLst>
            <pc:docMk/>
            <pc:sldMk cId="1499918570" sldId="257"/>
            <ac:picMk id="9" creationId="{734E5707-636F-104F-39DE-51B13CA5E30F}"/>
          </ac:picMkLst>
        </pc:picChg>
      </pc:sldChg>
      <pc:sldChg chg="addSp delSp modSp mod modTransition modAnim">
        <pc:chgData name="Leonie Smith" userId="fed1330f33f5650e" providerId="LiveId" clId="{54B56901-A379-4FE3-85F0-125663E2E48E}" dt="2023-06-19T06:20:53.227" v="20"/>
        <pc:sldMkLst>
          <pc:docMk/>
          <pc:sldMk cId="2346136586" sldId="260"/>
        </pc:sldMkLst>
        <pc:picChg chg="add del mod">
          <ac:chgData name="Leonie Smith" userId="fed1330f33f5650e" providerId="LiveId" clId="{54B56901-A379-4FE3-85F0-125663E2E48E}" dt="2023-06-19T06:20:44.704" v="19"/>
          <ac:picMkLst>
            <pc:docMk/>
            <pc:sldMk cId="2346136586" sldId="260"/>
            <ac:picMk id="7" creationId="{EACF5E68-FD7B-03DE-81C1-1042EF946C60}"/>
          </ac:picMkLst>
        </pc:picChg>
        <pc:picChg chg="add del mod">
          <ac:chgData name="Leonie Smith" userId="fed1330f33f5650e" providerId="LiveId" clId="{54B56901-A379-4FE3-85F0-125663E2E48E}" dt="2023-06-19T06:20:53.227" v="20"/>
          <ac:picMkLst>
            <pc:docMk/>
            <pc:sldMk cId="2346136586" sldId="260"/>
            <ac:picMk id="10" creationId="{4EB0248D-9B44-EB70-0E8E-7E35C043698C}"/>
          </ac:picMkLst>
        </pc:picChg>
        <pc:picChg chg="add mod">
          <ac:chgData name="Leonie Smith" userId="fed1330f33f5650e" providerId="LiveId" clId="{54B56901-A379-4FE3-85F0-125663E2E48E}" dt="2023-06-19T06:20:53.227" v="20"/>
          <ac:picMkLst>
            <pc:docMk/>
            <pc:sldMk cId="2346136586" sldId="260"/>
            <ac:picMk id="11" creationId="{995A10EF-3BFD-A01D-D471-FE86E44EABE1}"/>
          </ac:picMkLst>
        </pc:picChg>
      </pc:sldChg>
      <pc:sldChg chg="addSp delSp modSp mod modTransition modAnim">
        <pc:chgData name="Leonie Smith" userId="fed1330f33f5650e" providerId="LiveId" clId="{54B56901-A379-4FE3-85F0-125663E2E48E}" dt="2023-06-19T06:23:46.988" v="33"/>
        <pc:sldMkLst>
          <pc:docMk/>
          <pc:sldMk cId="4037329247" sldId="261"/>
        </pc:sldMkLst>
        <pc:picChg chg="add del mod">
          <ac:chgData name="Leonie Smith" userId="fed1330f33f5650e" providerId="LiveId" clId="{54B56901-A379-4FE3-85F0-125663E2E48E}" dt="2023-06-19T06:21:53.112" v="23"/>
          <ac:picMkLst>
            <pc:docMk/>
            <pc:sldMk cId="4037329247" sldId="261"/>
            <ac:picMk id="7" creationId="{7EFFBA78-BA32-FC61-5733-49BB0780E5BD}"/>
          </ac:picMkLst>
        </pc:picChg>
        <pc:picChg chg="add del mod">
          <ac:chgData name="Leonie Smith" userId="fed1330f33f5650e" providerId="LiveId" clId="{54B56901-A379-4FE3-85F0-125663E2E48E}" dt="2023-06-19T06:22:06.381" v="24"/>
          <ac:picMkLst>
            <pc:docMk/>
            <pc:sldMk cId="4037329247" sldId="261"/>
            <ac:picMk id="10" creationId="{31F3D30E-B8B4-713F-D736-7978B60CF57F}"/>
          </ac:picMkLst>
        </pc:picChg>
        <pc:picChg chg="add del mod">
          <ac:chgData name="Leonie Smith" userId="fed1330f33f5650e" providerId="LiveId" clId="{54B56901-A379-4FE3-85F0-125663E2E48E}" dt="2023-06-19T06:22:20.264" v="26"/>
          <ac:picMkLst>
            <pc:docMk/>
            <pc:sldMk cId="4037329247" sldId="261"/>
            <ac:picMk id="11" creationId="{C78F007B-56DF-1671-F178-CF427DF00A70}"/>
          </ac:picMkLst>
        </pc:picChg>
        <pc:picChg chg="add del mod ord">
          <ac:chgData name="Leonie Smith" userId="fed1330f33f5650e" providerId="LiveId" clId="{54B56901-A379-4FE3-85F0-125663E2E48E}" dt="2023-06-19T06:22:33.307" v="27"/>
          <ac:picMkLst>
            <pc:docMk/>
            <pc:sldMk cId="4037329247" sldId="261"/>
            <ac:picMk id="15" creationId="{7EC1E3E3-7CAE-0EE8-6971-6A591464E690}"/>
          </ac:picMkLst>
        </pc:picChg>
        <pc:picChg chg="add del mod">
          <ac:chgData name="Leonie Smith" userId="fed1330f33f5650e" providerId="LiveId" clId="{54B56901-A379-4FE3-85F0-125663E2E48E}" dt="2023-06-19T06:23:20.529" v="29"/>
          <ac:picMkLst>
            <pc:docMk/>
            <pc:sldMk cId="4037329247" sldId="261"/>
            <ac:picMk id="16" creationId="{AC50DAA8-5144-5D1E-CD18-C2B1E26F7545}"/>
          </ac:picMkLst>
        </pc:picChg>
        <pc:picChg chg="add del mod ord">
          <ac:chgData name="Leonie Smith" userId="fed1330f33f5650e" providerId="LiveId" clId="{54B56901-A379-4FE3-85F0-125663E2E48E}" dt="2023-06-19T06:23:29.568" v="30"/>
          <ac:picMkLst>
            <pc:docMk/>
            <pc:sldMk cId="4037329247" sldId="261"/>
            <ac:picMk id="20" creationId="{50C31C24-C991-60D4-5E75-FFD1CBA1CF2D}"/>
          </ac:picMkLst>
        </pc:picChg>
        <pc:picChg chg="add del mod">
          <ac:chgData name="Leonie Smith" userId="fed1330f33f5650e" providerId="LiveId" clId="{54B56901-A379-4FE3-85F0-125663E2E48E}" dt="2023-06-19T06:23:33.480" v="32"/>
          <ac:picMkLst>
            <pc:docMk/>
            <pc:sldMk cId="4037329247" sldId="261"/>
            <ac:picMk id="21" creationId="{337C27EE-06D4-9B3D-AA76-7BE95498EEE3}"/>
          </ac:picMkLst>
        </pc:picChg>
        <pc:picChg chg="add del mod ord">
          <ac:chgData name="Leonie Smith" userId="fed1330f33f5650e" providerId="LiveId" clId="{54B56901-A379-4FE3-85F0-125663E2E48E}" dt="2023-06-19T06:23:46.988" v="33"/>
          <ac:picMkLst>
            <pc:docMk/>
            <pc:sldMk cId="4037329247" sldId="261"/>
            <ac:picMk id="24" creationId="{1D5C8047-C9DC-599B-E114-60E5D3ED2A0F}"/>
          </ac:picMkLst>
        </pc:picChg>
        <pc:picChg chg="add mod">
          <ac:chgData name="Leonie Smith" userId="fed1330f33f5650e" providerId="LiveId" clId="{54B56901-A379-4FE3-85F0-125663E2E48E}" dt="2023-06-19T06:23:46.988" v="33"/>
          <ac:picMkLst>
            <pc:docMk/>
            <pc:sldMk cId="4037329247" sldId="261"/>
            <ac:picMk id="25" creationId="{89E4939E-B0AD-E9FB-FDCF-F408AEC49ED2}"/>
          </ac:picMkLst>
        </pc:picChg>
      </pc:sldChg>
      <pc:sldChg chg="addSp delSp modSp mod modTransition modAnim">
        <pc:chgData name="Leonie Smith" userId="fed1330f33f5650e" providerId="LiveId" clId="{54B56901-A379-4FE3-85F0-125663E2E48E}" dt="2023-06-19T06:28:02.397" v="49"/>
        <pc:sldMkLst>
          <pc:docMk/>
          <pc:sldMk cId="1909638311" sldId="262"/>
        </pc:sldMkLst>
        <pc:picChg chg="add del mod">
          <ac:chgData name="Leonie Smith" userId="fed1330f33f5650e" providerId="LiveId" clId="{54B56901-A379-4FE3-85F0-125663E2E48E}" dt="2023-06-19T06:25:33.659" v="36"/>
          <ac:picMkLst>
            <pc:docMk/>
            <pc:sldMk cId="1909638311" sldId="262"/>
            <ac:picMk id="7" creationId="{64A3D045-530F-D17D-0D0F-DA2FF64632E4}"/>
          </ac:picMkLst>
        </pc:picChg>
        <pc:picChg chg="add del mod">
          <ac:chgData name="Leonie Smith" userId="fed1330f33f5650e" providerId="LiveId" clId="{54B56901-A379-4FE3-85F0-125663E2E48E}" dt="2023-06-19T06:25:40.680" v="37"/>
          <ac:picMkLst>
            <pc:docMk/>
            <pc:sldMk cId="1909638311" sldId="262"/>
            <ac:picMk id="10" creationId="{6B26A88E-7086-4200-CDC6-1F2B5336AB6B}"/>
          </ac:picMkLst>
        </pc:picChg>
        <pc:picChg chg="add del mod">
          <ac:chgData name="Leonie Smith" userId="fed1330f33f5650e" providerId="LiveId" clId="{54B56901-A379-4FE3-85F0-125663E2E48E}" dt="2023-06-19T06:25:45.274" v="39"/>
          <ac:picMkLst>
            <pc:docMk/>
            <pc:sldMk cId="1909638311" sldId="262"/>
            <ac:picMk id="11" creationId="{5673D1C8-28D5-BD21-FD3C-C63AD610F803}"/>
          </ac:picMkLst>
        </pc:picChg>
        <pc:picChg chg="add del mod ord">
          <ac:chgData name="Leonie Smith" userId="fed1330f33f5650e" providerId="LiveId" clId="{54B56901-A379-4FE3-85F0-125663E2E48E}" dt="2023-06-19T06:26:00.013" v="40"/>
          <ac:picMkLst>
            <pc:docMk/>
            <pc:sldMk cId="1909638311" sldId="262"/>
            <ac:picMk id="14" creationId="{0B81F546-2F16-2A7C-A98D-55C0FEF060AA}"/>
          </ac:picMkLst>
        </pc:picChg>
        <pc:picChg chg="add del mod">
          <ac:chgData name="Leonie Smith" userId="fed1330f33f5650e" providerId="LiveId" clId="{54B56901-A379-4FE3-85F0-125663E2E48E}" dt="2023-06-19T06:26:12.079" v="42"/>
          <ac:picMkLst>
            <pc:docMk/>
            <pc:sldMk cId="1909638311" sldId="262"/>
            <ac:picMk id="15" creationId="{F7F9F6C0-7D17-56FE-0B46-AF426673C098}"/>
          </ac:picMkLst>
        </pc:picChg>
        <pc:picChg chg="add del mod ord">
          <ac:chgData name="Leonie Smith" userId="fed1330f33f5650e" providerId="LiveId" clId="{54B56901-A379-4FE3-85F0-125663E2E48E}" dt="2023-06-19T06:26:26.182" v="43"/>
          <ac:picMkLst>
            <pc:docMk/>
            <pc:sldMk cId="1909638311" sldId="262"/>
            <ac:picMk id="18" creationId="{D490636C-BC06-965D-B0F7-7D54D726CDFC}"/>
          </ac:picMkLst>
        </pc:picChg>
        <pc:picChg chg="add del mod">
          <ac:chgData name="Leonie Smith" userId="fed1330f33f5650e" providerId="LiveId" clId="{54B56901-A379-4FE3-85F0-125663E2E48E}" dt="2023-06-19T06:27:19.284" v="45"/>
          <ac:picMkLst>
            <pc:docMk/>
            <pc:sldMk cId="1909638311" sldId="262"/>
            <ac:picMk id="19" creationId="{AFB02637-3265-9F72-2A49-B1E3F01BCC24}"/>
          </ac:picMkLst>
        </pc:picChg>
        <pc:picChg chg="add del mod ord">
          <ac:chgData name="Leonie Smith" userId="fed1330f33f5650e" providerId="LiveId" clId="{54B56901-A379-4FE3-85F0-125663E2E48E}" dt="2023-06-19T06:27:33.463" v="46"/>
          <ac:picMkLst>
            <pc:docMk/>
            <pc:sldMk cId="1909638311" sldId="262"/>
            <ac:picMk id="24" creationId="{53B0755F-0FA4-B594-4DF7-5B666D919C12}"/>
          </ac:picMkLst>
        </pc:picChg>
        <pc:picChg chg="add del mod">
          <ac:chgData name="Leonie Smith" userId="fed1330f33f5650e" providerId="LiveId" clId="{54B56901-A379-4FE3-85F0-125663E2E48E}" dt="2023-06-19T06:27:49.695" v="48"/>
          <ac:picMkLst>
            <pc:docMk/>
            <pc:sldMk cId="1909638311" sldId="262"/>
            <ac:picMk id="25" creationId="{8EC147E6-58C6-6CAF-2339-02A70D45E9F4}"/>
          </ac:picMkLst>
        </pc:picChg>
        <pc:picChg chg="add del mod ord">
          <ac:chgData name="Leonie Smith" userId="fed1330f33f5650e" providerId="LiveId" clId="{54B56901-A379-4FE3-85F0-125663E2E48E}" dt="2023-06-19T06:28:02.397" v="49"/>
          <ac:picMkLst>
            <pc:docMk/>
            <pc:sldMk cId="1909638311" sldId="262"/>
            <ac:picMk id="30" creationId="{A97B2ED7-B470-27AC-4CCA-517CFEB7E33F}"/>
          </ac:picMkLst>
        </pc:picChg>
        <pc:picChg chg="add mod">
          <ac:chgData name="Leonie Smith" userId="fed1330f33f5650e" providerId="LiveId" clId="{54B56901-A379-4FE3-85F0-125663E2E48E}" dt="2023-06-19T06:28:02.397" v="49"/>
          <ac:picMkLst>
            <pc:docMk/>
            <pc:sldMk cId="1909638311" sldId="262"/>
            <ac:picMk id="31" creationId="{63E6C621-A4A0-C70A-CB7A-9A72B3B44E47}"/>
          </ac:picMkLst>
        </pc:picChg>
      </pc:sldChg>
      <pc:sldChg chg="addSp delSp modSp mod modTransition modAnim">
        <pc:chgData name="Leonie Smith" userId="fed1330f33f5650e" providerId="LiveId" clId="{54B56901-A379-4FE3-85F0-125663E2E48E}" dt="2023-06-19T06:30:14.686" v="59"/>
        <pc:sldMkLst>
          <pc:docMk/>
          <pc:sldMk cId="641208035" sldId="263"/>
        </pc:sldMkLst>
        <pc:picChg chg="add del mod">
          <ac:chgData name="Leonie Smith" userId="fed1330f33f5650e" providerId="LiveId" clId="{54B56901-A379-4FE3-85F0-125663E2E48E}" dt="2023-06-19T06:29:06.562" v="52"/>
          <ac:picMkLst>
            <pc:docMk/>
            <pc:sldMk cId="641208035" sldId="263"/>
            <ac:picMk id="7" creationId="{E20921A9-11D1-6A81-1641-27F4440B8141}"/>
          </ac:picMkLst>
        </pc:picChg>
        <pc:picChg chg="add del mod">
          <ac:chgData name="Leonie Smith" userId="fed1330f33f5650e" providerId="LiveId" clId="{54B56901-A379-4FE3-85F0-125663E2E48E}" dt="2023-06-19T06:29:21.406" v="53"/>
          <ac:picMkLst>
            <pc:docMk/>
            <pc:sldMk cId="641208035" sldId="263"/>
            <ac:picMk id="10" creationId="{10724C1A-8755-860D-0C1B-F60CC3332908}"/>
          </ac:picMkLst>
        </pc:picChg>
        <pc:picChg chg="add del mod">
          <ac:chgData name="Leonie Smith" userId="fed1330f33f5650e" providerId="LiveId" clId="{54B56901-A379-4FE3-85F0-125663E2E48E}" dt="2023-06-19T06:29:46.392" v="55"/>
          <ac:picMkLst>
            <pc:docMk/>
            <pc:sldMk cId="641208035" sldId="263"/>
            <ac:picMk id="11" creationId="{7FEE2EDD-1E41-2A54-488F-2F378451076F}"/>
          </ac:picMkLst>
        </pc:picChg>
        <pc:picChg chg="add del mod ord">
          <ac:chgData name="Leonie Smith" userId="fed1330f33f5650e" providerId="LiveId" clId="{54B56901-A379-4FE3-85F0-125663E2E48E}" dt="2023-06-19T06:29:57.734" v="56"/>
          <ac:picMkLst>
            <pc:docMk/>
            <pc:sldMk cId="641208035" sldId="263"/>
            <ac:picMk id="16" creationId="{8AF3C070-9E24-0658-EB6A-523DBC530305}"/>
          </ac:picMkLst>
        </pc:picChg>
        <pc:picChg chg="add del mod">
          <ac:chgData name="Leonie Smith" userId="fed1330f33f5650e" providerId="LiveId" clId="{54B56901-A379-4FE3-85F0-125663E2E48E}" dt="2023-06-19T06:30:00.246" v="58"/>
          <ac:picMkLst>
            <pc:docMk/>
            <pc:sldMk cId="641208035" sldId="263"/>
            <ac:picMk id="17" creationId="{41AC777C-E371-1200-AA1C-62564CA1D70F}"/>
          </ac:picMkLst>
        </pc:picChg>
        <pc:picChg chg="add del mod ord">
          <ac:chgData name="Leonie Smith" userId="fed1330f33f5650e" providerId="LiveId" clId="{54B56901-A379-4FE3-85F0-125663E2E48E}" dt="2023-06-19T06:30:14.686" v="59"/>
          <ac:picMkLst>
            <pc:docMk/>
            <pc:sldMk cId="641208035" sldId="263"/>
            <ac:picMk id="20" creationId="{CDB64F3F-29D3-695D-2DBC-13BE2F09E92A}"/>
          </ac:picMkLst>
        </pc:picChg>
        <pc:picChg chg="add mod">
          <ac:chgData name="Leonie Smith" userId="fed1330f33f5650e" providerId="LiveId" clId="{54B56901-A379-4FE3-85F0-125663E2E48E}" dt="2023-06-19T06:30:14.686" v="59"/>
          <ac:picMkLst>
            <pc:docMk/>
            <pc:sldMk cId="641208035" sldId="263"/>
            <ac:picMk id="21" creationId="{C24C12B9-76EF-61B9-AD8B-D57D02A29473}"/>
          </ac:picMkLst>
        </pc:picChg>
      </pc:sldChg>
      <pc:sldChg chg="addSp delSp modSp mod modTransition modAnim">
        <pc:chgData name="Leonie Smith" userId="fed1330f33f5650e" providerId="LiveId" clId="{54B56901-A379-4FE3-85F0-125663E2E48E}" dt="2023-06-19T06:32:26.782" v="66"/>
        <pc:sldMkLst>
          <pc:docMk/>
          <pc:sldMk cId="4044745628" sldId="264"/>
        </pc:sldMkLst>
        <pc:picChg chg="add del mod">
          <ac:chgData name="Leonie Smith" userId="fed1330f33f5650e" providerId="LiveId" clId="{54B56901-A379-4FE3-85F0-125663E2E48E}" dt="2023-06-19T06:31:29.937" v="62"/>
          <ac:picMkLst>
            <pc:docMk/>
            <pc:sldMk cId="4044745628" sldId="264"/>
            <ac:picMk id="7" creationId="{60151A4E-E910-1C9D-4BC1-CD7FA0D9FB86}"/>
          </ac:picMkLst>
        </pc:picChg>
        <pc:picChg chg="add del mod">
          <ac:chgData name="Leonie Smith" userId="fed1330f33f5650e" providerId="LiveId" clId="{54B56901-A379-4FE3-85F0-125663E2E48E}" dt="2023-06-19T06:31:45.355" v="63"/>
          <ac:picMkLst>
            <pc:docMk/>
            <pc:sldMk cId="4044745628" sldId="264"/>
            <ac:picMk id="10" creationId="{51394D89-1BF2-43D6-AF96-8018D83B4D2C}"/>
          </ac:picMkLst>
        </pc:picChg>
        <pc:picChg chg="add del mod">
          <ac:chgData name="Leonie Smith" userId="fed1330f33f5650e" providerId="LiveId" clId="{54B56901-A379-4FE3-85F0-125663E2E48E}" dt="2023-06-19T06:32:11.917" v="65"/>
          <ac:picMkLst>
            <pc:docMk/>
            <pc:sldMk cId="4044745628" sldId="264"/>
            <ac:picMk id="11" creationId="{7F832763-27F5-6717-7983-3DAB2F205474}"/>
          </ac:picMkLst>
        </pc:picChg>
        <pc:picChg chg="add del mod ord">
          <ac:chgData name="Leonie Smith" userId="fed1330f33f5650e" providerId="LiveId" clId="{54B56901-A379-4FE3-85F0-125663E2E48E}" dt="2023-06-19T06:32:26.782" v="66"/>
          <ac:picMkLst>
            <pc:docMk/>
            <pc:sldMk cId="4044745628" sldId="264"/>
            <ac:picMk id="14" creationId="{BDD17FB6-4D6D-1370-BAF1-FD3F5C8CFA94}"/>
          </ac:picMkLst>
        </pc:picChg>
        <pc:picChg chg="add mod">
          <ac:chgData name="Leonie Smith" userId="fed1330f33f5650e" providerId="LiveId" clId="{54B56901-A379-4FE3-85F0-125663E2E48E}" dt="2023-06-19T06:32:26.782" v="66"/>
          <ac:picMkLst>
            <pc:docMk/>
            <pc:sldMk cId="4044745628" sldId="264"/>
            <ac:picMk id="15" creationId="{60836F74-14CC-8615-8FA7-0B2AF015F0D3}"/>
          </ac:picMkLst>
        </pc:picChg>
      </pc:sldChg>
      <pc:sldChg chg="addSp delSp modSp mod modTransition modAnim">
        <pc:chgData name="Leonie Smith" userId="fed1330f33f5650e" providerId="LiveId" clId="{54B56901-A379-4FE3-85F0-125663E2E48E}" dt="2023-06-19T06:33:34.178" v="70"/>
        <pc:sldMkLst>
          <pc:docMk/>
          <pc:sldMk cId="978260341" sldId="265"/>
        </pc:sldMkLst>
        <pc:picChg chg="add del mod">
          <ac:chgData name="Leonie Smith" userId="fed1330f33f5650e" providerId="LiveId" clId="{54B56901-A379-4FE3-85F0-125663E2E48E}" dt="2023-06-19T06:33:18.435" v="69"/>
          <ac:picMkLst>
            <pc:docMk/>
            <pc:sldMk cId="978260341" sldId="265"/>
            <ac:picMk id="7" creationId="{E588692D-5AA2-CEAD-EC72-8E54C6ECDA00}"/>
          </ac:picMkLst>
        </pc:picChg>
        <pc:picChg chg="add del mod">
          <ac:chgData name="Leonie Smith" userId="fed1330f33f5650e" providerId="LiveId" clId="{54B56901-A379-4FE3-85F0-125663E2E48E}" dt="2023-06-19T06:33:34.178" v="70"/>
          <ac:picMkLst>
            <pc:docMk/>
            <pc:sldMk cId="978260341" sldId="265"/>
            <ac:picMk id="10" creationId="{A5E318C9-63F5-DA64-4535-E33B76A80DDB}"/>
          </ac:picMkLst>
        </pc:picChg>
        <pc:picChg chg="add mod">
          <ac:chgData name="Leonie Smith" userId="fed1330f33f5650e" providerId="LiveId" clId="{54B56901-A379-4FE3-85F0-125663E2E48E}" dt="2023-06-19T06:33:34.178" v="70"/>
          <ac:picMkLst>
            <pc:docMk/>
            <pc:sldMk cId="978260341" sldId="265"/>
            <ac:picMk id="11" creationId="{0A96BA31-DE7B-AFC9-5B3F-6110A6A767AA}"/>
          </ac:picMkLst>
        </pc:picChg>
      </pc:sldChg>
      <pc:sldChg chg="addSp modSp">
        <pc:chgData name="Leonie Smith" userId="fed1330f33f5650e" providerId="LiveId" clId="{54B56901-A379-4FE3-85F0-125663E2E48E}" dt="2023-06-19T06:38:18.377" v="71"/>
        <pc:sldMkLst>
          <pc:docMk/>
          <pc:sldMk cId="3575870363" sldId="266"/>
        </pc:sldMkLst>
        <pc:picChg chg="add mod">
          <ac:chgData name="Leonie Smith" userId="fed1330f33f5650e" providerId="LiveId" clId="{54B56901-A379-4FE3-85F0-125663E2E48E}" dt="2023-06-19T06:38:18.377" v="71"/>
          <ac:picMkLst>
            <pc:docMk/>
            <pc:sldMk cId="3575870363" sldId="266"/>
            <ac:picMk id="7" creationId="{5B89AE89-AD48-6ED0-C2E4-AECBFCAA68D5}"/>
          </ac:picMkLst>
        </pc:picChg>
      </pc:sldChg>
      <pc:sldChg chg="addSp delSp modSp mod modTransition modAnim">
        <pc:chgData name="Leonie Smith" userId="fed1330f33f5650e" providerId="LiveId" clId="{54B56901-A379-4FE3-85F0-125663E2E48E}" dt="2023-06-19T06:43:04.954" v="93"/>
        <pc:sldMkLst>
          <pc:docMk/>
          <pc:sldMk cId="4017137865" sldId="267"/>
        </pc:sldMkLst>
        <pc:picChg chg="add del mod">
          <ac:chgData name="Leonie Smith" userId="fed1330f33f5650e" providerId="LiveId" clId="{54B56901-A379-4FE3-85F0-125663E2E48E}" dt="2023-06-19T06:40:15.852" v="74"/>
          <ac:picMkLst>
            <pc:docMk/>
            <pc:sldMk cId="4017137865" sldId="267"/>
            <ac:picMk id="7" creationId="{0BDCB304-F694-BEBA-53AB-805765B842A0}"/>
          </ac:picMkLst>
        </pc:picChg>
        <pc:picChg chg="add del mod">
          <ac:chgData name="Leonie Smith" userId="fed1330f33f5650e" providerId="LiveId" clId="{54B56901-A379-4FE3-85F0-125663E2E48E}" dt="2023-06-19T06:40:30.915" v="75"/>
          <ac:picMkLst>
            <pc:docMk/>
            <pc:sldMk cId="4017137865" sldId="267"/>
            <ac:picMk id="12" creationId="{6C71CF9A-9B2C-094C-129F-24CC7E9B04B7}"/>
          </ac:picMkLst>
        </pc:picChg>
        <pc:picChg chg="add del mod">
          <ac:chgData name="Leonie Smith" userId="fed1330f33f5650e" providerId="LiveId" clId="{54B56901-A379-4FE3-85F0-125663E2E48E}" dt="2023-06-19T06:40:33.060" v="77"/>
          <ac:picMkLst>
            <pc:docMk/>
            <pc:sldMk cId="4017137865" sldId="267"/>
            <ac:picMk id="13" creationId="{68E81771-4A7C-FA8E-684B-B70AB7E33EF3}"/>
          </ac:picMkLst>
        </pc:picChg>
        <pc:picChg chg="add del mod ord">
          <ac:chgData name="Leonie Smith" userId="fed1330f33f5650e" providerId="LiveId" clId="{54B56901-A379-4FE3-85F0-125663E2E48E}" dt="2023-06-19T06:40:37.442" v="78"/>
          <ac:picMkLst>
            <pc:docMk/>
            <pc:sldMk cId="4017137865" sldId="267"/>
            <ac:picMk id="16" creationId="{8B428936-EBFB-BD7E-FF90-D135A0455580}"/>
          </ac:picMkLst>
        </pc:picChg>
        <pc:picChg chg="add del mod">
          <ac:chgData name="Leonie Smith" userId="fed1330f33f5650e" providerId="LiveId" clId="{54B56901-A379-4FE3-85F0-125663E2E48E}" dt="2023-06-19T06:40:41.968" v="80"/>
          <ac:picMkLst>
            <pc:docMk/>
            <pc:sldMk cId="4017137865" sldId="267"/>
            <ac:picMk id="17" creationId="{402CDA74-66F7-C1A6-77CE-C0AA224D9587}"/>
          </ac:picMkLst>
        </pc:picChg>
        <pc:picChg chg="add del mod ord">
          <ac:chgData name="Leonie Smith" userId="fed1330f33f5650e" providerId="LiveId" clId="{54B56901-A379-4FE3-85F0-125663E2E48E}" dt="2023-06-19T06:41:02.893" v="81"/>
          <ac:picMkLst>
            <pc:docMk/>
            <pc:sldMk cId="4017137865" sldId="267"/>
            <ac:picMk id="20" creationId="{B13D00E3-E717-5FE2-4555-848E2897A8B4}"/>
          </ac:picMkLst>
        </pc:picChg>
        <pc:picChg chg="add del mod">
          <ac:chgData name="Leonie Smith" userId="fed1330f33f5650e" providerId="LiveId" clId="{54B56901-A379-4FE3-85F0-125663E2E48E}" dt="2023-06-19T06:41:43.947" v="83"/>
          <ac:picMkLst>
            <pc:docMk/>
            <pc:sldMk cId="4017137865" sldId="267"/>
            <ac:picMk id="21" creationId="{8CC81943-524D-C77B-9451-F1B485222B10}"/>
          </ac:picMkLst>
        </pc:picChg>
        <pc:picChg chg="add del mod ord">
          <ac:chgData name="Leonie Smith" userId="fed1330f33f5650e" providerId="LiveId" clId="{54B56901-A379-4FE3-85F0-125663E2E48E}" dt="2023-06-19T06:42:00.289" v="84"/>
          <ac:picMkLst>
            <pc:docMk/>
            <pc:sldMk cId="4017137865" sldId="267"/>
            <ac:picMk id="26" creationId="{76B45F6A-012D-FD6B-7F24-C3C2DD6DF9A5}"/>
          </ac:picMkLst>
        </pc:picChg>
        <pc:picChg chg="add del mod">
          <ac:chgData name="Leonie Smith" userId="fed1330f33f5650e" providerId="LiveId" clId="{54B56901-A379-4FE3-85F0-125663E2E48E}" dt="2023-06-19T06:42:06.061" v="86"/>
          <ac:picMkLst>
            <pc:docMk/>
            <pc:sldMk cId="4017137865" sldId="267"/>
            <ac:picMk id="27" creationId="{E870F456-5B65-EAED-2F7D-D1F72BEECDE6}"/>
          </ac:picMkLst>
        </pc:picChg>
        <pc:picChg chg="add del mod ord">
          <ac:chgData name="Leonie Smith" userId="fed1330f33f5650e" providerId="LiveId" clId="{54B56901-A379-4FE3-85F0-125663E2E48E}" dt="2023-06-19T06:42:20.475" v="87"/>
          <ac:picMkLst>
            <pc:docMk/>
            <pc:sldMk cId="4017137865" sldId="267"/>
            <ac:picMk id="30" creationId="{B11711A6-3262-BF87-E2F2-A76877126876}"/>
          </ac:picMkLst>
        </pc:picChg>
        <pc:picChg chg="add del mod">
          <ac:chgData name="Leonie Smith" userId="fed1330f33f5650e" providerId="LiveId" clId="{54B56901-A379-4FE3-85F0-125663E2E48E}" dt="2023-06-19T06:42:24.853" v="89"/>
          <ac:picMkLst>
            <pc:docMk/>
            <pc:sldMk cId="4017137865" sldId="267"/>
            <ac:picMk id="31" creationId="{8F7574EA-D6B5-396A-E8E7-90B605C60D05}"/>
          </ac:picMkLst>
        </pc:picChg>
        <pc:picChg chg="add del mod ord">
          <ac:chgData name="Leonie Smith" userId="fed1330f33f5650e" providerId="LiveId" clId="{54B56901-A379-4FE3-85F0-125663E2E48E}" dt="2023-06-19T06:42:42.787" v="90"/>
          <ac:picMkLst>
            <pc:docMk/>
            <pc:sldMk cId="4017137865" sldId="267"/>
            <ac:picMk id="34" creationId="{6736D49D-5FEF-201C-50A6-BF13BB34212B}"/>
          </ac:picMkLst>
        </pc:picChg>
        <pc:picChg chg="add del mod">
          <ac:chgData name="Leonie Smith" userId="fed1330f33f5650e" providerId="LiveId" clId="{54B56901-A379-4FE3-85F0-125663E2E48E}" dt="2023-06-19T06:42:46.818" v="92"/>
          <ac:picMkLst>
            <pc:docMk/>
            <pc:sldMk cId="4017137865" sldId="267"/>
            <ac:picMk id="35" creationId="{CE1DD25C-1A91-22A6-7843-23C8F88D171A}"/>
          </ac:picMkLst>
        </pc:picChg>
        <pc:picChg chg="add del mod ord">
          <ac:chgData name="Leonie Smith" userId="fed1330f33f5650e" providerId="LiveId" clId="{54B56901-A379-4FE3-85F0-125663E2E48E}" dt="2023-06-19T06:43:04.954" v="93"/>
          <ac:picMkLst>
            <pc:docMk/>
            <pc:sldMk cId="4017137865" sldId="267"/>
            <ac:picMk id="38" creationId="{AFA7DDC4-065D-7C92-67AC-3D91E36B8CBF}"/>
          </ac:picMkLst>
        </pc:picChg>
        <pc:picChg chg="add mod">
          <ac:chgData name="Leonie Smith" userId="fed1330f33f5650e" providerId="LiveId" clId="{54B56901-A379-4FE3-85F0-125663E2E48E}" dt="2023-06-19T06:43:04.954" v="93"/>
          <ac:picMkLst>
            <pc:docMk/>
            <pc:sldMk cId="4017137865" sldId="267"/>
            <ac:picMk id="39" creationId="{05D49562-DF49-CF11-17E8-BFF0E762CF31}"/>
          </ac:picMkLst>
        </pc:picChg>
      </pc:sldChg>
      <pc:sldChg chg="addSp delSp modSp mod modTransition modAnim">
        <pc:chgData name="Leonie Smith" userId="fed1330f33f5650e" providerId="LiveId" clId="{54B56901-A379-4FE3-85F0-125663E2E48E}" dt="2023-06-19T06:44:57.985" v="100"/>
        <pc:sldMkLst>
          <pc:docMk/>
          <pc:sldMk cId="3137811553" sldId="268"/>
        </pc:sldMkLst>
        <pc:picChg chg="add del mod">
          <ac:chgData name="Leonie Smith" userId="fed1330f33f5650e" providerId="LiveId" clId="{54B56901-A379-4FE3-85F0-125663E2E48E}" dt="2023-06-19T06:44:28.672" v="96"/>
          <ac:picMkLst>
            <pc:docMk/>
            <pc:sldMk cId="3137811553" sldId="268"/>
            <ac:picMk id="7" creationId="{AFD21630-3EB1-C2D9-6AD5-F968079A92C2}"/>
          </ac:picMkLst>
        </pc:picChg>
        <pc:picChg chg="add del mod">
          <ac:chgData name="Leonie Smith" userId="fed1330f33f5650e" providerId="LiveId" clId="{54B56901-A379-4FE3-85F0-125663E2E48E}" dt="2023-06-19T06:44:39.842" v="97"/>
          <ac:picMkLst>
            <pc:docMk/>
            <pc:sldMk cId="3137811553" sldId="268"/>
            <ac:picMk id="10" creationId="{965771B5-0714-8D70-4158-657DF840275D}"/>
          </ac:picMkLst>
        </pc:picChg>
        <pc:picChg chg="add del mod">
          <ac:chgData name="Leonie Smith" userId="fed1330f33f5650e" providerId="LiveId" clId="{54B56901-A379-4FE3-85F0-125663E2E48E}" dt="2023-06-19T06:44:43.878" v="99"/>
          <ac:picMkLst>
            <pc:docMk/>
            <pc:sldMk cId="3137811553" sldId="268"/>
            <ac:picMk id="11" creationId="{4730ADE4-1A8B-AB7D-BE7A-3829F07C29B2}"/>
          </ac:picMkLst>
        </pc:picChg>
        <pc:picChg chg="add del mod ord">
          <ac:chgData name="Leonie Smith" userId="fed1330f33f5650e" providerId="LiveId" clId="{54B56901-A379-4FE3-85F0-125663E2E48E}" dt="2023-06-19T06:44:57.985" v="100"/>
          <ac:picMkLst>
            <pc:docMk/>
            <pc:sldMk cId="3137811553" sldId="268"/>
            <ac:picMk id="14" creationId="{F8AA5F29-A1A3-8E15-E245-ABC8EBC470CD}"/>
          </ac:picMkLst>
        </pc:picChg>
        <pc:picChg chg="add mod">
          <ac:chgData name="Leonie Smith" userId="fed1330f33f5650e" providerId="LiveId" clId="{54B56901-A379-4FE3-85F0-125663E2E48E}" dt="2023-06-19T06:44:57.985" v="100"/>
          <ac:picMkLst>
            <pc:docMk/>
            <pc:sldMk cId="3137811553" sldId="268"/>
            <ac:picMk id="15" creationId="{84954D98-04B6-3D79-5858-1CFA8DF5360F}"/>
          </ac:picMkLst>
        </pc:picChg>
      </pc:sldChg>
      <pc:sldChg chg="addSp delSp modSp mod modTransition modAnim">
        <pc:chgData name="Leonie Smith" userId="fed1330f33f5650e" providerId="LiveId" clId="{54B56901-A379-4FE3-85F0-125663E2E48E}" dt="2023-06-19T06:46:01.708" v="104"/>
        <pc:sldMkLst>
          <pc:docMk/>
          <pc:sldMk cId="100491716" sldId="269"/>
        </pc:sldMkLst>
        <pc:picChg chg="add del mod">
          <ac:chgData name="Leonie Smith" userId="fed1330f33f5650e" providerId="LiveId" clId="{54B56901-A379-4FE3-85F0-125663E2E48E}" dt="2023-06-19T06:45:49.815" v="103"/>
          <ac:picMkLst>
            <pc:docMk/>
            <pc:sldMk cId="100491716" sldId="269"/>
            <ac:picMk id="7" creationId="{D4E0E4E9-3D24-54A3-43AA-A18195A39B5F}"/>
          </ac:picMkLst>
        </pc:picChg>
        <pc:picChg chg="add del mod">
          <ac:chgData name="Leonie Smith" userId="fed1330f33f5650e" providerId="LiveId" clId="{54B56901-A379-4FE3-85F0-125663E2E48E}" dt="2023-06-19T06:46:01.708" v="104"/>
          <ac:picMkLst>
            <pc:docMk/>
            <pc:sldMk cId="100491716" sldId="269"/>
            <ac:picMk id="10" creationId="{5F7A06A1-A7FA-51D4-73D8-CFA9259ED2AD}"/>
          </ac:picMkLst>
        </pc:picChg>
        <pc:picChg chg="add mod">
          <ac:chgData name="Leonie Smith" userId="fed1330f33f5650e" providerId="LiveId" clId="{54B56901-A379-4FE3-85F0-125663E2E48E}" dt="2023-06-19T06:46:01.708" v="104"/>
          <ac:picMkLst>
            <pc:docMk/>
            <pc:sldMk cId="100491716" sldId="269"/>
            <ac:picMk id="11" creationId="{76B7BE46-E517-56BA-B22B-4070A733FA74}"/>
          </ac:picMkLst>
        </pc:picChg>
      </pc:sldChg>
      <pc:sldChg chg="addSp delSp modSp mod modTransition modAnim">
        <pc:chgData name="Leonie Smith" userId="fed1330f33f5650e" providerId="LiveId" clId="{54B56901-A379-4FE3-85F0-125663E2E48E}" dt="2023-06-19T06:49:43.622" v="114"/>
        <pc:sldMkLst>
          <pc:docMk/>
          <pc:sldMk cId="1922139011" sldId="281"/>
        </pc:sldMkLst>
        <pc:picChg chg="add del mod">
          <ac:chgData name="Leonie Smith" userId="fed1330f33f5650e" providerId="LiveId" clId="{54B56901-A379-4FE3-85F0-125663E2E48E}" dt="2023-06-19T06:48:07.018" v="107"/>
          <ac:picMkLst>
            <pc:docMk/>
            <pc:sldMk cId="1922139011" sldId="281"/>
            <ac:picMk id="7" creationId="{4C9249E1-9A53-1EF5-6122-F93D8B38CFEB}"/>
          </ac:picMkLst>
        </pc:picChg>
        <pc:picChg chg="add del mod">
          <ac:chgData name="Leonie Smith" userId="fed1330f33f5650e" providerId="LiveId" clId="{54B56901-A379-4FE3-85F0-125663E2E48E}" dt="2023-06-19T06:48:22.535" v="108"/>
          <ac:picMkLst>
            <pc:docMk/>
            <pc:sldMk cId="1922139011" sldId="281"/>
            <ac:picMk id="10" creationId="{849C44B4-5D38-B5F2-6B2C-3C15F3BE490E}"/>
          </ac:picMkLst>
        </pc:picChg>
        <pc:picChg chg="add del mod">
          <ac:chgData name="Leonie Smith" userId="fed1330f33f5650e" providerId="LiveId" clId="{54B56901-A379-4FE3-85F0-125663E2E48E}" dt="2023-06-19T06:48:51.101" v="110"/>
          <ac:picMkLst>
            <pc:docMk/>
            <pc:sldMk cId="1922139011" sldId="281"/>
            <ac:picMk id="11" creationId="{45F6C6F4-2DC8-7B7A-7EC6-9ACF342E8EE5}"/>
          </ac:picMkLst>
        </pc:picChg>
        <pc:picChg chg="add del mod ord">
          <ac:chgData name="Leonie Smith" userId="fed1330f33f5650e" providerId="LiveId" clId="{54B56901-A379-4FE3-85F0-125663E2E48E}" dt="2023-06-19T06:49:06.196" v="111"/>
          <ac:picMkLst>
            <pc:docMk/>
            <pc:sldMk cId="1922139011" sldId="281"/>
            <ac:picMk id="17" creationId="{47226550-A288-D975-2F97-84FA232395EB}"/>
          </ac:picMkLst>
        </pc:picChg>
        <pc:picChg chg="add del mod">
          <ac:chgData name="Leonie Smith" userId="fed1330f33f5650e" providerId="LiveId" clId="{54B56901-A379-4FE3-85F0-125663E2E48E}" dt="2023-06-19T06:49:29.566" v="113"/>
          <ac:picMkLst>
            <pc:docMk/>
            <pc:sldMk cId="1922139011" sldId="281"/>
            <ac:picMk id="18" creationId="{0B0704D8-ABBE-ECB4-ADE3-2762ACA6A8DC}"/>
          </ac:picMkLst>
        </pc:picChg>
        <pc:picChg chg="add del mod ord">
          <ac:chgData name="Leonie Smith" userId="fed1330f33f5650e" providerId="LiveId" clId="{54B56901-A379-4FE3-85F0-125663E2E48E}" dt="2023-06-19T06:49:43.622" v="114"/>
          <ac:picMkLst>
            <pc:docMk/>
            <pc:sldMk cId="1922139011" sldId="281"/>
            <ac:picMk id="22" creationId="{8D7371B6-B39F-30AD-D63F-C597B19A1B6B}"/>
          </ac:picMkLst>
        </pc:picChg>
        <pc:picChg chg="add mod">
          <ac:chgData name="Leonie Smith" userId="fed1330f33f5650e" providerId="LiveId" clId="{54B56901-A379-4FE3-85F0-125663E2E48E}" dt="2023-06-19T06:49:43.622" v="114"/>
          <ac:picMkLst>
            <pc:docMk/>
            <pc:sldMk cId="1922139011" sldId="281"/>
            <ac:picMk id="23" creationId="{AB6E1DFA-9215-0BD7-A5ED-8D2ACB060384}"/>
          </ac:picMkLst>
        </pc:picChg>
      </pc:sldChg>
      <pc:sldChg chg="addSp modSp">
        <pc:chgData name="Leonie Smith" userId="fed1330f33f5650e" providerId="LiveId" clId="{54B56901-A379-4FE3-85F0-125663E2E48E}" dt="2023-06-19T06:50:33.999" v="115"/>
        <pc:sldMkLst>
          <pc:docMk/>
          <pc:sldMk cId="3166251957" sldId="283"/>
        </pc:sldMkLst>
        <pc:picChg chg="add mod">
          <ac:chgData name="Leonie Smith" userId="fed1330f33f5650e" providerId="LiveId" clId="{54B56901-A379-4FE3-85F0-125663E2E48E}" dt="2023-06-19T06:50:33.999" v="115"/>
          <ac:picMkLst>
            <pc:docMk/>
            <pc:sldMk cId="3166251957" sldId="283"/>
            <ac:picMk id="7" creationId="{636E78F8-9D0D-7C2A-33CE-B29BFAFC70B5}"/>
          </ac:picMkLst>
        </pc:picChg>
      </pc:sldChg>
      <pc:sldChg chg="addSp modSp">
        <pc:chgData name="Leonie Smith" userId="fed1330f33f5650e" providerId="LiveId" clId="{54B56901-A379-4FE3-85F0-125663E2E48E}" dt="2023-06-19T06:51:41.340" v="116"/>
        <pc:sldMkLst>
          <pc:docMk/>
          <pc:sldMk cId="1522780631" sldId="285"/>
        </pc:sldMkLst>
        <pc:picChg chg="add mod">
          <ac:chgData name="Leonie Smith" userId="fed1330f33f5650e" providerId="LiveId" clId="{54B56901-A379-4FE3-85F0-125663E2E48E}" dt="2023-06-19T06:51:41.340" v="116"/>
          <ac:picMkLst>
            <pc:docMk/>
            <pc:sldMk cId="1522780631" sldId="285"/>
            <ac:picMk id="7" creationId="{6A03326B-493D-902A-F571-6B22711A786B}"/>
          </ac:picMkLst>
        </pc:picChg>
      </pc:sldChg>
      <pc:sldChg chg="addSp delSp modSp mod modTransition modAnim">
        <pc:chgData name="Leonie Smith" userId="fed1330f33f5650e" providerId="LiveId" clId="{54B56901-A379-4FE3-85F0-125663E2E48E}" dt="2023-06-19T06:53:06.643" v="123"/>
        <pc:sldMkLst>
          <pc:docMk/>
          <pc:sldMk cId="2332778949" sldId="287"/>
        </pc:sldMkLst>
        <pc:picChg chg="add del mod">
          <ac:chgData name="Leonie Smith" userId="fed1330f33f5650e" providerId="LiveId" clId="{54B56901-A379-4FE3-85F0-125663E2E48E}" dt="2023-06-19T06:52:39.298" v="119"/>
          <ac:picMkLst>
            <pc:docMk/>
            <pc:sldMk cId="2332778949" sldId="287"/>
            <ac:picMk id="7" creationId="{6CE35640-ADC2-9358-F625-A13FB65E0D25}"/>
          </ac:picMkLst>
        </pc:picChg>
        <pc:picChg chg="add del mod">
          <ac:chgData name="Leonie Smith" userId="fed1330f33f5650e" providerId="LiveId" clId="{54B56901-A379-4FE3-85F0-125663E2E48E}" dt="2023-06-19T06:52:49.548" v="120"/>
          <ac:picMkLst>
            <pc:docMk/>
            <pc:sldMk cId="2332778949" sldId="287"/>
            <ac:picMk id="10" creationId="{3AE061DA-943E-DAAE-606D-4C9D79706CFA}"/>
          </ac:picMkLst>
        </pc:picChg>
        <pc:picChg chg="add del mod">
          <ac:chgData name="Leonie Smith" userId="fed1330f33f5650e" providerId="LiveId" clId="{54B56901-A379-4FE3-85F0-125663E2E48E}" dt="2023-06-19T06:52:51.581" v="122"/>
          <ac:picMkLst>
            <pc:docMk/>
            <pc:sldMk cId="2332778949" sldId="287"/>
            <ac:picMk id="11" creationId="{02DC0E86-C43C-59B8-F669-02F2474957A3}"/>
          </ac:picMkLst>
        </pc:picChg>
        <pc:picChg chg="add del mod ord">
          <ac:chgData name="Leonie Smith" userId="fed1330f33f5650e" providerId="LiveId" clId="{54B56901-A379-4FE3-85F0-125663E2E48E}" dt="2023-06-19T06:53:06.643" v="123"/>
          <ac:picMkLst>
            <pc:docMk/>
            <pc:sldMk cId="2332778949" sldId="287"/>
            <ac:picMk id="14" creationId="{2D31BD19-0026-A76C-51FE-82D2AD10B7A2}"/>
          </ac:picMkLst>
        </pc:picChg>
        <pc:picChg chg="add mod">
          <ac:chgData name="Leonie Smith" userId="fed1330f33f5650e" providerId="LiveId" clId="{54B56901-A379-4FE3-85F0-125663E2E48E}" dt="2023-06-19T06:53:06.643" v="123"/>
          <ac:picMkLst>
            <pc:docMk/>
            <pc:sldMk cId="2332778949" sldId="287"/>
            <ac:picMk id="15" creationId="{CABEF8A1-03D9-B5A7-97E1-E6CCEF04797B}"/>
          </ac:picMkLst>
        </pc:picChg>
      </pc:sldChg>
    </pc:docChg>
  </pc:docChgLst>
  <pc:docChgLst>
    <pc:chgData name="Leonie Smith" userId="fed1330f33f5650e" providerId="LiveId" clId="{CAE926A4-1F1D-4750-B52C-CE808661E0A0}"/>
    <pc:docChg chg="modSld">
      <pc:chgData name="Leonie Smith" userId="fed1330f33f5650e" providerId="LiveId" clId="{CAE926A4-1F1D-4750-B52C-CE808661E0A0}" dt="2024-03-28T03:41:57.277" v="124"/>
      <pc:docMkLst>
        <pc:docMk/>
      </pc:docMkLst>
      <pc:sldChg chg="addSp delSp modSp mod modTransition modAnim modNotesTx">
        <pc:chgData name="Leonie Smith" userId="fed1330f33f5650e" providerId="LiveId" clId="{CAE926A4-1F1D-4750-B52C-CE808661E0A0}" dt="2024-03-20T04:10:12.141" v="94" actId="20577"/>
        <pc:sldMkLst>
          <pc:docMk/>
          <pc:sldMk cId="1499918570" sldId="257"/>
        </pc:sldMkLst>
        <pc:picChg chg="add del mod">
          <ac:chgData name="Leonie Smith" userId="fed1330f33f5650e" providerId="LiveId" clId="{CAE926A4-1F1D-4750-B52C-CE808661E0A0}" dt="2024-03-13T06:51:40.592" v="2"/>
          <ac:picMkLst>
            <pc:docMk/>
            <pc:sldMk cId="1499918570" sldId="257"/>
            <ac:picMk id="5" creationId="{88CB81D0-9F09-47AC-B761-0352911C6910}"/>
          </ac:picMkLst>
        </pc:picChg>
        <pc:picChg chg="add mod">
          <ac:chgData name="Leonie Smith" userId="fed1330f33f5650e" providerId="LiveId" clId="{CAE926A4-1F1D-4750-B52C-CE808661E0A0}" dt="2024-03-13T06:51:40.592" v="2"/>
          <ac:picMkLst>
            <pc:docMk/>
            <pc:sldMk cId="1499918570" sldId="257"/>
            <ac:picMk id="6" creationId="{41D013DE-040B-3151-E209-E30A2D82C6EF}"/>
          </ac:picMkLst>
        </pc:picChg>
        <pc:picChg chg="del">
          <ac:chgData name="Leonie Smith" userId="fed1330f33f5650e" providerId="LiveId" clId="{CAE926A4-1F1D-4750-B52C-CE808661E0A0}" dt="2024-03-13T06:51:33.258" v="1"/>
          <ac:picMkLst>
            <pc:docMk/>
            <pc:sldMk cId="1499918570" sldId="257"/>
            <ac:picMk id="9" creationId="{734E5707-636F-104F-39DE-51B13CA5E30F}"/>
          </ac:picMkLst>
        </pc:picChg>
      </pc:sldChg>
      <pc:sldChg chg="addSp delSp modSp mod modTransition modAnim">
        <pc:chgData name="Leonie Smith" userId="fed1330f33f5650e" providerId="LiveId" clId="{CAE926A4-1F1D-4750-B52C-CE808661E0A0}" dt="2024-03-13T06:51:59.889" v="5"/>
        <pc:sldMkLst>
          <pc:docMk/>
          <pc:sldMk cId="2346136586" sldId="260"/>
        </pc:sldMkLst>
        <pc:picChg chg="add del mod ord">
          <ac:chgData name="Leonie Smith" userId="fed1330f33f5650e" providerId="LiveId" clId="{CAE926A4-1F1D-4750-B52C-CE808661E0A0}" dt="2024-03-13T06:51:59.889" v="5"/>
          <ac:picMkLst>
            <pc:docMk/>
            <pc:sldMk cId="2346136586" sldId="260"/>
            <ac:picMk id="5" creationId="{876CB81C-B5CC-A578-AD61-92B2139F47AE}"/>
          </ac:picMkLst>
        </pc:picChg>
        <pc:picChg chg="add mod">
          <ac:chgData name="Leonie Smith" userId="fed1330f33f5650e" providerId="LiveId" clId="{CAE926A4-1F1D-4750-B52C-CE808661E0A0}" dt="2024-03-13T06:51:59.889" v="5"/>
          <ac:picMkLst>
            <pc:docMk/>
            <pc:sldMk cId="2346136586" sldId="260"/>
            <ac:picMk id="6" creationId="{734BAE98-EB02-3DFF-7E21-FA3C691AA62F}"/>
          </ac:picMkLst>
        </pc:picChg>
        <pc:picChg chg="del">
          <ac:chgData name="Leonie Smith" userId="fed1330f33f5650e" providerId="LiveId" clId="{CAE926A4-1F1D-4750-B52C-CE808661E0A0}" dt="2024-03-13T06:51:53.100" v="4"/>
          <ac:picMkLst>
            <pc:docMk/>
            <pc:sldMk cId="2346136586" sldId="260"/>
            <ac:picMk id="11" creationId="{995A10EF-3BFD-A01D-D471-FE86E44EABE1}"/>
          </ac:picMkLst>
        </pc:picChg>
      </pc:sldChg>
      <pc:sldChg chg="addSp delSp modSp mod modTransition modAnim">
        <pc:chgData name="Leonie Smith" userId="fed1330f33f5650e" providerId="LiveId" clId="{CAE926A4-1F1D-4750-B52C-CE808661E0A0}" dt="2024-03-13T06:52:37.253" v="14"/>
        <pc:sldMkLst>
          <pc:docMk/>
          <pc:sldMk cId="4037329247" sldId="261"/>
        </pc:sldMkLst>
        <pc:picChg chg="add del mod ord">
          <ac:chgData name="Leonie Smith" userId="fed1330f33f5650e" providerId="LiveId" clId="{CAE926A4-1F1D-4750-B52C-CE808661E0A0}" dt="2024-03-13T06:52:10.347" v="8"/>
          <ac:picMkLst>
            <pc:docMk/>
            <pc:sldMk cId="4037329247" sldId="261"/>
            <ac:picMk id="5" creationId="{3C85DDFC-3ED0-F72C-0204-D93F90611CCC}"/>
          </ac:picMkLst>
        </pc:picChg>
        <pc:picChg chg="add del mod">
          <ac:chgData name="Leonie Smith" userId="fed1330f33f5650e" providerId="LiveId" clId="{CAE926A4-1F1D-4750-B52C-CE808661E0A0}" dt="2024-03-13T06:52:16.140" v="10"/>
          <ac:picMkLst>
            <pc:docMk/>
            <pc:sldMk cId="4037329247" sldId="261"/>
            <ac:picMk id="6" creationId="{C9C94266-9A4C-F3AD-F877-E777F0C9438B}"/>
          </ac:picMkLst>
        </pc:picChg>
        <pc:picChg chg="add del mod ord">
          <ac:chgData name="Leonie Smith" userId="fed1330f33f5650e" providerId="LiveId" clId="{CAE926A4-1F1D-4750-B52C-CE808661E0A0}" dt="2024-03-13T06:52:23.782" v="11"/>
          <ac:picMkLst>
            <pc:docMk/>
            <pc:sldMk cId="4037329247" sldId="261"/>
            <ac:picMk id="9" creationId="{B131EE44-59FD-50B5-403A-8504050AF025}"/>
          </ac:picMkLst>
        </pc:picChg>
        <pc:picChg chg="add del mod">
          <ac:chgData name="Leonie Smith" userId="fed1330f33f5650e" providerId="LiveId" clId="{CAE926A4-1F1D-4750-B52C-CE808661E0A0}" dt="2024-03-13T06:52:25.003" v="13"/>
          <ac:picMkLst>
            <pc:docMk/>
            <pc:sldMk cId="4037329247" sldId="261"/>
            <ac:picMk id="10" creationId="{DAE05C10-F454-9B31-E738-882B3AFDFF10}"/>
          </ac:picMkLst>
        </pc:picChg>
        <pc:picChg chg="add del mod ord">
          <ac:chgData name="Leonie Smith" userId="fed1330f33f5650e" providerId="LiveId" clId="{CAE926A4-1F1D-4750-B52C-CE808661E0A0}" dt="2024-03-13T06:52:37.253" v="14"/>
          <ac:picMkLst>
            <pc:docMk/>
            <pc:sldMk cId="4037329247" sldId="261"/>
            <ac:picMk id="13" creationId="{374359A0-1161-003D-D3C1-5E006C90F807}"/>
          </ac:picMkLst>
        </pc:picChg>
        <pc:picChg chg="add mod">
          <ac:chgData name="Leonie Smith" userId="fed1330f33f5650e" providerId="LiveId" clId="{CAE926A4-1F1D-4750-B52C-CE808661E0A0}" dt="2024-03-13T06:52:37.253" v="14"/>
          <ac:picMkLst>
            <pc:docMk/>
            <pc:sldMk cId="4037329247" sldId="261"/>
            <ac:picMk id="14" creationId="{BB4A0A16-1205-270F-B589-15E9286390FF}"/>
          </ac:picMkLst>
        </pc:picChg>
        <pc:picChg chg="del">
          <ac:chgData name="Leonie Smith" userId="fed1330f33f5650e" providerId="LiveId" clId="{CAE926A4-1F1D-4750-B52C-CE808661E0A0}" dt="2024-03-13T06:52:03.427" v="7"/>
          <ac:picMkLst>
            <pc:docMk/>
            <pc:sldMk cId="4037329247" sldId="261"/>
            <ac:picMk id="25" creationId="{89E4939E-B0AD-E9FB-FDCF-F408AEC49ED2}"/>
          </ac:picMkLst>
        </pc:picChg>
      </pc:sldChg>
      <pc:sldChg chg="addSp delSp modSp mod modTransition modAnim">
        <pc:chgData name="Leonie Smith" userId="fed1330f33f5650e" providerId="LiveId" clId="{CAE926A4-1F1D-4750-B52C-CE808661E0A0}" dt="2024-03-13T06:52:53.959" v="17"/>
        <pc:sldMkLst>
          <pc:docMk/>
          <pc:sldMk cId="1909638311" sldId="262"/>
        </pc:sldMkLst>
        <pc:picChg chg="add del mod ord">
          <ac:chgData name="Leonie Smith" userId="fed1330f33f5650e" providerId="LiveId" clId="{CAE926A4-1F1D-4750-B52C-CE808661E0A0}" dt="2024-03-13T06:52:53.959" v="17"/>
          <ac:picMkLst>
            <pc:docMk/>
            <pc:sldMk cId="1909638311" sldId="262"/>
            <ac:picMk id="5" creationId="{46EAD87F-0548-5106-E97F-B1A061C3B657}"/>
          </ac:picMkLst>
        </pc:picChg>
        <pc:picChg chg="add mod">
          <ac:chgData name="Leonie Smith" userId="fed1330f33f5650e" providerId="LiveId" clId="{CAE926A4-1F1D-4750-B52C-CE808661E0A0}" dt="2024-03-13T06:52:53.959" v="17"/>
          <ac:picMkLst>
            <pc:docMk/>
            <pc:sldMk cId="1909638311" sldId="262"/>
            <ac:picMk id="6" creationId="{6A8872F5-3BDF-BCB4-42F7-6C2831CB69B0}"/>
          </ac:picMkLst>
        </pc:picChg>
        <pc:picChg chg="del">
          <ac:chgData name="Leonie Smith" userId="fed1330f33f5650e" providerId="LiveId" clId="{CAE926A4-1F1D-4750-B52C-CE808661E0A0}" dt="2024-03-13T06:52:40.750" v="16"/>
          <ac:picMkLst>
            <pc:docMk/>
            <pc:sldMk cId="1909638311" sldId="262"/>
            <ac:picMk id="31" creationId="{63E6C621-A4A0-C70A-CB7A-9A72B3B44E47}"/>
          </ac:picMkLst>
        </pc:picChg>
      </pc:sldChg>
      <pc:sldChg chg="addSp delSp modSp mod modTransition modAnim">
        <pc:chgData name="Leonie Smith" userId="fed1330f33f5650e" providerId="LiveId" clId="{CAE926A4-1F1D-4750-B52C-CE808661E0A0}" dt="2024-03-13T06:53:48.950" v="29"/>
        <pc:sldMkLst>
          <pc:docMk/>
          <pc:sldMk cId="641208035" sldId="263"/>
        </pc:sldMkLst>
        <pc:picChg chg="add del mod ord">
          <ac:chgData name="Leonie Smith" userId="fed1330f33f5650e" providerId="LiveId" clId="{CAE926A4-1F1D-4750-B52C-CE808661E0A0}" dt="2024-03-13T06:53:09.186" v="20"/>
          <ac:picMkLst>
            <pc:docMk/>
            <pc:sldMk cId="641208035" sldId="263"/>
            <ac:picMk id="5" creationId="{DB18188A-BA8E-BD41-45A6-FF925BF183CA}"/>
          </ac:picMkLst>
        </pc:picChg>
        <pc:picChg chg="add del mod">
          <ac:chgData name="Leonie Smith" userId="fed1330f33f5650e" providerId="LiveId" clId="{CAE926A4-1F1D-4750-B52C-CE808661E0A0}" dt="2024-03-13T06:53:10.598" v="22"/>
          <ac:picMkLst>
            <pc:docMk/>
            <pc:sldMk cId="641208035" sldId="263"/>
            <ac:picMk id="6" creationId="{87E27867-815C-8ABE-65CD-112AB4D1F781}"/>
          </ac:picMkLst>
        </pc:picChg>
        <pc:picChg chg="add del mod ord">
          <ac:chgData name="Leonie Smith" userId="fed1330f33f5650e" providerId="LiveId" clId="{CAE926A4-1F1D-4750-B52C-CE808661E0A0}" dt="2024-03-13T06:53:22.651" v="23"/>
          <ac:picMkLst>
            <pc:docMk/>
            <pc:sldMk cId="641208035" sldId="263"/>
            <ac:picMk id="9" creationId="{D0FED674-3309-67BF-520B-AA35CC45A7DA}"/>
          </ac:picMkLst>
        </pc:picChg>
        <pc:picChg chg="add del mod">
          <ac:chgData name="Leonie Smith" userId="fed1330f33f5650e" providerId="LiveId" clId="{CAE926A4-1F1D-4750-B52C-CE808661E0A0}" dt="2024-03-13T06:53:24.269" v="25"/>
          <ac:picMkLst>
            <pc:docMk/>
            <pc:sldMk cId="641208035" sldId="263"/>
            <ac:picMk id="10" creationId="{1B431282-02C6-0F7B-FF7F-04306E09F836}"/>
          </ac:picMkLst>
        </pc:picChg>
        <pc:picChg chg="add del mod ord">
          <ac:chgData name="Leonie Smith" userId="fed1330f33f5650e" providerId="LiveId" clId="{CAE926A4-1F1D-4750-B52C-CE808661E0A0}" dt="2024-03-13T06:53:35.740" v="26"/>
          <ac:picMkLst>
            <pc:docMk/>
            <pc:sldMk cId="641208035" sldId="263"/>
            <ac:picMk id="13" creationId="{5D23AD87-85BB-1663-75F7-BB5D1745C1BE}"/>
          </ac:picMkLst>
        </pc:picChg>
        <pc:picChg chg="add del mod">
          <ac:chgData name="Leonie Smith" userId="fed1330f33f5650e" providerId="LiveId" clId="{CAE926A4-1F1D-4750-B52C-CE808661E0A0}" dt="2024-03-13T06:53:37.344" v="28"/>
          <ac:picMkLst>
            <pc:docMk/>
            <pc:sldMk cId="641208035" sldId="263"/>
            <ac:picMk id="14" creationId="{97042842-20FA-66DE-616E-1819254E9F80}"/>
          </ac:picMkLst>
        </pc:picChg>
        <pc:picChg chg="add del mod ord">
          <ac:chgData name="Leonie Smith" userId="fed1330f33f5650e" providerId="LiveId" clId="{CAE926A4-1F1D-4750-B52C-CE808661E0A0}" dt="2024-03-13T06:53:48.950" v="29"/>
          <ac:picMkLst>
            <pc:docMk/>
            <pc:sldMk cId="641208035" sldId="263"/>
            <ac:picMk id="17" creationId="{E150D7E5-1A1B-7D0D-06DD-5252EBEBE7CA}"/>
          </ac:picMkLst>
        </pc:picChg>
        <pc:picChg chg="add mod">
          <ac:chgData name="Leonie Smith" userId="fed1330f33f5650e" providerId="LiveId" clId="{CAE926A4-1F1D-4750-B52C-CE808661E0A0}" dt="2024-03-13T06:53:48.950" v="29"/>
          <ac:picMkLst>
            <pc:docMk/>
            <pc:sldMk cId="641208035" sldId="263"/>
            <ac:picMk id="18" creationId="{D8690414-EAA2-38BF-7937-C3970A7FCA54}"/>
          </ac:picMkLst>
        </pc:picChg>
        <pc:picChg chg="del">
          <ac:chgData name="Leonie Smith" userId="fed1330f33f5650e" providerId="LiveId" clId="{CAE926A4-1F1D-4750-B52C-CE808661E0A0}" dt="2024-03-13T06:52:57.168" v="19"/>
          <ac:picMkLst>
            <pc:docMk/>
            <pc:sldMk cId="641208035" sldId="263"/>
            <ac:picMk id="21" creationId="{C24C12B9-76EF-61B9-AD8B-D57D02A29473}"/>
          </ac:picMkLst>
        </pc:picChg>
      </pc:sldChg>
      <pc:sldChg chg="addSp delSp modSp mod modTransition modAnim">
        <pc:chgData name="Leonie Smith" userId="fed1330f33f5650e" providerId="LiveId" clId="{CAE926A4-1F1D-4750-B52C-CE808661E0A0}" dt="2024-03-28T03:38:07.736" v="100"/>
        <pc:sldMkLst>
          <pc:docMk/>
          <pc:sldMk cId="4044745628" sldId="264"/>
        </pc:sldMkLst>
        <pc:picChg chg="add del mod ord">
          <ac:chgData name="Leonie Smith" userId="fed1330f33f5650e" providerId="LiveId" clId="{CAE926A4-1F1D-4750-B52C-CE808661E0A0}" dt="2024-03-28T03:37:51.823" v="97"/>
          <ac:picMkLst>
            <pc:docMk/>
            <pc:sldMk cId="4044745628" sldId="264"/>
            <ac:picMk id="5" creationId="{CA37B7BA-56AA-FAFD-EF86-C1F2480C6A56}"/>
          </ac:picMkLst>
        </pc:picChg>
        <pc:picChg chg="add del mod ord">
          <ac:chgData name="Leonie Smith" userId="fed1330f33f5650e" providerId="LiveId" clId="{CAE926A4-1F1D-4750-B52C-CE808661E0A0}" dt="2024-03-13T06:54:05.347" v="32"/>
          <ac:picMkLst>
            <pc:docMk/>
            <pc:sldMk cId="4044745628" sldId="264"/>
            <ac:picMk id="5" creationId="{DFEE86CE-8490-47A3-C1D4-8C6C1252A00A}"/>
          </ac:picMkLst>
        </pc:picChg>
        <pc:picChg chg="add del mod">
          <ac:chgData name="Leonie Smith" userId="fed1330f33f5650e" providerId="LiveId" clId="{CAE926A4-1F1D-4750-B52C-CE808661E0A0}" dt="2024-03-28T03:37:43.248" v="96"/>
          <ac:picMkLst>
            <pc:docMk/>
            <pc:sldMk cId="4044745628" sldId="264"/>
            <ac:picMk id="6" creationId="{6AF872E6-C479-39A0-A30A-FDE4CF47AE6E}"/>
          </ac:picMkLst>
        </pc:picChg>
        <pc:picChg chg="add del mod">
          <ac:chgData name="Leonie Smith" userId="fed1330f33f5650e" providerId="LiveId" clId="{CAE926A4-1F1D-4750-B52C-CE808661E0A0}" dt="2024-03-28T03:37:54.341" v="99"/>
          <ac:picMkLst>
            <pc:docMk/>
            <pc:sldMk cId="4044745628" sldId="264"/>
            <ac:picMk id="7" creationId="{9ECFBB83-3B3B-4D80-6771-4E52EA49816E}"/>
          </ac:picMkLst>
        </pc:picChg>
        <pc:picChg chg="add del mod ord">
          <ac:chgData name="Leonie Smith" userId="fed1330f33f5650e" providerId="LiveId" clId="{CAE926A4-1F1D-4750-B52C-CE808661E0A0}" dt="2024-03-28T03:38:07.736" v="100"/>
          <ac:picMkLst>
            <pc:docMk/>
            <pc:sldMk cId="4044745628" sldId="264"/>
            <ac:picMk id="10" creationId="{E3D5B0EA-A908-BE10-19A7-57CE3D15D029}"/>
          </ac:picMkLst>
        </pc:picChg>
        <pc:picChg chg="add mod">
          <ac:chgData name="Leonie Smith" userId="fed1330f33f5650e" providerId="LiveId" clId="{CAE926A4-1F1D-4750-B52C-CE808661E0A0}" dt="2024-03-28T03:38:07.736" v="100"/>
          <ac:picMkLst>
            <pc:docMk/>
            <pc:sldMk cId="4044745628" sldId="264"/>
            <ac:picMk id="11" creationId="{8DEEDAF7-001B-03DB-F75D-21505F14C285}"/>
          </ac:picMkLst>
        </pc:picChg>
        <pc:picChg chg="del">
          <ac:chgData name="Leonie Smith" userId="fed1330f33f5650e" providerId="LiveId" clId="{CAE926A4-1F1D-4750-B52C-CE808661E0A0}" dt="2024-03-13T06:53:53.032" v="31"/>
          <ac:picMkLst>
            <pc:docMk/>
            <pc:sldMk cId="4044745628" sldId="264"/>
            <ac:picMk id="15" creationId="{60836F74-14CC-8615-8FA7-0B2AF015F0D3}"/>
          </ac:picMkLst>
        </pc:picChg>
      </pc:sldChg>
      <pc:sldChg chg="addSp delSp modSp mod modTransition modAnim">
        <pc:chgData name="Leonie Smith" userId="fed1330f33f5650e" providerId="LiveId" clId="{CAE926A4-1F1D-4750-B52C-CE808661E0A0}" dt="2024-03-28T03:38:30.627" v="103"/>
        <pc:sldMkLst>
          <pc:docMk/>
          <pc:sldMk cId="978260341" sldId="265"/>
        </pc:sldMkLst>
        <pc:picChg chg="add del mod ord">
          <ac:chgData name="Leonie Smith" userId="fed1330f33f5650e" providerId="LiveId" clId="{CAE926A4-1F1D-4750-B52C-CE808661E0A0}" dt="2024-03-28T03:38:30.627" v="103"/>
          <ac:picMkLst>
            <pc:docMk/>
            <pc:sldMk cId="978260341" sldId="265"/>
            <ac:picMk id="5" creationId="{07B8D52D-EAAC-CD40-D9B2-A5D004EC123D}"/>
          </ac:picMkLst>
        </pc:picChg>
        <pc:picChg chg="add del mod ord">
          <ac:chgData name="Leonie Smith" userId="fed1330f33f5650e" providerId="LiveId" clId="{CAE926A4-1F1D-4750-B52C-CE808661E0A0}" dt="2024-03-13T06:54:21.383" v="35"/>
          <ac:picMkLst>
            <pc:docMk/>
            <pc:sldMk cId="978260341" sldId="265"/>
            <ac:picMk id="5" creationId="{29595BF9-71B6-FCCA-1BEA-7DA2E428DE80}"/>
          </ac:picMkLst>
        </pc:picChg>
        <pc:picChg chg="add del mod">
          <ac:chgData name="Leonie Smith" userId="fed1330f33f5650e" providerId="LiveId" clId="{CAE926A4-1F1D-4750-B52C-CE808661E0A0}" dt="2024-03-28T03:38:17.341" v="102"/>
          <ac:picMkLst>
            <pc:docMk/>
            <pc:sldMk cId="978260341" sldId="265"/>
            <ac:picMk id="6" creationId="{675AC1AB-8F2F-AAC8-1419-90FD317A1540}"/>
          </ac:picMkLst>
        </pc:picChg>
        <pc:picChg chg="add mod">
          <ac:chgData name="Leonie Smith" userId="fed1330f33f5650e" providerId="LiveId" clId="{CAE926A4-1F1D-4750-B52C-CE808661E0A0}" dt="2024-03-28T03:38:30.627" v="103"/>
          <ac:picMkLst>
            <pc:docMk/>
            <pc:sldMk cId="978260341" sldId="265"/>
            <ac:picMk id="7" creationId="{CBBD51F3-1B5B-018B-521F-BCDD824A131B}"/>
          </ac:picMkLst>
        </pc:picChg>
        <pc:picChg chg="del">
          <ac:chgData name="Leonie Smith" userId="fed1330f33f5650e" providerId="LiveId" clId="{CAE926A4-1F1D-4750-B52C-CE808661E0A0}" dt="2024-03-13T06:54:08.716" v="34"/>
          <ac:picMkLst>
            <pc:docMk/>
            <pc:sldMk cId="978260341" sldId="265"/>
            <ac:picMk id="11" creationId="{0A96BA31-DE7B-AFC9-5B3F-6110A6A767AA}"/>
          </ac:picMkLst>
        </pc:picChg>
      </pc:sldChg>
      <pc:sldChg chg="addSp delSp modSp mod modTransition modAnim">
        <pc:chgData name="Leonie Smith" userId="fed1330f33f5650e" providerId="LiveId" clId="{CAE926A4-1F1D-4750-B52C-CE808661E0A0}" dt="2024-03-28T03:38:58.063" v="106"/>
        <pc:sldMkLst>
          <pc:docMk/>
          <pc:sldMk cId="3575870363" sldId="266"/>
        </pc:sldMkLst>
        <pc:picChg chg="add del mod ord">
          <ac:chgData name="Leonie Smith" userId="fed1330f33f5650e" providerId="LiveId" clId="{CAE926A4-1F1D-4750-B52C-CE808661E0A0}" dt="2024-03-28T03:38:58.063" v="106"/>
          <ac:picMkLst>
            <pc:docMk/>
            <pc:sldMk cId="3575870363" sldId="266"/>
            <ac:picMk id="5" creationId="{997BF435-9C18-388A-3A1D-385A63FDA8EF}"/>
          </ac:picMkLst>
        </pc:picChg>
        <pc:picChg chg="add del mod">
          <ac:chgData name="Leonie Smith" userId="fed1330f33f5650e" providerId="LiveId" clId="{CAE926A4-1F1D-4750-B52C-CE808661E0A0}" dt="2024-03-13T06:54:37.763" v="38"/>
          <ac:picMkLst>
            <pc:docMk/>
            <pc:sldMk cId="3575870363" sldId="266"/>
            <ac:picMk id="5" creationId="{AFD7735E-BCAE-A18F-367B-F65A904BBFEF}"/>
          </ac:picMkLst>
        </pc:picChg>
        <pc:picChg chg="add del mod">
          <ac:chgData name="Leonie Smith" userId="fed1330f33f5650e" providerId="LiveId" clId="{CAE926A4-1F1D-4750-B52C-CE808661E0A0}" dt="2024-03-13T06:54:39.912" v="40"/>
          <ac:picMkLst>
            <pc:docMk/>
            <pc:sldMk cId="3575870363" sldId="266"/>
            <ac:picMk id="6" creationId="{DAAD2016-FD31-7B91-A743-5B928E5F486D}"/>
          </ac:picMkLst>
        </pc:picChg>
        <pc:picChg chg="add mod">
          <ac:chgData name="Leonie Smith" userId="fed1330f33f5650e" providerId="LiveId" clId="{CAE926A4-1F1D-4750-B52C-CE808661E0A0}" dt="2024-03-28T03:38:58.063" v="106"/>
          <ac:picMkLst>
            <pc:docMk/>
            <pc:sldMk cId="3575870363" sldId="266"/>
            <ac:picMk id="6" creationId="{EA6617CA-2D95-2D0D-1387-1F4CDAF552E3}"/>
          </ac:picMkLst>
        </pc:picChg>
        <pc:picChg chg="del">
          <ac:chgData name="Leonie Smith" userId="fed1330f33f5650e" providerId="LiveId" clId="{CAE926A4-1F1D-4750-B52C-CE808661E0A0}" dt="2024-03-13T06:54:24.758" v="37"/>
          <ac:picMkLst>
            <pc:docMk/>
            <pc:sldMk cId="3575870363" sldId="266"/>
            <ac:picMk id="7" creationId="{5B89AE89-AD48-6ED0-C2E4-AECBFCAA68D5}"/>
          </ac:picMkLst>
        </pc:picChg>
        <pc:picChg chg="add del mod ord">
          <ac:chgData name="Leonie Smith" userId="fed1330f33f5650e" providerId="LiveId" clId="{CAE926A4-1F1D-4750-B52C-CE808661E0A0}" dt="2024-03-13T06:54:58.245" v="41"/>
          <ac:picMkLst>
            <pc:docMk/>
            <pc:sldMk cId="3575870363" sldId="266"/>
            <ac:picMk id="10" creationId="{A62C39E9-9D5E-1F50-0AC2-82F45E1F3998}"/>
          </ac:picMkLst>
        </pc:picChg>
        <pc:picChg chg="add del mod">
          <ac:chgData name="Leonie Smith" userId="fed1330f33f5650e" providerId="LiveId" clId="{CAE926A4-1F1D-4750-B52C-CE808661E0A0}" dt="2024-03-28T03:38:38.852" v="105"/>
          <ac:picMkLst>
            <pc:docMk/>
            <pc:sldMk cId="3575870363" sldId="266"/>
            <ac:picMk id="11" creationId="{4359E3E7-D53E-3080-ECE9-1CB26FE09E7E}"/>
          </ac:picMkLst>
        </pc:picChg>
      </pc:sldChg>
      <pc:sldChg chg="addSp delSp modSp mod modTransition modAnim">
        <pc:chgData name="Leonie Smith" userId="fed1330f33f5650e" providerId="LiveId" clId="{CAE926A4-1F1D-4750-B52C-CE808661E0A0}" dt="2024-03-28T03:39:25.220" v="109"/>
        <pc:sldMkLst>
          <pc:docMk/>
          <pc:sldMk cId="4017137865" sldId="267"/>
        </pc:sldMkLst>
        <pc:picChg chg="add del mod ord">
          <ac:chgData name="Leonie Smith" userId="fed1330f33f5650e" providerId="LiveId" clId="{CAE926A4-1F1D-4750-B52C-CE808661E0A0}" dt="2024-03-13T06:55:10.028" v="44"/>
          <ac:picMkLst>
            <pc:docMk/>
            <pc:sldMk cId="4017137865" sldId="267"/>
            <ac:picMk id="5" creationId="{2BC9FB6B-1460-36C9-189D-757867E927F5}"/>
          </ac:picMkLst>
        </pc:picChg>
        <pc:picChg chg="add del mod ord">
          <ac:chgData name="Leonie Smith" userId="fed1330f33f5650e" providerId="LiveId" clId="{CAE926A4-1F1D-4750-B52C-CE808661E0A0}" dt="2024-03-28T03:39:25.220" v="109"/>
          <ac:picMkLst>
            <pc:docMk/>
            <pc:sldMk cId="4017137865" sldId="267"/>
            <ac:picMk id="6" creationId="{2628931B-98B4-1823-E70B-503EE1C8192E}"/>
          </ac:picMkLst>
        </pc:picChg>
        <pc:picChg chg="add del mod">
          <ac:chgData name="Leonie Smith" userId="fed1330f33f5650e" providerId="LiveId" clId="{CAE926A4-1F1D-4750-B52C-CE808661E0A0}" dt="2024-03-13T06:55:11.557" v="46"/>
          <ac:picMkLst>
            <pc:docMk/>
            <pc:sldMk cId="4017137865" sldId="267"/>
            <ac:picMk id="6" creationId="{7D5C112F-A683-C11D-C692-FCE765A62FFD}"/>
          </ac:picMkLst>
        </pc:picChg>
        <pc:picChg chg="add mod">
          <ac:chgData name="Leonie Smith" userId="fed1330f33f5650e" providerId="LiveId" clId="{CAE926A4-1F1D-4750-B52C-CE808661E0A0}" dt="2024-03-28T03:39:25.220" v="109"/>
          <ac:picMkLst>
            <pc:docMk/>
            <pc:sldMk cId="4017137865" sldId="267"/>
            <ac:picMk id="7" creationId="{899A64CF-40ED-143A-A982-B075A090B5A1}"/>
          </ac:picMkLst>
        </pc:picChg>
        <pc:picChg chg="add del mod ord">
          <ac:chgData name="Leonie Smith" userId="fed1330f33f5650e" providerId="LiveId" clId="{CAE926A4-1F1D-4750-B52C-CE808661E0A0}" dt="2024-03-13T06:55:28.324" v="47"/>
          <ac:picMkLst>
            <pc:docMk/>
            <pc:sldMk cId="4017137865" sldId="267"/>
            <ac:picMk id="9" creationId="{2E6ACA5F-3E54-0791-0B27-1C135AE46D90}"/>
          </ac:picMkLst>
        </pc:picChg>
        <pc:picChg chg="add del mod">
          <ac:chgData name="Leonie Smith" userId="fed1330f33f5650e" providerId="LiveId" clId="{CAE926A4-1F1D-4750-B52C-CE808661E0A0}" dt="2024-03-28T03:39:07.211" v="108"/>
          <ac:picMkLst>
            <pc:docMk/>
            <pc:sldMk cId="4017137865" sldId="267"/>
            <ac:picMk id="10" creationId="{6F1770B5-2A0B-F0E9-330B-E8BC2EAA7719}"/>
          </ac:picMkLst>
        </pc:picChg>
        <pc:picChg chg="del">
          <ac:chgData name="Leonie Smith" userId="fed1330f33f5650e" providerId="LiveId" clId="{CAE926A4-1F1D-4750-B52C-CE808661E0A0}" dt="2024-03-13T06:55:02.463" v="43"/>
          <ac:picMkLst>
            <pc:docMk/>
            <pc:sldMk cId="4017137865" sldId="267"/>
            <ac:picMk id="39" creationId="{05D49562-DF49-CF11-17E8-BFF0E762CF31}"/>
          </ac:picMkLst>
        </pc:picChg>
      </pc:sldChg>
      <pc:sldChg chg="addSp delSp modSp mod modTransition modAnim">
        <pc:chgData name="Leonie Smith" userId="fed1330f33f5650e" providerId="LiveId" clId="{CAE926A4-1F1D-4750-B52C-CE808661E0A0}" dt="2024-03-13T06:55:46.796" v="50"/>
        <pc:sldMkLst>
          <pc:docMk/>
          <pc:sldMk cId="3137811553" sldId="268"/>
        </pc:sldMkLst>
        <pc:picChg chg="add del mod ord">
          <ac:chgData name="Leonie Smith" userId="fed1330f33f5650e" providerId="LiveId" clId="{CAE926A4-1F1D-4750-B52C-CE808661E0A0}" dt="2024-03-13T06:55:46.796" v="50"/>
          <ac:picMkLst>
            <pc:docMk/>
            <pc:sldMk cId="3137811553" sldId="268"/>
            <ac:picMk id="2" creationId="{BCF766C1-0AC9-33B8-15D7-3D18F7E24B61}"/>
          </ac:picMkLst>
        </pc:picChg>
        <pc:picChg chg="add mod">
          <ac:chgData name="Leonie Smith" userId="fed1330f33f5650e" providerId="LiveId" clId="{CAE926A4-1F1D-4750-B52C-CE808661E0A0}" dt="2024-03-13T06:55:46.796" v="50"/>
          <ac:picMkLst>
            <pc:docMk/>
            <pc:sldMk cId="3137811553" sldId="268"/>
            <ac:picMk id="5" creationId="{CD7BDC2F-7FD5-C03A-8726-F39331977639}"/>
          </ac:picMkLst>
        </pc:picChg>
        <pc:picChg chg="add mod">
          <ac:chgData name="Leonie Smith" userId="fed1330f33f5650e" providerId="LiveId" clId="{CAE926A4-1F1D-4750-B52C-CE808661E0A0}" dt="2024-03-13T06:55:46.796" v="50"/>
          <ac:picMkLst>
            <pc:docMk/>
            <pc:sldMk cId="3137811553" sldId="268"/>
            <ac:picMk id="6" creationId="{1AFDA079-CC15-32D3-6094-D93445053A61}"/>
          </ac:picMkLst>
        </pc:picChg>
        <pc:picChg chg="del">
          <ac:chgData name="Leonie Smith" userId="fed1330f33f5650e" providerId="LiveId" clId="{CAE926A4-1F1D-4750-B52C-CE808661E0A0}" dt="2024-03-13T06:55:46.796" v="50"/>
          <ac:picMkLst>
            <pc:docMk/>
            <pc:sldMk cId="3137811553" sldId="268"/>
            <ac:picMk id="10" creationId="{965771B5-0714-8D70-4158-657DF840275D}"/>
          </ac:picMkLst>
        </pc:picChg>
        <pc:picChg chg="del">
          <ac:chgData name="Leonie Smith" userId="fed1330f33f5650e" providerId="LiveId" clId="{CAE926A4-1F1D-4750-B52C-CE808661E0A0}" dt="2024-03-13T06:55:31.959" v="49"/>
          <ac:picMkLst>
            <pc:docMk/>
            <pc:sldMk cId="3137811553" sldId="268"/>
            <ac:picMk id="15" creationId="{84954D98-04B6-3D79-5858-1CFA8DF5360F}"/>
          </ac:picMkLst>
        </pc:picChg>
      </pc:sldChg>
      <pc:sldChg chg="addSp delSp modSp mod modTransition modAnim">
        <pc:chgData name="Leonie Smith" userId="fed1330f33f5650e" providerId="LiveId" clId="{CAE926A4-1F1D-4750-B52C-CE808661E0A0}" dt="2024-03-13T06:56:02.125" v="53"/>
        <pc:sldMkLst>
          <pc:docMk/>
          <pc:sldMk cId="100491716" sldId="269"/>
        </pc:sldMkLst>
        <pc:picChg chg="add del mod ord">
          <ac:chgData name="Leonie Smith" userId="fed1330f33f5650e" providerId="LiveId" clId="{CAE926A4-1F1D-4750-B52C-CE808661E0A0}" dt="2024-03-13T06:56:02.125" v="53"/>
          <ac:picMkLst>
            <pc:docMk/>
            <pc:sldMk cId="100491716" sldId="269"/>
            <ac:picMk id="5" creationId="{F949399E-D7DF-940D-2406-AEA309A0F603}"/>
          </ac:picMkLst>
        </pc:picChg>
        <pc:picChg chg="add mod">
          <ac:chgData name="Leonie Smith" userId="fed1330f33f5650e" providerId="LiveId" clId="{CAE926A4-1F1D-4750-B52C-CE808661E0A0}" dt="2024-03-13T06:56:02.125" v="53"/>
          <ac:picMkLst>
            <pc:docMk/>
            <pc:sldMk cId="100491716" sldId="269"/>
            <ac:picMk id="6" creationId="{74F7F12E-9964-61D4-7755-FA32EB4F55E4}"/>
          </ac:picMkLst>
        </pc:picChg>
        <pc:picChg chg="del">
          <ac:chgData name="Leonie Smith" userId="fed1330f33f5650e" providerId="LiveId" clId="{CAE926A4-1F1D-4750-B52C-CE808661E0A0}" dt="2024-03-13T06:55:51.619" v="52"/>
          <ac:picMkLst>
            <pc:docMk/>
            <pc:sldMk cId="100491716" sldId="269"/>
            <ac:picMk id="11" creationId="{76B7BE46-E517-56BA-B22B-4070A733FA74}"/>
          </ac:picMkLst>
        </pc:picChg>
      </pc:sldChg>
      <pc:sldChg chg="addSp delSp modSp mod modTransition modAnim">
        <pc:chgData name="Leonie Smith" userId="fed1330f33f5650e" providerId="LiveId" clId="{CAE926A4-1F1D-4750-B52C-CE808661E0A0}" dt="2024-03-13T06:56:20.141" v="56"/>
        <pc:sldMkLst>
          <pc:docMk/>
          <pc:sldMk cId="1922139011" sldId="281"/>
        </pc:sldMkLst>
        <pc:picChg chg="add del mod ord">
          <ac:chgData name="Leonie Smith" userId="fed1330f33f5650e" providerId="LiveId" clId="{CAE926A4-1F1D-4750-B52C-CE808661E0A0}" dt="2024-03-13T06:56:20.141" v="56"/>
          <ac:picMkLst>
            <pc:docMk/>
            <pc:sldMk cId="1922139011" sldId="281"/>
            <ac:picMk id="5" creationId="{155FA9D7-9145-251E-FD08-0B8D0051E4C2}"/>
          </ac:picMkLst>
        </pc:picChg>
        <pc:picChg chg="add mod">
          <ac:chgData name="Leonie Smith" userId="fed1330f33f5650e" providerId="LiveId" clId="{CAE926A4-1F1D-4750-B52C-CE808661E0A0}" dt="2024-03-13T06:56:20.141" v="56"/>
          <ac:picMkLst>
            <pc:docMk/>
            <pc:sldMk cId="1922139011" sldId="281"/>
            <ac:picMk id="6" creationId="{B18B5A27-2E13-5EEF-FDD0-9BA50B0A57CE}"/>
          </ac:picMkLst>
        </pc:picChg>
        <pc:picChg chg="del">
          <ac:chgData name="Leonie Smith" userId="fed1330f33f5650e" providerId="LiveId" clId="{CAE926A4-1F1D-4750-B52C-CE808661E0A0}" dt="2024-03-13T06:56:06.355" v="55"/>
          <ac:picMkLst>
            <pc:docMk/>
            <pc:sldMk cId="1922139011" sldId="281"/>
            <ac:picMk id="23" creationId="{AB6E1DFA-9215-0BD7-A5ED-8D2ACB060384}"/>
          </ac:picMkLst>
        </pc:picChg>
      </pc:sldChg>
      <pc:sldChg chg="addSp delSp modSp mod modTransition modAnim">
        <pc:chgData name="Leonie Smith" userId="fed1330f33f5650e" providerId="LiveId" clId="{CAE926A4-1F1D-4750-B52C-CE808661E0A0}" dt="2024-03-28T03:39:55.303" v="112"/>
        <pc:sldMkLst>
          <pc:docMk/>
          <pc:sldMk cId="3166251957" sldId="283"/>
        </pc:sldMkLst>
        <pc:picChg chg="add del mod ord">
          <ac:chgData name="Leonie Smith" userId="fed1330f33f5650e" providerId="LiveId" clId="{CAE926A4-1F1D-4750-B52C-CE808661E0A0}" dt="2024-03-28T03:39:55.303" v="112"/>
          <ac:picMkLst>
            <pc:docMk/>
            <pc:sldMk cId="3166251957" sldId="283"/>
            <ac:picMk id="5" creationId="{11E4FC69-2F3F-B37F-4809-2C66AB395DD3}"/>
          </ac:picMkLst>
        </pc:picChg>
        <pc:picChg chg="add del mod">
          <ac:chgData name="Leonie Smith" userId="fed1330f33f5650e" providerId="LiveId" clId="{CAE926A4-1F1D-4750-B52C-CE808661E0A0}" dt="2024-03-13T06:56:37.014" v="59"/>
          <ac:picMkLst>
            <pc:docMk/>
            <pc:sldMk cId="3166251957" sldId="283"/>
            <ac:picMk id="5" creationId="{E62DF981-5F58-C51A-4D9A-54CDB4B4A50E}"/>
          </ac:picMkLst>
        </pc:picChg>
        <pc:picChg chg="add del mod">
          <ac:chgData name="Leonie Smith" userId="fed1330f33f5650e" providerId="LiveId" clId="{CAE926A4-1F1D-4750-B52C-CE808661E0A0}" dt="2024-03-28T03:39:42.141" v="111"/>
          <ac:picMkLst>
            <pc:docMk/>
            <pc:sldMk cId="3166251957" sldId="283"/>
            <ac:picMk id="6" creationId="{3A54DD12-8BC5-17F6-651E-55B80BF3BCB4}"/>
          </ac:picMkLst>
        </pc:picChg>
        <pc:picChg chg="add mod">
          <ac:chgData name="Leonie Smith" userId="fed1330f33f5650e" providerId="LiveId" clId="{CAE926A4-1F1D-4750-B52C-CE808661E0A0}" dt="2024-03-28T03:39:55.303" v="112"/>
          <ac:picMkLst>
            <pc:docMk/>
            <pc:sldMk cId="3166251957" sldId="283"/>
            <ac:picMk id="7" creationId="{1BEA66AF-5D23-ABF2-DC48-CB29F77E8073}"/>
          </ac:picMkLst>
        </pc:picChg>
        <pc:picChg chg="del">
          <ac:chgData name="Leonie Smith" userId="fed1330f33f5650e" providerId="LiveId" clId="{CAE926A4-1F1D-4750-B52C-CE808661E0A0}" dt="2024-03-13T06:56:24.440" v="58"/>
          <ac:picMkLst>
            <pc:docMk/>
            <pc:sldMk cId="3166251957" sldId="283"/>
            <ac:picMk id="7" creationId="{636E78F8-9D0D-7C2A-33CE-B29BFAFC70B5}"/>
          </ac:picMkLst>
        </pc:picChg>
      </pc:sldChg>
      <pc:sldChg chg="addSp delSp modSp mod modTransition modAnim">
        <pc:chgData name="Leonie Smith" userId="fed1330f33f5650e" providerId="LiveId" clId="{CAE926A4-1F1D-4750-B52C-CE808661E0A0}" dt="2024-03-28T03:40:31.843" v="115"/>
        <pc:sldMkLst>
          <pc:docMk/>
          <pc:sldMk cId="1522780631" sldId="285"/>
        </pc:sldMkLst>
        <pc:picChg chg="add del mod">
          <ac:chgData name="Leonie Smith" userId="fed1330f33f5650e" providerId="LiveId" clId="{CAE926A4-1F1D-4750-B52C-CE808661E0A0}" dt="2024-03-13T06:56:55.208" v="62"/>
          <ac:picMkLst>
            <pc:docMk/>
            <pc:sldMk cId="1522780631" sldId="285"/>
            <ac:picMk id="5" creationId="{196A0527-FC80-F7C4-517A-45EC5E33EB95}"/>
          </ac:picMkLst>
        </pc:picChg>
        <pc:picChg chg="add del mod">
          <ac:chgData name="Leonie Smith" userId="fed1330f33f5650e" providerId="LiveId" clId="{CAE926A4-1F1D-4750-B52C-CE808661E0A0}" dt="2024-03-28T03:40:16.319" v="114"/>
          <ac:picMkLst>
            <pc:docMk/>
            <pc:sldMk cId="1522780631" sldId="285"/>
            <ac:picMk id="6" creationId="{03761675-D5AF-8AF2-5001-7C9A1B2B7944}"/>
          </ac:picMkLst>
        </pc:picChg>
        <pc:picChg chg="del">
          <ac:chgData name="Leonie Smith" userId="fed1330f33f5650e" providerId="LiveId" clId="{CAE926A4-1F1D-4750-B52C-CE808661E0A0}" dt="2024-03-13T06:56:40.960" v="61"/>
          <ac:picMkLst>
            <pc:docMk/>
            <pc:sldMk cId="1522780631" sldId="285"/>
            <ac:picMk id="7" creationId="{6A03326B-493D-902A-F571-6B22711A786B}"/>
          </ac:picMkLst>
        </pc:picChg>
        <pc:picChg chg="add del mod ord">
          <ac:chgData name="Leonie Smith" userId="fed1330f33f5650e" providerId="LiveId" clId="{CAE926A4-1F1D-4750-B52C-CE808661E0A0}" dt="2024-03-28T03:40:31.843" v="115"/>
          <ac:picMkLst>
            <pc:docMk/>
            <pc:sldMk cId="1522780631" sldId="285"/>
            <ac:picMk id="7" creationId="{E44349D5-9EC6-6ACF-7566-A4E0E40D3C10}"/>
          </ac:picMkLst>
        </pc:picChg>
        <pc:picChg chg="add mod">
          <ac:chgData name="Leonie Smith" userId="fed1330f33f5650e" providerId="LiveId" clId="{CAE926A4-1F1D-4750-B52C-CE808661E0A0}" dt="2024-03-28T03:40:31.843" v="115"/>
          <ac:picMkLst>
            <pc:docMk/>
            <pc:sldMk cId="1522780631" sldId="285"/>
            <ac:picMk id="8" creationId="{1B6D172A-3C2A-E45C-8D46-D6E427F23BC2}"/>
          </ac:picMkLst>
        </pc:picChg>
      </pc:sldChg>
      <pc:sldChg chg="addSp delSp modSp mod modTransition modAnim">
        <pc:chgData name="Leonie Smith" userId="fed1330f33f5650e" providerId="LiveId" clId="{CAE926A4-1F1D-4750-B52C-CE808661E0A0}" dt="2024-03-28T03:41:57.277" v="124"/>
        <pc:sldMkLst>
          <pc:docMk/>
          <pc:sldMk cId="2332778949" sldId="287"/>
        </pc:sldMkLst>
        <pc:picChg chg="add del mod ord">
          <ac:chgData name="Leonie Smith" userId="fed1330f33f5650e" providerId="LiveId" clId="{CAE926A4-1F1D-4750-B52C-CE808661E0A0}" dt="2024-03-13T06:57:10.894" v="65"/>
          <ac:picMkLst>
            <pc:docMk/>
            <pc:sldMk cId="2332778949" sldId="287"/>
            <ac:picMk id="5" creationId="{19C7B00B-134C-335A-6DEB-129572BF385D}"/>
          </ac:picMkLst>
        </pc:picChg>
        <pc:picChg chg="add del mod ord">
          <ac:chgData name="Leonie Smith" userId="fed1330f33f5650e" providerId="LiveId" clId="{CAE926A4-1F1D-4750-B52C-CE808661E0A0}" dt="2024-03-28T03:40:55.392" v="118"/>
          <ac:picMkLst>
            <pc:docMk/>
            <pc:sldMk cId="2332778949" sldId="287"/>
            <ac:picMk id="5" creationId="{CD690E45-5C24-7A06-6B36-9AFA92023F6E}"/>
          </ac:picMkLst>
        </pc:picChg>
        <pc:picChg chg="add del mod">
          <ac:chgData name="Leonie Smith" userId="fed1330f33f5650e" providerId="LiveId" clId="{CAE926A4-1F1D-4750-B52C-CE808661E0A0}" dt="2024-03-28T03:41:27.453" v="120"/>
          <ac:picMkLst>
            <pc:docMk/>
            <pc:sldMk cId="2332778949" sldId="287"/>
            <ac:picMk id="6" creationId="{532E0C9F-D6BD-3752-1487-AFFCD8C3D83F}"/>
          </ac:picMkLst>
        </pc:picChg>
        <pc:picChg chg="add del mod">
          <ac:chgData name="Leonie Smith" userId="fed1330f33f5650e" providerId="LiveId" clId="{CAE926A4-1F1D-4750-B52C-CE808661E0A0}" dt="2024-03-13T06:57:14.213" v="67"/>
          <ac:picMkLst>
            <pc:docMk/>
            <pc:sldMk cId="2332778949" sldId="287"/>
            <ac:picMk id="6" creationId="{E68152F0-5C7A-E09C-F211-989DCC7080CF}"/>
          </ac:picMkLst>
        </pc:picChg>
        <pc:picChg chg="add del mod ord">
          <ac:chgData name="Leonie Smith" userId="fed1330f33f5650e" providerId="LiveId" clId="{CAE926A4-1F1D-4750-B52C-CE808661E0A0}" dt="2024-03-13T06:57:26.811" v="68"/>
          <ac:picMkLst>
            <pc:docMk/>
            <pc:sldMk cId="2332778949" sldId="287"/>
            <ac:picMk id="9" creationId="{C527D06B-F5DB-060A-D133-1C7D4FA9EBCD}"/>
          </ac:picMkLst>
        </pc:picChg>
        <pc:picChg chg="add del mod">
          <ac:chgData name="Leonie Smith" userId="fed1330f33f5650e" providerId="LiveId" clId="{CAE926A4-1F1D-4750-B52C-CE808661E0A0}" dt="2024-03-28T03:40:40.718" v="117"/>
          <ac:picMkLst>
            <pc:docMk/>
            <pc:sldMk cId="2332778949" sldId="287"/>
            <ac:picMk id="10" creationId="{6F85B024-FCC1-33AC-A53B-C72CBE2944DE}"/>
          </ac:picMkLst>
        </pc:picChg>
        <pc:picChg chg="add del mod ord">
          <ac:chgData name="Leonie Smith" userId="fed1330f33f5650e" providerId="LiveId" clId="{CAE926A4-1F1D-4750-B52C-CE808661E0A0}" dt="2024-03-28T03:41:39.355" v="121"/>
          <ac:picMkLst>
            <pc:docMk/>
            <pc:sldMk cId="2332778949" sldId="287"/>
            <ac:picMk id="12" creationId="{F52A1744-53DE-CC60-D4C5-9A5AA401A2C7}"/>
          </ac:picMkLst>
        </pc:picChg>
        <pc:picChg chg="add del mod">
          <ac:chgData name="Leonie Smith" userId="fed1330f33f5650e" providerId="LiveId" clId="{CAE926A4-1F1D-4750-B52C-CE808661E0A0}" dt="2024-03-28T03:41:43.479" v="123"/>
          <ac:picMkLst>
            <pc:docMk/>
            <pc:sldMk cId="2332778949" sldId="287"/>
            <ac:picMk id="13" creationId="{134EAEC8-2362-5C17-1604-45E933DDCB57}"/>
          </ac:picMkLst>
        </pc:picChg>
        <pc:picChg chg="del">
          <ac:chgData name="Leonie Smith" userId="fed1330f33f5650e" providerId="LiveId" clId="{CAE926A4-1F1D-4750-B52C-CE808661E0A0}" dt="2024-03-13T06:56:59.651" v="64"/>
          <ac:picMkLst>
            <pc:docMk/>
            <pc:sldMk cId="2332778949" sldId="287"/>
            <ac:picMk id="15" creationId="{CABEF8A1-03D9-B5A7-97E1-E6CCEF04797B}"/>
          </ac:picMkLst>
        </pc:picChg>
        <pc:picChg chg="add del mod ord">
          <ac:chgData name="Leonie Smith" userId="fed1330f33f5650e" providerId="LiveId" clId="{CAE926A4-1F1D-4750-B52C-CE808661E0A0}" dt="2024-03-28T03:41:57.277" v="124"/>
          <ac:picMkLst>
            <pc:docMk/>
            <pc:sldMk cId="2332778949" sldId="287"/>
            <ac:picMk id="16" creationId="{37903C95-C037-24ED-EB41-8A67CB049E43}"/>
          </ac:picMkLst>
        </pc:picChg>
        <pc:picChg chg="add mod">
          <ac:chgData name="Leonie Smith" userId="fed1330f33f5650e" providerId="LiveId" clId="{CAE926A4-1F1D-4750-B52C-CE808661E0A0}" dt="2024-03-28T03:41:57.277" v="124"/>
          <ac:picMkLst>
            <pc:docMk/>
            <pc:sldMk cId="2332778949" sldId="287"/>
            <ac:picMk id="17" creationId="{3A003370-6C09-414B-F7C3-D355B55FECE4}"/>
          </ac:picMkLst>
        </pc:picChg>
      </pc:sldChg>
    </pc:docChg>
  </pc:docChgLst>
  <pc:docChgLst>
    <pc:chgData name="Alfred Smith" userId="3c60a3631c0db8ad" providerId="LiveId" clId="{3113E57A-5298-4ADD-B737-D38AC6879A5B}"/>
    <pc:docChg chg="custSel modSld">
      <pc:chgData name="Alfred Smith" userId="3c60a3631c0db8ad" providerId="LiveId" clId="{3113E57A-5298-4ADD-B737-D38AC6879A5B}" dt="2024-07-26T06:28:29.699" v="32"/>
      <pc:docMkLst>
        <pc:docMk/>
      </pc:docMkLst>
      <pc:sldChg chg="modSp mod">
        <pc:chgData name="Alfred Smith" userId="3c60a3631c0db8ad" providerId="LiveId" clId="{3113E57A-5298-4ADD-B737-D38AC6879A5B}" dt="2024-07-26T06:21:32.646" v="3" actId="27636"/>
        <pc:sldMkLst>
          <pc:docMk/>
          <pc:sldMk cId="1499918570" sldId="257"/>
        </pc:sldMkLst>
        <pc:spChg chg="mod">
          <ac:chgData name="Alfred Smith" userId="3c60a3631c0db8ad" providerId="LiveId" clId="{3113E57A-5298-4ADD-B737-D38AC6879A5B}" dt="2024-07-26T06:21:32.646" v="3" actId="27636"/>
          <ac:spMkLst>
            <pc:docMk/>
            <pc:sldMk cId="1499918570" sldId="257"/>
            <ac:spMk id="3" creationId="{0228937D-0D81-2DA1-1C55-FD99B23FE1AE}"/>
          </ac:spMkLst>
        </pc:spChg>
      </pc:sldChg>
      <pc:sldChg chg="modSp mod">
        <pc:chgData name="Alfred Smith" userId="3c60a3631c0db8ad" providerId="LiveId" clId="{3113E57A-5298-4ADD-B737-D38AC6879A5B}" dt="2024-07-26T06:25:23.696" v="6"/>
        <pc:sldMkLst>
          <pc:docMk/>
          <pc:sldMk cId="4037329247" sldId="261"/>
        </pc:sldMkLst>
        <pc:spChg chg="mod">
          <ac:chgData name="Alfred Smith" userId="3c60a3631c0db8ad" providerId="LiveId" clId="{3113E57A-5298-4ADD-B737-D38AC6879A5B}" dt="2024-07-26T06:25:23.696" v="6"/>
          <ac:spMkLst>
            <pc:docMk/>
            <pc:sldMk cId="4037329247" sldId="261"/>
            <ac:spMk id="4" creationId="{EE2AC625-9141-A801-F431-DD5F79396320}"/>
          </ac:spMkLst>
        </pc:spChg>
      </pc:sldChg>
      <pc:sldChg chg="modSp mod">
        <pc:chgData name="Alfred Smith" userId="3c60a3631c0db8ad" providerId="LiveId" clId="{3113E57A-5298-4ADD-B737-D38AC6879A5B}" dt="2024-07-26T06:25:37.586" v="8"/>
        <pc:sldMkLst>
          <pc:docMk/>
          <pc:sldMk cId="1909638311" sldId="262"/>
        </pc:sldMkLst>
        <pc:spChg chg="mod">
          <ac:chgData name="Alfred Smith" userId="3c60a3631c0db8ad" providerId="LiveId" clId="{3113E57A-5298-4ADD-B737-D38AC6879A5B}" dt="2024-07-26T06:25:37.586" v="8"/>
          <ac:spMkLst>
            <pc:docMk/>
            <pc:sldMk cId="1909638311" sldId="262"/>
            <ac:spMk id="4" creationId="{EE2AC625-9141-A801-F431-DD5F79396320}"/>
          </ac:spMkLst>
        </pc:spChg>
      </pc:sldChg>
      <pc:sldChg chg="modSp mod">
        <pc:chgData name="Alfred Smith" userId="3c60a3631c0db8ad" providerId="LiveId" clId="{3113E57A-5298-4ADD-B737-D38AC6879A5B}" dt="2024-07-26T06:25:54.692" v="10"/>
        <pc:sldMkLst>
          <pc:docMk/>
          <pc:sldMk cId="641208035" sldId="263"/>
        </pc:sldMkLst>
        <pc:spChg chg="mod">
          <ac:chgData name="Alfred Smith" userId="3c60a3631c0db8ad" providerId="LiveId" clId="{3113E57A-5298-4ADD-B737-D38AC6879A5B}" dt="2024-07-26T06:25:54.692" v="10"/>
          <ac:spMkLst>
            <pc:docMk/>
            <pc:sldMk cId="641208035" sldId="263"/>
            <ac:spMk id="4" creationId="{EE2AC625-9141-A801-F431-DD5F79396320}"/>
          </ac:spMkLst>
        </pc:spChg>
      </pc:sldChg>
      <pc:sldChg chg="modSp mod">
        <pc:chgData name="Alfred Smith" userId="3c60a3631c0db8ad" providerId="LiveId" clId="{3113E57A-5298-4ADD-B737-D38AC6879A5B}" dt="2024-07-26T06:26:06.695" v="12"/>
        <pc:sldMkLst>
          <pc:docMk/>
          <pc:sldMk cId="4044745628" sldId="264"/>
        </pc:sldMkLst>
        <pc:spChg chg="mod">
          <ac:chgData name="Alfred Smith" userId="3c60a3631c0db8ad" providerId="LiveId" clId="{3113E57A-5298-4ADD-B737-D38AC6879A5B}" dt="2024-07-26T06:26:06.695" v="12"/>
          <ac:spMkLst>
            <pc:docMk/>
            <pc:sldMk cId="4044745628" sldId="264"/>
            <ac:spMk id="4" creationId="{EE2AC625-9141-A801-F431-DD5F79396320}"/>
          </ac:spMkLst>
        </pc:spChg>
      </pc:sldChg>
      <pc:sldChg chg="modSp mod">
        <pc:chgData name="Alfred Smith" userId="3c60a3631c0db8ad" providerId="LiveId" clId="{3113E57A-5298-4ADD-B737-D38AC6879A5B}" dt="2024-07-26T06:26:19.834" v="14"/>
        <pc:sldMkLst>
          <pc:docMk/>
          <pc:sldMk cId="978260341" sldId="265"/>
        </pc:sldMkLst>
        <pc:spChg chg="mod">
          <ac:chgData name="Alfred Smith" userId="3c60a3631c0db8ad" providerId="LiveId" clId="{3113E57A-5298-4ADD-B737-D38AC6879A5B}" dt="2024-07-26T06:26:19.834" v="14"/>
          <ac:spMkLst>
            <pc:docMk/>
            <pc:sldMk cId="978260341" sldId="265"/>
            <ac:spMk id="4" creationId="{EE2AC625-9141-A801-F431-DD5F79396320}"/>
          </ac:spMkLst>
        </pc:spChg>
      </pc:sldChg>
      <pc:sldChg chg="modSp mod">
        <pc:chgData name="Alfred Smith" userId="3c60a3631c0db8ad" providerId="LiveId" clId="{3113E57A-5298-4ADD-B737-D38AC6879A5B}" dt="2024-07-26T06:26:38.554" v="16"/>
        <pc:sldMkLst>
          <pc:docMk/>
          <pc:sldMk cId="3575870363" sldId="266"/>
        </pc:sldMkLst>
        <pc:spChg chg="mod">
          <ac:chgData name="Alfred Smith" userId="3c60a3631c0db8ad" providerId="LiveId" clId="{3113E57A-5298-4ADD-B737-D38AC6879A5B}" dt="2024-07-26T06:26:38.554" v="16"/>
          <ac:spMkLst>
            <pc:docMk/>
            <pc:sldMk cId="3575870363" sldId="266"/>
            <ac:spMk id="4" creationId="{EE2AC625-9141-A801-F431-DD5F79396320}"/>
          </ac:spMkLst>
        </pc:spChg>
      </pc:sldChg>
      <pc:sldChg chg="modSp mod">
        <pc:chgData name="Alfred Smith" userId="3c60a3631c0db8ad" providerId="LiveId" clId="{3113E57A-5298-4ADD-B737-D38AC6879A5B}" dt="2024-07-26T06:26:53.112" v="18"/>
        <pc:sldMkLst>
          <pc:docMk/>
          <pc:sldMk cId="4017137865" sldId="267"/>
        </pc:sldMkLst>
        <pc:spChg chg="mod">
          <ac:chgData name="Alfred Smith" userId="3c60a3631c0db8ad" providerId="LiveId" clId="{3113E57A-5298-4ADD-B737-D38AC6879A5B}" dt="2024-07-26T06:26:53.112" v="18"/>
          <ac:spMkLst>
            <pc:docMk/>
            <pc:sldMk cId="4017137865" sldId="267"/>
            <ac:spMk id="4" creationId="{EE2AC625-9141-A801-F431-DD5F79396320}"/>
          </ac:spMkLst>
        </pc:spChg>
      </pc:sldChg>
      <pc:sldChg chg="modSp mod">
        <pc:chgData name="Alfred Smith" userId="3c60a3631c0db8ad" providerId="LiveId" clId="{3113E57A-5298-4ADD-B737-D38AC6879A5B}" dt="2024-07-26T06:27:08.466" v="20"/>
        <pc:sldMkLst>
          <pc:docMk/>
          <pc:sldMk cId="3137811553" sldId="268"/>
        </pc:sldMkLst>
        <pc:spChg chg="mod">
          <ac:chgData name="Alfred Smith" userId="3c60a3631c0db8ad" providerId="LiveId" clId="{3113E57A-5298-4ADD-B737-D38AC6879A5B}" dt="2024-07-26T06:27:08.466" v="20"/>
          <ac:spMkLst>
            <pc:docMk/>
            <pc:sldMk cId="3137811553" sldId="268"/>
            <ac:spMk id="4" creationId="{EE2AC625-9141-A801-F431-DD5F79396320}"/>
          </ac:spMkLst>
        </pc:spChg>
      </pc:sldChg>
      <pc:sldChg chg="modSp mod">
        <pc:chgData name="Alfred Smith" userId="3c60a3631c0db8ad" providerId="LiveId" clId="{3113E57A-5298-4ADD-B737-D38AC6879A5B}" dt="2024-07-26T06:27:24.648" v="23" actId="6549"/>
        <pc:sldMkLst>
          <pc:docMk/>
          <pc:sldMk cId="100491716" sldId="269"/>
        </pc:sldMkLst>
        <pc:spChg chg="mod">
          <ac:chgData name="Alfred Smith" userId="3c60a3631c0db8ad" providerId="LiveId" clId="{3113E57A-5298-4ADD-B737-D38AC6879A5B}" dt="2024-07-26T06:27:24.648" v="23" actId="6549"/>
          <ac:spMkLst>
            <pc:docMk/>
            <pc:sldMk cId="100491716" sldId="269"/>
            <ac:spMk id="4" creationId="{EE2AC625-9141-A801-F431-DD5F79396320}"/>
          </ac:spMkLst>
        </pc:spChg>
      </pc:sldChg>
      <pc:sldChg chg="addSp modSp">
        <pc:chgData name="Alfred Smith" userId="3c60a3631c0db8ad" providerId="LiveId" clId="{3113E57A-5298-4ADD-B737-D38AC6879A5B}" dt="2024-07-26T06:23:23.921" v="4"/>
        <pc:sldMkLst>
          <pc:docMk/>
          <pc:sldMk cId="939110669" sldId="271"/>
        </pc:sldMkLst>
        <pc:spChg chg="add mod">
          <ac:chgData name="Alfred Smith" userId="3c60a3631c0db8ad" providerId="LiveId" clId="{3113E57A-5298-4ADD-B737-D38AC6879A5B}" dt="2024-07-26T06:23:23.921" v="4"/>
          <ac:spMkLst>
            <pc:docMk/>
            <pc:sldMk cId="939110669" sldId="271"/>
            <ac:spMk id="4" creationId="{5C17012E-34FE-F432-2F3B-C0E3CD5FC7C1}"/>
          </ac:spMkLst>
        </pc:spChg>
      </pc:sldChg>
      <pc:sldChg chg="modSp mod">
        <pc:chgData name="Alfred Smith" userId="3c60a3631c0db8ad" providerId="LiveId" clId="{3113E57A-5298-4ADD-B737-D38AC6879A5B}" dt="2024-07-26T06:27:40.167" v="26" actId="14100"/>
        <pc:sldMkLst>
          <pc:docMk/>
          <pc:sldMk cId="1922139011" sldId="281"/>
        </pc:sldMkLst>
        <pc:spChg chg="mod">
          <ac:chgData name="Alfred Smith" userId="3c60a3631c0db8ad" providerId="LiveId" clId="{3113E57A-5298-4ADD-B737-D38AC6879A5B}" dt="2024-07-26T06:27:40.167" v="26" actId="14100"/>
          <ac:spMkLst>
            <pc:docMk/>
            <pc:sldMk cId="1922139011" sldId="281"/>
            <ac:spMk id="4" creationId="{EE2AC625-9141-A801-F431-DD5F79396320}"/>
          </ac:spMkLst>
        </pc:spChg>
      </pc:sldChg>
      <pc:sldChg chg="modSp mod">
        <pc:chgData name="Alfred Smith" userId="3c60a3631c0db8ad" providerId="LiveId" clId="{3113E57A-5298-4ADD-B737-D38AC6879A5B}" dt="2024-07-26T06:27:53.616" v="28"/>
        <pc:sldMkLst>
          <pc:docMk/>
          <pc:sldMk cId="3166251957" sldId="283"/>
        </pc:sldMkLst>
        <pc:spChg chg="mod">
          <ac:chgData name="Alfred Smith" userId="3c60a3631c0db8ad" providerId="LiveId" clId="{3113E57A-5298-4ADD-B737-D38AC6879A5B}" dt="2024-07-26T06:27:53.616" v="28"/>
          <ac:spMkLst>
            <pc:docMk/>
            <pc:sldMk cId="3166251957" sldId="283"/>
            <ac:spMk id="4" creationId="{EE2AC625-9141-A801-F431-DD5F79396320}"/>
          </ac:spMkLst>
        </pc:spChg>
      </pc:sldChg>
      <pc:sldChg chg="modSp mod">
        <pc:chgData name="Alfred Smith" userId="3c60a3631c0db8ad" providerId="LiveId" clId="{3113E57A-5298-4ADD-B737-D38AC6879A5B}" dt="2024-07-26T06:28:10.530" v="30"/>
        <pc:sldMkLst>
          <pc:docMk/>
          <pc:sldMk cId="1522780631" sldId="285"/>
        </pc:sldMkLst>
        <pc:spChg chg="mod">
          <ac:chgData name="Alfred Smith" userId="3c60a3631c0db8ad" providerId="LiveId" clId="{3113E57A-5298-4ADD-B737-D38AC6879A5B}" dt="2024-07-26T06:28:10.530" v="30"/>
          <ac:spMkLst>
            <pc:docMk/>
            <pc:sldMk cId="1522780631" sldId="285"/>
            <ac:spMk id="4" creationId="{EE2AC625-9141-A801-F431-DD5F79396320}"/>
          </ac:spMkLst>
        </pc:spChg>
      </pc:sldChg>
      <pc:sldChg chg="modSp mod">
        <pc:chgData name="Alfred Smith" userId="3c60a3631c0db8ad" providerId="LiveId" clId="{3113E57A-5298-4ADD-B737-D38AC6879A5B}" dt="2024-07-26T06:28:29.699" v="32"/>
        <pc:sldMkLst>
          <pc:docMk/>
          <pc:sldMk cId="2332778949" sldId="287"/>
        </pc:sldMkLst>
        <pc:spChg chg="mod">
          <ac:chgData name="Alfred Smith" userId="3c60a3631c0db8ad" providerId="LiveId" clId="{3113E57A-5298-4ADD-B737-D38AC6879A5B}" dt="2024-07-26T06:28:29.699" v="32"/>
          <ac:spMkLst>
            <pc:docMk/>
            <pc:sldMk cId="2332778949" sldId="287"/>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62-2</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41D013DE-040B-3151-E209-E30A2D82C6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04"/>
    </mc:Choice>
    <mc:Fallback xmlns="">
      <p:transition spd="slow" advTm="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680304-9652-34DC-7A7F-AD2F81F99C94}"/>
              </a:ext>
            </a:extLst>
          </p:cNvPr>
          <p:cNvPicPr>
            <a:picLocks noChangeAspect="1"/>
          </p:cNvPicPr>
          <p:nvPr/>
        </p:nvPicPr>
        <p:blipFill rotWithShape="1">
          <a:blip r:embed="rId2"/>
          <a:srcRect t="823" b="7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AB23490-0452-2215-EE58-797F7420FA3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16:21</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དབུལ་པོ་དེ་ཤི་ནས་དཀོན་མཆོག་གི་ཕོ་ཉ་རྣམས་ཀྱིས་མེས་པོ་ཨབ་ར་ཧམ་གྱི་དྲུང་དུ་བསྐྱལ་བ་དང༌། མི་ཕྱུག་པོའང་ཤི་ནས་དུར་དུ་བཅུག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22One day the beggar died and was carried by the angels to Abraham’s side. And the rich man also died and was buried. </a:t>
            </a:r>
            <a:endParaRPr lang="en-IN" dirty="0"/>
          </a:p>
        </p:txBody>
      </p:sp>
      <p:pic>
        <p:nvPicPr>
          <p:cNvPr id="11" name="Audio 10">
            <a:hlinkClick r:id="" action="ppaction://media"/>
            <a:extLst>
              <a:ext uri="{FF2B5EF4-FFF2-40B4-BE49-F238E27FC236}">
                <a16:creationId xmlns:a16="http://schemas.microsoft.com/office/drawing/2014/main" id="{8DEEDAF7-001B-03DB-F75D-21505F14C2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063"/>
    </mc:Choice>
    <mc:Fallback xmlns="">
      <p:transition spd="slow" advTm="10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0D041-EEFC-4E16-EA76-CF2D4989E529}"/>
              </a:ext>
            </a:extLst>
          </p:cNvPr>
          <p:cNvPicPr>
            <a:picLocks noChangeAspect="1"/>
          </p:cNvPicPr>
          <p:nvPr/>
        </p:nvPicPr>
        <p:blipFill>
          <a:blip r:embed="rId2"/>
          <a:stretch>
            <a:fillRect/>
          </a:stretch>
        </p:blipFill>
        <p:spPr>
          <a:xfrm>
            <a:off x="0" y="1"/>
            <a:ext cx="12835246" cy="6858000"/>
          </a:xfrm>
          <a:prstGeom prst="rect">
            <a:avLst/>
          </a:prstGeom>
        </p:spPr>
      </p:pic>
      <p:sp>
        <p:nvSpPr>
          <p:cNvPr id="2" name="TextBox 1">
            <a:extLst>
              <a:ext uri="{FF2B5EF4-FFF2-40B4-BE49-F238E27FC236}">
                <a16:creationId xmlns:a16="http://schemas.microsoft.com/office/drawing/2014/main" id="{EA80B420-FE5A-149A-E8D2-6BEDE32CB6C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16:22</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དམྱལ་ཁམས་སུ་སྡུག་བསྔལ་ཆེན་པོ་མྱོང་སྟེ་ཕྱུག་པོས་ཡར་བལྟས་ནས་ཨབ་ར་ཧམ་དང་ཁོང་གི་དྲུང་དུ་སྡོད་མཁན་ལཱ་ཟར་ཐག་རིང་ནས་མཐོ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23In Hades, where he was in torment, he looked up and saw Abraham from afar, with Lazarus by his side.</a:t>
            </a:r>
            <a:endParaRPr lang="en-IN" dirty="0"/>
          </a:p>
        </p:txBody>
      </p:sp>
      <p:pic>
        <p:nvPicPr>
          <p:cNvPr id="7" name="Audio 6">
            <a:hlinkClick r:id="" action="ppaction://media"/>
            <a:extLst>
              <a:ext uri="{FF2B5EF4-FFF2-40B4-BE49-F238E27FC236}">
                <a16:creationId xmlns:a16="http://schemas.microsoft.com/office/drawing/2014/main" id="{CBBD51F3-1B5B-018B-521F-BCDD824A13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062"/>
    </mc:Choice>
    <mc:Fallback xmlns="">
      <p:transition spd="slow" advTm="1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49BAF-D1DE-9088-9E0B-EC640AC7AD48}"/>
              </a:ext>
            </a:extLst>
          </p:cNvPr>
          <p:cNvPicPr>
            <a:picLocks noChangeAspect="1"/>
          </p:cNvPicPr>
          <p:nvPr/>
        </p:nvPicPr>
        <p:blipFill>
          <a:blip r:embed="rId2"/>
          <a:stretch>
            <a:fillRect/>
          </a:stretch>
        </p:blipFill>
        <p:spPr>
          <a:xfrm>
            <a:off x="-636933" y="1"/>
            <a:ext cx="12828933" cy="6858000"/>
          </a:xfrm>
          <a:prstGeom prst="rect">
            <a:avLst/>
          </a:prstGeom>
        </p:spPr>
      </p:pic>
      <p:sp>
        <p:nvSpPr>
          <p:cNvPr id="2" name="TextBox 1">
            <a:extLst>
              <a:ext uri="{FF2B5EF4-FFF2-40B4-BE49-F238E27FC236}">
                <a16:creationId xmlns:a16="http://schemas.microsoft.com/office/drawing/2014/main" id="{D8C13E0A-C393-423A-9B7B-6CDA3F88DB9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སྐད་ཆེན་པོས། ཡབ་ཨབ་ར་ཧམ་ལགས། ང་ལ་ཐུགས་རྗེས་གཟིགས། མེ་འདིའི་ནང་སྡུག་བསྔལ་ཆེན་པོ་མྱོང་བས་ངའི་ལྕེ་བསིལ་བར་བྱེད་པའི་ཕྱིར་ལཱ་ཟར་གྱི་མཛུབ་མོའི་རྩེ་ཆུར་བཅུག་ནས་མངག་པར་མཛོད་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24So he cried out, ‘Father Abraham, have mercy on me and send Lazarus to dip the tip of his finger in water and cool my tongue. For I am in agony in this fire.’</a:t>
            </a:r>
            <a:endParaRPr lang="en-IN" dirty="0"/>
          </a:p>
        </p:txBody>
      </p:sp>
      <p:pic>
        <p:nvPicPr>
          <p:cNvPr id="6" name="Audio 5">
            <a:hlinkClick r:id="" action="ppaction://media"/>
            <a:extLst>
              <a:ext uri="{FF2B5EF4-FFF2-40B4-BE49-F238E27FC236}">
                <a16:creationId xmlns:a16="http://schemas.microsoft.com/office/drawing/2014/main" id="{EA6617CA-2D95-2D0D-1387-1F4CDAF552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902"/>
    </mc:Choice>
    <mc:Fallback xmlns="">
      <p:transition spd="slow" advTm="1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F117D-F696-BFA1-9138-90BDE569395D}"/>
              </a:ext>
            </a:extLst>
          </p:cNvPr>
          <p:cNvPicPr>
            <a:picLocks noChangeAspect="1"/>
          </p:cNvPicPr>
          <p:nvPr/>
        </p:nvPicPr>
        <p:blipFill>
          <a:blip r:embed="rId2"/>
          <a:stretch>
            <a:fillRect/>
          </a:stretch>
        </p:blipFill>
        <p:spPr>
          <a:xfrm>
            <a:off x="-545683" y="0"/>
            <a:ext cx="12737683" cy="6858000"/>
          </a:xfrm>
          <a:prstGeom prst="rect">
            <a:avLst/>
          </a:prstGeom>
        </p:spPr>
      </p:pic>
      <p:sp>
        <p:nvSpPr>
          <p:cNvPr id="2" name="TextBox 1">
            <a:extLst>
              <a:ext uri="{FF2B5EF4-FFF2-40B4-BE49-F238E27FC236}">
                <a16:creationId xmlns:a16="http://schemas.microsoft.com/office/drawing/2014/main" id="{3D89C427-A29B-98CA-45C7-6AEC91F22BD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16:24</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ཨབ་ར་ཧམ་གྱིས། ངའི་བུ། གསོན་པའི་དུས་སུ་ཁྱོད་ནི་བཟང་པོ་དང་ལཱ་ཟར་སྡུག་པོ་ཐོབ་པ་དེ་དྲན་པར་གྱིས་ཤིག ད་འདི་རུ་ཁོ་སེམས་གསོ་བར་འགྱུར་བ་དང༌། ཁྱོད་སྡུག་བསྔལ་མྱོང་བཞིན་ཡོད་པ་མ་ཟད།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25But Abraham answered, ‘Child, remember that during your lifetime you received your good things, while Lazarus received bad things. But now he is comforted here, while you are in agony. </a:t>
            </a:r>
            <a:endParaRPr lang="en-IN" dirty="0"/>
          </a:p>
        </p:txBody>
      </p:sp>
      <p:pic>
        <p:nvPicPr>
          <p:cNvPr id="7" name="Audio 6">
            <a:hlinkClick r:id="" action="ppaction://media"/>
            <a:extLst>
              <a:ext uri="{FF2B5EF4-FFF2-40B4-BE49-F238E27FC236}">
                <a16:creationId xmlns:a16="http://schemas.microsoft.com/office/drawing/2014/main" id="{899A64CF-40ED-143A-A982-B075A090B5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667"/>
    </mc:Choice>
    <mc:Fallback xmlns="">
      <p:transition spd="slow" advTm="1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D8F515-6D4E-D831-2A3A-44A903A042F3}"/>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6A2C075-24AF-0811-6266-A3E774E6B94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16:25</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འདི་ནས་ཁྱོད་ཀྱི་རྩར་འགྲོ་འདོད་པ་དང༌། དེ་ནས་ང་ཚོའི་མདུན་དུ་ཡོང་འདོད་ཀྱང་བརྒལ་མི་སྲིད་པའི་ཕྱིར་ང་ཚོ་དང་ཁྱོད་ཀྱི་བར་ལ་གཡང་ས་ཆེན་པོ་ཞིག་འདུ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26And besides all this, a great chasm has been fixed between us and you, so that even those who wish cannot cross from here to you, nor can anyone cross from there to us.’</a:t>
            </a:r>
            <a:endParaRPr lang="en-IN" dirty="0"/>
          </a:p>
        </p:txBody>
      </p:sp>
      <p:pic>
        <p:nvPicPr>
          <p:cNvPr id="5" name="Audio 4">
            <a:hlinkClick r:id="" action="ppaction://media"/>
            <a:extLst>
              <a:ext uri="{FF2B5EF4-FFF2-40B4-BE49-F238E27FC236}">
                <a16:creationId xmlns:a16="http://schemas.microsoft.com/office/drawing/2014/main" id="{CD7BDC2F-7FD5-C03A-8726-F393319776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pic>
        <p:nvPicPr>
          <p:cNvPr id="6" name="Audio 5">
            <a:hlinkClick r:id="" action="ppaction://media"/>
            <a:extLst>
              <a:ext uri="{FF2B5EF4-FFF2-40B4-BE49-F238E27FC236}">
                <a16:creationId xmlns:a16="http://schemas.microsoft.com/office/drawing/2014/main" id="{1AFDA079-CC15-32D3-6094-D93445053A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503"/>
    </mc:Choice>
    <mc:Fallback xmlns="">
      <p:transition spd="slow" advTm="1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05DA59-7640-ED1C-B55A-E2334E5F5277}"/>
              </a:ext>
            </a:extLst>
          </p:cNvPr>
          <p:cNvPicPr>
            <a:picLocks noChangeAspect="1"/>
          </p:cNvPicPr>
          <p:nvPr/>
        </p:nvPicPr>
        <p:blipFill>
          <a:blip r:embed="rId2"/>
          <a:stretch>
            <a:fillRect/>
          </a:stretch>
        </p:blipFill>
        <p:spPr>
          <a:xfrm>
            <a:off x="-487376" y="0"/>
            <a:ext cx="12679376" cy="6858000"/>
          </a:xfrm>
          <a:prstGeom prst="rect">
            <a:avLst/>
          </a:prstGeom>
        </p:spPr>
      </p:pic>
      <p:sp>
        <p:nvSpPr>
          <p:cNvPr id="2" name="TextBox 1">
            <a:extLst>
              <a:ext uri="{FF2B5EF4-FFF2-40B4-BE49-F238E27FC236}">
                <a16:creationId xmlns:a16="http://schemas.microsoft.com/office/drawing/2014/main" id="{A75F15AC-A720-85F1-3CDD-D889F33FAC39}"/>
              </a:ext>
            </a:extLst>
          </p:cNvPr>
          <p:cNvSpPr txBox="1"/>
          <p:nvPr/>
        </p:nvSpPr>
        <p:spPr>
          <a:xfrm>
            <a:off x="7000009" y="332509"/>
            <a:ext cx="4336473" cy="422910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16</a:t>
            </a:r>
          </a:p>
          <a:p>
            <a:r>
              <a:rPr lang="bo-CN" sz="8000" b="1" i="0" dirty="0">
                <a:solidFill>
                  <a:schemeClr val="bg1"/>
                </a:solidFill>
                <a:effectLst/>
                <a:latin typeface="Arial" panose="020B0604020202020204" pitchFamily="34" charset="0"/>
              </a:rPr>
              <a:t>ལཱ་ཟར་དང་ཕྱུག་པོ་ཞིག་གི་དཔེ།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E6FCED-3C9D-C448-66D6-B461C57711A0}"/>
              </a:ext>
            </a:extLst>
          </p:cNvPr>
          <p:cNvPicPr>
            <a:picLocks noChangeAspect="1"/>
          </p:cNvPicPr>
          <p:nvPr/>
        </p:nvPicPr>
        <p:blipFill>
          <a:blip r:embed="rId2"/>
          <a:stretch>
            <a:fillRect/>
          </a:stretch>
        </p:blipFill>
        <p:spPr>
          <a:xfrm>
            <a:off x="-887613" y="0"/>
            <a:ext cx="13079613" cy="6858000"/>
          </a:xfrm>
          <a:prstGeom prst="rect">
            <a:avLst/>
          </a:prstGeom>
        </p:spPr>
      </p:pic>
      <p:sp>
        <p:nvSpPr>
          <p:cNvPr id="2" name="TextBox 1">
            <a:extLst>
              <a:ext uri="{FF2B5EF4-FFF2-40B4-BE49-F238E27FC236}">
                <a16:creationId xmlns:a16="http://schemas.microsoft.com/office/drawing/2014/main" id="{FBBCA0FB-ABB7-D8EC-E18F-A5C6400FFAB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16:26</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ཕྱུག་པོས་ཞུ་བ་ཞུས་ཏེ། ཡབ་ལགས། ལཱ་ཟར་ངའི་ཕའི་ཁང་པར་མངག་པར་མཛོད་ཅིག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27‘Then I beg you, father,’ he said, ‘send Lazarus to my father’s house, </a:t>
            </a:r>
            <a:endParaRPr lang="en-IN" dirty="0"/>
          </a:p>
        </p:txBody>
      </p:sp>
      <p:pic>
        <p:nvPicPr>
          <p:cNvPr id="6" name="Audio 5">
            <a:hlinkClick r:id="" action="ppaction://media"/>
            <a:extLst>
              <a:ext uri="{FF2B5EF4-FFF2-40B4-BE49-F238E27FC236}">
                <a16:creationId xmlns:a16="http://schemas.microsoft.com/office/drawing/2014/main" id="{74F7F12E-9964-61D4-7755-FA32EB4F55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160"/>
    </mc:Choice>
    <mc:Fallback xmlns="">
      <p:transition spd="slow" advTm="7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9B67B-58F1-FC63-4AA2-F38F278E5A7C}"/>
              </a:ext>
            </a:extLst>
          </p:cNvPr>
          <p:cNvPicPr>
            <a:picLocks noChangeAspect="1"/>
          </p:cNvPicPr>
          <p:nvPr/>
        </p:nvPicPr>
        <p:blipFill>
          <a:blip r:embed="rId2"/>
          <a:stretch>
            <a:fillRect/>
          </a:stretch>
        </p:blipFill>
        <p:spPr>
          <a:xfrm>
            <a:off x="-384983" y="0"/>
            <a:ext cx="12576983" cy="6858000"/>
          </a:xfrm>
          <a:prstGeom prst="rect">
            <a:avLst/>
          </a:prstGeom>
        </p:spPr>
      </p:pic>
      <p:sp>
        <p:nvSpPr>
          <p:cNvPr id="2" name="TextBox 1">
            <a:extLst>
              <a:ext uri="{FF2B5EF4-FFF2-40B4-BE49-F238E27FC236}">
                <a16:creationId xmlns:a16="http://schemas.microsoft.com/office/drawing/2014/main" id="{62A4BC43-F0D3-C72F-A798-AB78A60C0B2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16:27</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གང་ལགས་ཤེ་ན། ང་ལ་སྤུན་ལྔ་ཡོད། ལཱ་ཟར་གྱིས་ཁོ་ཚོར་ཐ་ཚིག་བསྒྲགས་ན་ཁོ་ཚོའང་སྡུག་བསྔལ་ཆེན་པོའི་གནས་འདིར་མི་ཡོང་ཞེས་བཤད།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33350" y="166255"/>
            <a:ext cx="5796395"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28for I have five brothers. Let him warn them, so that they will not also end up in this place of torment.’</a:t>
            </a:r>
            <a:endParaRPr lang="en-IN" dirty="0"/>
          </a:p>
        </p:txBody>
      </p:sp>
      <p:pic>
        <p:nvPicPr>
          <p:cNvPr id="6" name="Audio 5">
            <a:hlinkClick r:id="" action="ppaction://media"/>
            <a:extLst>
              <a:ext uri="{FF2B5EF4-FFF2-40B4-BE49-F238E27FC236}">
                <a16:creationId xmlns:a16="http://schemas.microsoft.com/office/drawing/2014/main" id="{B18B5A27-2E13-5EEF-FDD0-9BA50B0A57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491"/>
    </mc:Choice>
    <mc:Fallback xmlns="">
      <p:transition spd="slow" advTm="10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3DABD8-7B45-43CB-649B-32071F8ADF36}"/>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7F23821-1F22-3E48-92C9-84E8B66B37C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16:28</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འོན་ཀྱང་ཨབ་ར་ཧམ་གྱིས། ཁོ་ཚོར་མོ་ཤེ་དང་ལུང་སྟོན་པའི་བཀའ་ཡོད་པས་ཁོ་ཚོས་དེ་ལ་ཉན་དགོས་ཞེས་གསུངས།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Abraham replied, ‘They have Moses and the prophets; let your brothers listen to them.’</a:t>
            </a:r>
            <a:endParaRPr lang="en-IN" dirty="0"/>
          </a:p>
        </p:txBody>
      </p:sp>
      <p:pic>
        <p:nvPicPr>
          <p:cNvPr id="7" name="Audio 6">
            <a:hlinkClick r:id="" action="ppaction://media"/>
            <a:extLst>
              <a:ext uri="{FF2B5EF4-FFF2-40B4-BE49-F238E27FC236}">
                <a16:creationId xmlns:a16="http://schemas.microsoft.com/office/drawing/2014/main" id="{1BEA66AF-5D23-ABF2-DC48-CB29F77E80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812"/>
    </mc:Choice>
    <mc:Fallback xmlns="">
      <p:transition spd="slow" advTm="9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6EFA2-AF11-7A18-94E4-D811F42156C6}"/>
              </a:ext>
            </a:extLst>
          </p:cNvPr>
          <p:cNvPicPr>
            <a:picLocks noChangeAspect="1"/>
          </p:cNvPicPr>
          <p:nvPr/>
        </p:nvPicPr>
        <p:blipFill>
          <a:blip r:embed="rId2"/>
          <a:stretch>
            <a:fillRect/>
          </a:stretch>
        </p:blipFill>
        <p:spPr>
          <a:xfrm>
            <a:off x="-1" y="0"/>
            <a:ext cx="12946879" cy="6858000"/>
          </a:xfrm>
          <a:prstGeom prst="rect">
            <a:avLst/>
          </a:prstGeom>
        </p:spPr>
      </p:pic>
      <p:sp>
        <p:nvSpPr>
          <p:cNvPr id="2" name="TextBox 1">
            <a:extLst>
              <a:ext uri="{FF2B5EF4-FFF2-40B4-BE49-F238E27FC236}">
                <a16:creationId xmlns:a16="http://schemas.microsoft.com/office/drawing/2014/main" id="{76CFE912-7975-4BEB-43D3-EA3AFCD431BF}"/>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16:29</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ཕྱུག་པོས། ཡབ་ཨབ་ར་ཧམ་ལགས། གལ་ཏེ་གཤིན་པོ་རྣམས་ལས་སུ་ཞིག་ཁོ་ཚོའི་རྩར་སོང་ན་ཁོ་ཚོས་སྤྱོད་པ་ངན་པ་སྤངས་ནས་སེམས་བསྒྱུར་རོ་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30‘No, father Abraham,’ he said, ‘but if someone is sent to them from the dead, they will repent.’</a:t>
            </a:r>
            <a:endParaRPr lang="en-IN" dirty="0"/>
          </a:p>
        </p:txBody>
      </p:sp>
      <p:pic>
        <p:nvPicPr>
          <p:cNvPr id="8" name="Audio 7">
            <a:hlinkClick r:id="" action="ppaction://media"/>
            <a:extLst>
              <a:ext uri="{FF2B5EF4-FFF2-40B4-BE49-F238E27FC236}">
                <a16:creationId xmlns:a16="http://schemas.microsoft.com/office/drawing/2014/main" id="{1B6D172A-3C2A-E45C-8D46-D6E427F23B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184"/>
    </mc:Choice>
    <mc:Fallback xmlns="">
      <p:transition spd="slow" advTm="1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6C75C5-BE89-8728-8D91-931CD6D3D7EB}"/>
              </a:ext>
            </a:extLst>
          </p:cNvPr>
          <p:cNvPicPr>
            <a:picLocks noChangeAspect="1"/>
          </p:cNvPicPr>
          <p:nvPr/>
        </p:nvPicPr>
        <p:blipFill rotWithShape="1">
          <a:blip r:embed="rId2"/>
          <a:srcRect l="1644" r="23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D9A98FA-39A3-2FD4-6884-CDD16DFCD3A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16:30</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ཨབ་ར་ཧམ་གྱིས་ཁོ་ལ་མོ་ཤེ་དང་ལུང་སྟོན་པའི་བཀའ་ལ་མ་ཉན་ན་གཤིན་པོ་རྣམས་ལས་སུ་ཞིག་ལངས་ན་ཡང་ཡིད་མི་ཆེས་”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31Then Abraham said to him, ‘If they do not listen to Moses and the prophets, they will not be persuaded even if someone rises from the dead.’”</a:t>
            </a:r>
            <a:endParaRPr lang="en-IN" dirty="0"/>
          </a:p>
        </p:txBody>
      </p:sp>
      <p:pic>
        <p:nvPicPr>
          <p:cNvPr id="17" name="Audio 16">
            <a:hlinkClick r:id="" action="ppaction://media"/>
            <a:extLst>
              <a:ext uri="{FF2B5EF4-FFF2-40B4-BE49-F238E27FC236}">
                <a16:creationId xmlns:a16="http://schemas.microsoft.com/office/drawing/2014/main" id="{3A003370-6C09-414B-F7C3-D355B55FEC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474"/>
    </mc:Choice>
    <mc:Fallback xmlns="">
      <p:transition spd="slow" advTm="1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16</a:t>
            </a:r>
          </a:p>
          <a:p>
            <a:r>
              <a:rPr lang="bo-CN" sz="8000" b="1" i="0" dirty="0">
                <a:solidFill>
                  <a:srgbClr val="121212"/>
                </a:solidFill>
                <a:effectLst/>
                <a:latin typeface="Arial" panose="020B0604020202020204" pitchFamily="34" charset="0"/>
              </a:rPr>
              <a:t>ལཱ་ཟར་དང་ཕྱུག་པོ་ཞིག་གི་དཔེ།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Rich Man and Lazarus Luke 16:19-31 </a:t>
            </a:r>
            <a:endParaRPr lang="en-IN" sz="6000" dirty="0"/>
          </a:p>
        </p:txBody>
      </p:sp>
      <p:pic>
        <p:nvPicPr>
          <p:cNvPr id="6" name="Audio 5">
            <a:hlinkClick r:id="" action="ppaction://media"/>
            <a:extLst>
              <a:ext uri="{FF2B5EF4-FFF2-40B4-BE49-F238E27FC236}">
                <a16:creationId xmlns:a16="http://schemas.microsoft.com/office/drawing/2014/main" id="{734BAE98-EB02-3DFF-7E21-FA3C691AA6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474"/>
    </mc:Choice>
    <mc:Fallback xmlns="">
      <p:transition spd="slow" advTm="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683B5-4D84-6CE6-7EDD-17E29FFFC0D9}"/>
              </a:ext>
            </a:extLst>
          </p:cNvPr>
          <p:cNvPicPr>
            <a:picLocks noChangeAspect="1"/>
          </p:cNvPicPr>
          <p:nvPr/>
        </p:nvPicPr>
        <p:blipFill>
          <a:blip r:embed="rId2"/>
          <a:stretch>
            <a:fillRect/>
          </a:stretch>
        </p:blipFill>
        <p:spPr>
          <a:xfrm>
            <a:off x="-487376" y="0"/>
            <a:ext cx="12679376" cy="6858000"/>
          </a:xfrm>
          <a:prstGeom prst="rect">
            <a:avLst/>
          </a:prstGeom>
        </p:spPr>
      </p:pic>
      <p:sp>
        <p:nvSpPr>
          <p:cNvPr id="3" name="TextBox 2">
            <a:extLst>
              <a:ext uri="{FF2B5EF4-FFF2-40B4-BE49-F238E27FC236}">
                <a16:creationId xmlns:a16="http://schemas.microsoft.com/office/drawing/2014/main" id="{D05A703A-4D7D-12B8-A3E7-4D51864198EC}"/>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16:31</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6F26E-F63C-894D-1329-620F030A4AD5}"/>
              </a:ext>
            </a:extLst>
          </p:cNvPr>
          <p:cNvPicPr>
            <a:picLocks noChangeAspect="1"/>
          </p:cNvPicPr>
          <p:nvPr/>
        </p:nvPicPr>
        <p:blipFill>
          <a:blip r:embed="rId2"/>
          <a:stretch>
            <a:fillRect/>
          </a:stretch>
        </p:blipFill>
        <p:spPr>
          <a:xfrm>
            <a:off x="-487376" y="0"/>
            <a:ext cx="12679376" cy="6858000"/>
          </a:xfrm>
          <a:prstGeom prst="rect">
            <a:avLst/>
          </a:prstGeom>
        </p:spPr>
      </p:pic>
      <p:sp>
        <p:nvSpPr>
          <p:cNvPr id="3" name="TextBox 2">
            <a:extLst>
              <a:ext uri="{FF2B5EF4-FFF2-40B4-BE49-F238E27FC236}">
                <a16:creationId xmlns:a16="http://schemas.microsoft.com/office/drawing/2014/main" id="{10E1B972-0A64-24D8-0038-80314E87FF4F}"/>
              </a:ext>
            </a:extLst>
          </p:cNvPr>
          <p:cNvSpPr txBox="1"/>
          <p:nvPr/>
        </p:nvSpPr>
        <p:spPr>
          <a:xfrm>
            <a:off x="7000009" y="332509"/>
            <a:ext cx="4336473" cy="422910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16</a:t>
            </a:r>
          </a:p>
          <a:p>
            <a:r>
              <a:rPr lang="bo-CN" sz="8000" b="1" i="0" dirty="0">
                <a:solidFill>
                  <a:schemeClr val="bg1"/>
                </a:solidFill>
                <a:effectLst/>
                <a:latin typeface="Arial" panose="020B0604020202020204" pitchFamily="34" charset="0"/>
              </a:rPr>
              <a:t>ལཱ་ཟར་དང་ཕྱུག་པོ་ཞིག་གི་དཔེ།</a:t>
            </a:r>
            <a:endParaRPr lang="en-IN" sz="8000" dirty="0">
              <a:solidFill>
                <a:schemeClr val="bg1"/>
              </a:solidFill>
            </a:endParaRPr>
          </a:p>
        </p:txBody>
      </p:sp>
      <p:sp>
        <p:nvSpPr>
          <p:cNvPr id="4" name="TextBox 2">
            <a:extLst>
              <a:ext uri="{FF2B5EF4-FFF2-40B4-BE49-F238E27FC236}">
                <a16:creationId xmlns:a16="http://schemas.microsoft.com/office/drawing/2014/main" id="{5C17012E-34FE-F432-2F3B-C0E3CD5FC7C1}"/>
              </a:ext>
            </a:extLst>
          </p:cNvPr>
          <p:cNvSpPr txBox="1"/>
          <p:nvPr/>
        </p:nvSpPr>
        <p:spPr>
          <a:xfrm>
            <a:off x="450574" y="60207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ཡང་ཡེ་ཤུས་“རས་སྤུས་ལེགས་མདོག་རྒྱ་སྨུག་ཅན་གྱི་གྱོན་ཆས་གྱོན་པའི་མི་ཕྱུག་པོ་ཞིག་ཡོད་པ་དང༌། ཁོས་ཉིན་ལྟར་རྒྱས་སྤྲོས་བྱས།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19Now there was a rich man dressed in purple and fine linen, who lived each day in joyous splendor. </a:t>
            </a:r>
            <a:endParaRPr lang="en-IN" dirty="0"/>
          </a:p>
        </p:txBody>
      </p:sp>
      <p:pic>
        <p:nvPicPr>
          <p:cNvPr id="14" name="Audio 13">
            <a:hlinkClick r:id="" action="ppaction://media"/>
            <a:extLst>
              <a:ext uri="{FF2B5EF4-FFF2-40B4-BE49-F238E27FC236}">
                <a16:creationId xmlns:a16="http://schemas.microsoft.com/office/drawing/2014/main" id="{BB4A0A16-1205-270F-B589-15E9286390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888"/>
    </mc:Choice>
    <mc:Fallback xmlns="">
      <p:transition spd="slow" advTm="8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FF2C7-2B9D-15CE-DD90-BBF65452702D}"/>
              </a:ext>
            </a:extLst>
          </p:cNvPr>
          <p:cNvPicPr>
            <a:picLocks noChangeAspect="1"/>
          </p:cNvPicPr>
          <p:nvPr/>
        </p:nvPicPr>
        <p:blipFill>
          <a:blip r:embed="rId2"/>
          <a:stretch>
            <a:fillRect/>
          </a:stretch>
        </p:blipFill>
        <p:spPr>
          <a:xfrm>
            <a:off x="0" y="0"/>
            <a:ext cx="12779062" cy="6858000"/>
          </a:xfrm>
          <a:prstGeom prst="rect">
            <a:avLst/>
          </a:prstGeom>
        </p:spPr>
      </p:pic>
      <p:sp>
        <p:nvSpPr>
          <p:cNvPr id="2" name="TextBox 1">
            <a:extLst>
              <a:ext uri="{FF2B5EF4-FFF2-40B4-BE49-F238E27FC236}">
                <a16:creationId xmlns:a16="http://schemas.microsoft.com/office/drawing/2014/main" id="{F8C082FD-5FCA-2C59-1E88-CD807C071EAE}"/>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16:19</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ཡང་ལཱ་ཟར་ཞེས་པ་ནི་ལུས་ཡོངས་སུ་པགས་ནད་ཀྱི་རྨ་ཡིས་ཁྱབ་པའི་དབུལ་པོ་ཞིག་ཡིན་ཏེ། ཁོ་མི་ཕྱུག་པོའི་གནས་ཁང་གི་རྒྱལ་སྒོར་བཞག་ཡོད།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20And a beggar named Lazarus lay at his gate, covered with sores </a:t>
            </a:r>
            <a:endParaRPr lang="en-IN" dirty="0"/>
          </a:p>
        </p:txBody>
      </p:sp>
      <p:pic>
        <p:nvPicPr>
          <p:cNvPr id="6" name="Audio 5">
            <a:hlinkClick r:id="" action="ppaction://media"/>
            <a:extLst>
              <a:ext uri="{FF2B5EF4-FFF2-40B4-BE49-F238E27FC236}">
                <a16:creationId xmlns:a16="http://schemas.microsoft.com/office/drawing/2014/main" id="{6A8872F5-3BDF-BCB4-42F7-6C2831CB69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8BDD9A-45A7-80AC-7DE7-C97047DC8606}"/>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2C5963F-DE47-3376-71FD-0238E69F7CF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16:20</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མི་ཕྱུག་པོའི་ཅོག་ཙེ་ནས་ས་ལ་ལྷུང་བའི་ཟས་སྙིགས་ཆུང་ཆུང་ཟ་བར་འདོད་ཅིང༌། ཁྱིས་ཀྱང་ཡོང་ནས་ཁོའི་རྨ་བལྡགས།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21and longing to be fed with the crumbs that fell from the rich man’s table. Even the dogs came and licked his sores.</a:t>
            </a:r>
            <a:endParaRPr lang="en-IN" dirty="0"/>
          </a:p>
        </p:txBody>
      </p:sp>
      <p:pic>
        <p:nvPicPr>
          <p:cNvPr id="18" name="Audio 17">
            <a:hlinkClick r:id="" action="ppaction://media"/>
            <a:extLst>
              <a:ext uri="{FF2B5EF4-FFF2-40B4-BE49-F238E27FC236}">
                <a16:creationId xmlns:a16="http://schemas.microsoft.com/office/drawing/2014/main" id="{D8690414-EAA2-38BF-7937-C3970A7FCA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267"/>
    </mc:Choice>
    <mc:Fallback xmlns="">
      <p:transition spd="slow" advTm="8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4096</TotalTime>
  <Words>1138</Words>
  <Application>Microsoft Office PowerPoint</Application>
  <PresentationFormat>Widescreen</PresentationFormat>
  <Paragraphs>66</Paragraphs>
  <Slides>30</Slides>
  <Notes>1</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62-2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2024-07-26T06:28:31Z</dcterms:modified>
</cp:coreProperties>
</file>