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60" r:id="rId4"/>
    <p:sldId id="271" r:id="rId5"/>
    <p:sldId id="261" r:id="rId6"/>
    <p:sldId id="273" r:id="rId7"/>
    <p:sldId id="262" r:id="rId8"/>
    <p:sldId id="272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97" r:id="rId18"/>
    <p:sldId id="278" r:id="rId19"/>
    <p:sldId id="296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89" r:id="rId32"/>
    <p:sldId id="293" r:id="rId33"/>
    <p:sldId id="291" r:id="rId34"/>
    <p:sldId id="288" r:id="rId35"/>
    <p:sldId id="295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243A0F8-0303-4CF1-8C81-C7A5028EAA7C}"/>
    <pc:docChg chg="undo custSel modSld">
      <pc:chgData name="Alfred Smith" userId="3c60a3631c0db8ad" providerId="LiveId" clId="{0243A0F8-0303-4CF1-8C81-C7A5028EAA7C}" dt="2025-05-30T07:13:05.378" v="46" actId="5793"/>
      <pc:docMkLst>
        <pc:docMk/>
      </pc:docMkLst>
      <pc:sldChg chg="modSp mod">
        <pc:chgData name="Alfred Smith" userId="3c60a3631c0db8ad" providerId="LiveId" clId="{0243A0F8-0303-4CF1-8C81-C7A5028EAA7C}" dt="2025-05-30T07:05:41.224" v="1" actId="27636"/>
        <pc:sldMkLst>
          <pc:docMk/>
          <pc:sldMk cId="1499918570" sldId="257"/>
        </pc:sldMkLst>
        <pc:spChg chg="mod">
          <ac:chgData name="Alfred Smith" userId="3c60a3631c0db8ad" providerId="LiveId" clId="{0243A0F8-0303-4CF1-8C81-C7A5028EAA7C}" dt="2025-05-30T07:05:41.224" v="1" actId="27636"/>
          <ac:spMkLst>
            <pc:docMk/>
            <pc:sldMk cId="1499918570" sldId="257"/>
            <ac:spMk id="7" creationId="{04BD2406-56F5-72A7-711D-74F1913FD4C6}"/>
          </ac:spMkLst>
        </pc:spChg>
      </pc:sldChg>
      <pc:sldChg chg="modSp mod">
        <pc:chgData name="Alfred Smith" userId="3c60a3631c0db8ad" providerId="LiveId" clId="{0243A0F8-0303-4CF1-8C81-C7A5028EAA7C}" dt="2025-05-30T07:07:00.994" v="3"/>
        <pc:sldMkLst>
          <pc:docMk/>
          <pc:sldMk cId="4037329247" sldId="261"/>
        </pc:sldMkLst>
        <pc:spChg chg="mod">
          <ac:chgData name="Alfred Smith" userId="3c60a3631c0db8ad" providerId="LiveId" clId="{0243A0F8-0303-4CF1-8C81-C7A5028EAA7C}" dt="2025-05-30T07:07:00.994" v="3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07:20.284" v="5"/>
        <pc:sldMkLst>
          <pc:docMk/>
          <pc:sldMk cId="1909638311" sldId="262"/>
        </pc:sldMkLst>
        <pc:spChg chg="mod">
          <ac:chgData name="Alfred Smith" userId="3c60a3631c0db8ad" providerId="LiveId" clId="{0243A0F8-0303-4CF1-8C81-C7A5028EAA7C}" dt="2025-05-30T07:07:20.284" v="5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07:43.261" v="7"/>
        <pc:sldMkLst>
          <pc:docMk/>
          <pc:sldMk cId="641208035" sldId="263"/>
        </pc:sldMkLst>
        <pc:spChg chg="mod">
          <ac:chgData name="Alfred Smith" userId="3c60a3631c0db8ad" providerId="LiveId" clId="{0243A0F8-0303-4CF1-8C81-C7A5028EAA7C}" dt="2025-05-30T07:07:43.261" v="7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08:06.131" v="10" actId="404"/>
        <pc:sldMkLst>
          <pc:docMk/>
          <pc:sldMk cId="4044745628" sldId="264"/>
        </pc:sldMkLst>
        <pc:spChg chg="mod">
          <ac:chgData name="Alfred Smith" userId="3c60a3631c0db8ad" providerId="LiveId" clId="{0243A0F8-0303-4CF1-8C81-C7A5028EAA7C}" dt="2025-05-30T07:08:06.131" v="10" actId="40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08:22.342" v="13"/>
        <pc:sldMkLst>
          <pc:docMk/>
          <pc:sldMk cId="978260341" sldId="265"/>
        </pc:sldMkLst>
        <pc:spChg chg="mod">
          <ac:chgData name="Alfred Smith" userId="3c60a3631c0db8ad" providerId="LiveId" clId="{0243A0F8-0303-4CF1-8C81-C7A5028EAA7C}" dt="2025-05-30T07:08:22.342" v="13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08:47.602" v="16"/>
        <pc:sldMkLst>
          <pc:docMk/>
          <pc:sldMk cId="3575870363" sldId="266"/>
        </pc:sldMkLst>
        <pc:spChg chg="mod">
          <ac:chgData name="Alfred Smith" userId="3c60a3631c0db8ad" providerId="LiveId" clId="{0243A0F8-0303-4CF1-8C81-C7A5028EAA7C}" dt="2025-05-30T07:08:47.602" v="16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09:50.128" v="22"/>
        <pc:sldMkLst>
          <pc:docMk/>
          <pc:sldMk cId="100491716" sldId="269"/>
        </pc:sldMkLst>
        <pc:spChg chg="mod">
          <ac:chgData name="Alfred Smith" userId="3c60a3631c0db8ad" providerId="LiveId" clId="{0243A0F8-0303-4CF1-8C81-C7A5028EAA7C}" dt="2025-05-30T07:09:50.128" v="22"/>
          <ac:spMkLst>
            <pc:docMk/>
            <pc:sldMk cId="100491716" sldId="269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10:13.975" v="24"/>
        <pc:sldMkLst>
          <pc:docMk/>
          <pc:sldMk cId="1922139011" sldId="281"/>
        </pc:sldMkLst>
        <pc:spChg chg="mod">
          <ac:chgData name="Alfred Smith" userId="3c60a3631c0db8ad" providerId="LiveId" clId="{0243A0F8-0303-4CF1-8C81-C7A5028EAA7C}" dt="2025-05-30T07:10:13.975" v="24"/>
          <ac:spMkLst>
            <pc:docMk/>
            <pc:sldMk cId="1922139011" sldId="281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10:29.183" v="26"/>
        <pc:sldMkLst>
          <pc:docMk/>
          <pc:sldMk cId="3166251957" sldId="283"/>
        </pc:sldMkLst>
        <pc:spChg chg="mod">
          <ac:chgData name="Alfred Smith" userId="3c60a3631c0db8ad" providerId="LiveId" clId="{0243A0F8-0303-4CF1-8C81-C7A5028EAA7C}" dt="2025-05-30T07:10:29.183" v="26"/>
          <ac:spMkLst>
            <pc:docMk/>
            <pc:sldMk cId="3166251957" sldId="283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10:47.833" v="28"/>
        <pc:sldMkLst>
          <pc:docMk/>
          <pc:sldMk cId="1522780631" sldId="285"/>
        </pc:sldMkLst>
        <pc:spChg chg="mod">
          <ac:chgData name="Alfred Smith" userId="3c60a3631c0db8ad" providerId="LiveId" clId="{0243A0F8-0303-4CF1-8C81-C7A5028EAA7C}" dt="2025-05-30T07:10:47.833" v="28"/>
          <ac:spMkLst>
            <pc:docMk/>
            <pc:sldMk cId="1522780631" sldId="285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11:13.135" v="31" actId="1076"/>
        <pc:sldMkLst>
          <pc:docMk/>
          <pc:sldMk cId="2332778949" sldId="287"/>
        </pc:sldMkLst>
        <pc:spChg chg="mod">
          <ac:chgData name="Alfred Smith" userId="3c60a3631c0db8ad" providerId="LiveId" clId="{0243A0F8-0303-4CF1-8C81-C7A5028EAA7C}" dt="2025-05-30T07:11:13.135" v="31" actId="1076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0243A0F8-0303-4CF1-8C81-C7A5028EAA7C}" dt="2025-05-30T07:11:13.135" v="31" actId="1076"/>
          <ac:spMkLst>
            <pc:docMk/>
            <pc:sldMk cId="2332778949" sldId="287"/>
            <ac:spMk id="4" creationId="{EE2AC625-9141-A801-F431-DD5F79396320}"/>
          </ac:spMkLst>
        </pc:spChg>
      </pc:sldChg>
      <pc:sldChg chg="modSp mod">
        <pc:chgData name="Alfred Smith" userId="3c60a3631c0db8ad" providerId="LiveId" clId="{0243A0F8-0303-4CF1-8C81-C7A5028EAA7C}" dt="2025-05-30T07:11:31.603" v="33"/>
        <pc:sldMkLst>
          <pc:docMk/>
          <pc:sldMk cId="3153919605" sldId="289"/>
        </pc:sldMkLst>
        <pc:spChg chg="mod">
          <ac:chgData name="Alfred Smith" userId="3c60a3631c0db8ad" providerId="LiveId" clId="{0243A0F8-0303-4CF1-8C81-C7A5028EAA7C}" dt="2025-05-30T07:11:31.603" v="33"/>
          <ac:spMkLst>
            <pc:docMk/>
            <pc:sldMk cId="3153919605" sldId="289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13:05.378" v="46" actId="5793"/>
        <pc:sldMkLst>
          <pc:docMk/>
          <pc:sldMk cId="1878919862" sldId="291"/>
        </pc:sldMkLst>
        <pc:spChg chg="mod">
          <ac:chgData name="Alfred Smith" userId="3c60a3631c0db8ad" providerId="LiveId" clId="{0243A0F8-0303-4CF1-8C81-C7A5028EAA7C}" dt="2025-05-30T07:13:05.378" v="46" actId="5793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0243A0F8-0303-4CF1-8C81-C7A5028EAA7C}" dt="2025-05-30T07:12:52.199" v="39" actId="20577"/>
          <ac:spMkLst>
            <pc:docMk/>
            <pc:sldMk cId="1878919862" sldId="291"/>
            <ac:spMk id="4" creationId="{EE2AC625-9141-A801-F431-DD5F79396320}"/>
          </ac:spMkLst>
        </pc:spChg>
      </pc:sldChg>
      <pc:sldChg chg="modSp mod">
        <pc:chgData name="Alfred Smith" userId="3c60a3631c0db8ad" providerId="LiveId" clId="{0243A0F8-0303-4CF1-8C81-C7A5028EAA7C}" dt="2025-05-30T07:12:12.275" v="34"/>
        <pc:sldMkLst>
          <pc:docMk/>
          <pc:sldMk cId="3279066978" sldId="295"/>
        </pc:sldMkLst>
        <pc:spChg chg="mod">
          <ac:chgData name="Alfred Smith" userId="3c60a3631c0db8ad" providerId="LiveId" clId="{0243A0F8-0303-4CF1-8C81-C7A5028EAA7C}" dt="2025-05-30T07:12:12.275" v="34"/>
          <ac:spMkLst>
            <pc:docMk/>
            <pc:sldMk cId="3279066978" sldId="295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09:35.748" v="20"/>
        <pc:sldMkLst>
          <pc:docMk/>
          <pc:sldMk cId="3069564151" sldId="296"/>
        </pc:sldMkLst>
        <pc:spChg chg="mod">
          <ac:chgData name="Alfred Smith" userId="3c60a3631c0db8ad" providerId="LiveId" clId="{0243A0F8-0303-4CF1-8C81-C7A5028EAA7C}" dt="2025-05-30T07:09:35.748" v="20"/>
          <ac:spMkLst>
            <pc:docMk/>
            <pc:sldMk cId="3069564151" sldId="296"/>
            <ac:spMk id="3" creationId="{A58184BD-88F1-BA02-40C1-D8403D0EEC0D}"/>
          </ac:spMkLst>
        </pc:spChg>
      </pc:sldChg>
      <pc:sldChg chg="modSp mod">
        <pc:chgData name="Alfred Smith" userId="3c60a3631c0db8ad" providerId="LiveId" clId="{0243A0F8-0303-4CF1-8C81-C7A5028EAA7C}" dt="2025-05-30T07:09:10.654" v="18"/>
        <pc:sldMkLst>
          <pc:docMk/>
          <pc:sldMk cId="4027494328" sldId="297"/>
        </pc:sldMkLst>
        <pc:spChg chg="mod">
          <ac:chgData name="Alfred Smith" userId="3c60a3631c0db8ad" providerId="LiveId" clId="{0243A0F8-0303-4CF1-8C81-C7A5028EAA7C}" dt="2025-05-30T07:09:10.654" v="18"/>
          <ac:spMkLst>
            <pc:docMk/>
            <pc:sldMk cId="4027494328" sldId="297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60BE424E-930C-43EC-B522-14DB85C07713}"/>
    <pc:docChg chg="custSel modSld">
      <pc:chgData name="Alfred Smith" userId="3c60a3631c0db8ad" providerId="LiveId" clId="{60BE424E-930C-43EC-B522-14DB85C07713}" dt="2025-05-08T10:56:21.243" v="4" actId="1076"/>
      <pc:docMkLst>
        <pc:docMk/>
      </pc:docMkLst>
      <pc:sldChg chg="addSp delSp modSp mod">
        <pc:chgData name="Alfred Smith" userId="3c60a3631c0db8ad" providerId="LiveId" clId="{60BE424E-930C-43EC-B522-14DB85C07713}" dt="2025-05-08T10:54:08.033" v="2"/>
        <pc:sldMkLst>
          <pc:docMk/>
          <pc:sldMk cId="1499918570" sldId="257"/>
        </pc:sldMkLst>
        <pc:spChg chg="add mod">
          <ac:chgData name="Alfred Smith" userId="3c60a3631c0db8ad" providerId="LiveId" clId="{60BE424E-930C-43EC-B522-14DB85C07713}" dt="2025-05-08T10:54:08.033" v="2"/>
          <ac:spMkLst>
            <pc:docMk/>
            <pc:sldMk cId="1499918570" sldId="257"/>
            <ac:spMk id="7" creationId="{04BD2406-56F5-72A7-711D-74F1913FD4C6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3788111665" sldId="258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3788111665" sldId="258"/>
            <ac:spMk id="2" creationId="{FD13C5DB-A321-A83E-85B4-F56C4A830D45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346136586" sldId="260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60BE424E-930C-43EC-B522-14DB85C07713}" dt="2025-05-08T10:56:21.243" v="4" actId="1076"/>
        <pc:sldMkLst>
          <pc:docMk/>
          <pc:sldMk cId="4037329247" sldId="261"/>
        </pc:sldMkLst>
        <pc:spChg chg="mod">
          <ac:chgData name="Alfred Smith" userId="3c60a3631c0db8ad" providerId="LiveId" clId="{60BE424E-930C-43EC-B522-14DB85C07713}" dt="2025-05-08T10:56:21.243" v="4" actId="1076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60BE424E-930C-43EC-B522-14DB85C07713}" dt="2025-05-08T10:56:21.243" v="4" actId="1076"/>
          <ac:spMkLst>
            <pc:docMk/>
            <pc:sldMk cId="4037329247" sldId="261"/>
            <ac:spMk id="4" creationId="{EE2AC625-9141-A801-F431-DD5F79396320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939110669" sldId="271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939110669" sldId="271"/>
            <ac:spMk id="3" creationId="{0B888A01-9B22-F1C8-B825-AF023AD25301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4024569785" sldId="272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4024569785" sldId="272"/>
            <ac:spMk id="2" creationId="{06C93E85-4396-D4B5-383A-9EC06035298B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487179600" sldId="273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487179600" sldId="273"/>
            <ac:spMk id="2" creationId="{F7395FFF-B898-14FC-42DF-9E6FB0BE8FBC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168401200" sldId="274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168401200" sldId="274"/>
            <ac:spMk id="2" creationId="{35639083-FA50-4533-2FD6-EB9000ECA972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996969115" sldId="275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996969115" sldId="275"/>
            <ac:spMk id="2" creationId="{891282CE-F24D-8BFF-DE1D-EBC103A5D518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390376940" sldId="276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390376940" sldId="276"/>
            <ac:spMk id="2" creationId="{114C6036-46B7-C3AC-418A-FA72F2472E3D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4265919077" sldId="277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4265919077" sldId="277"/>
            <ac:spMk id="2" creationId="{E9AD168A-3447-12DC-4594-7B74E1B2367B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10266664" sldId="278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10266664" sldId="278"/>
            <ac:spMk id="2" creationId="{25B20D74-69FC-39F4-2366-341309420D7D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888433145" sldId="279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888433145" sldId="279"/>
            <ac:spMk id="2" creationId="{CD679D19-DA2D-1086-B541-287C61B98BB6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791300187" sldId="280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791300187" sldId="280"/>
            <ac:spMk id="2" creationId="{A4F9D10F-7A6E-32A0-7BD8-57C6006502B5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126511635" sldId="282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126511635" sldId="282"/>
            <ac:spMk id="3" creationId="{7E75E3EA-AFC9-6888-B252-A3D28E362D89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3922583308" sldId="284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3922583308" sldId="284"/>
            <ac:spMk id="2" creationId="{8FF26B21-BC91-E1EB-9234-6CB3E24065BB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850742486" sldId="286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850742486" sldId="286"/>
            <ac:spMk id="3" creationId="{4A8E637F-EC01-36A4-5128-4CC33F3C7C3F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828872212" sldId="288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828872212" sldId="288"/>
            <ac:spMk id="2" creationId="{8FFD1360-7F5C-D956-291F-F8D84A469AC2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292473336" sldId="290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292473336" sldId="290"/>
            <ac:spMk id="2" creationId="{BB7F30FC-B3FB-615E-3334-F21E6E558FB3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014080634" sldId="292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014080634" sldId="292"/>
            <ac:spMk id="3" creationId="{3B1512B4-173C-9CC4-179B-3D540724C324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219299321" sldId="293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219299321" sldId="293"/>
            <ac:spMk id="2" creationId="{3C4EEF5E-7136-401B-1E2F-4F9470D28FA9}"/>
          </ac:spMkLst>
        </pc:spChg>
      </pc:sldChg>
    </pc:docChg>
  </pc:docChgLst>
  <pc:docChgLst>
    <pc:chgData name="Leonie Smith" userId="fed1330f33f5650e" providerId="LiveId" clId="{F06A57D2-8AF3-461E-904D-53E1C6DCB2A0}"/>
    <pc:docChg chg="modSld">
      <pc:chgData name="Leonie Smith" userId="fed1330f33f5650e" providerId="LiveId" clId="{F06A57D2-8AF3-461E-904D-53E1C6DCB2A0}" dt="2024-03-20T04:13:43.329" v="90" actId="20577"/>
      <pc:docMkLst>
        <pc:docMk/>
      </pc:docMkLst>
      <pc:sldChg chg="addSp delSp modSp mod modTransition modAnim modNotesTx">
        <pc:chgData name="Leonie Smith" userId="fed1330f33f5650e" providerId="LiveId" clId="{F06A57D2-8AF3-461E-904D-53E1C6DCB2A0}" dt="2024-03-20T04:13:43.329" v="90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06A57D2-8AF3-461E-904D-53E1C6DCB2A0}" dt="2024-03-13T07:00:38.776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06A57D2-8AF3-461E-904D-53E1C6DCB2A0}" dt="2024-03-13T07:00:27.105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06A57D2-8AF3-461E-904D-53E1C6DCB2A0}" dt="2024-03-13T07:00:55.287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06A57D2-8AF3-461E-904D-53E1C6DCB2A0}" dt="2024-03-13T07:01:07.368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06A57D2-8AF3-461E-904D-53E1C6DCB2A0}" dt="2024-03-13T07:01:24.707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06A57D2-8AF3-461E-904D-53E1C6DCB2A0}" dt="2024-03-13T07:02:35.686" v="3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06A57D2-8AF3-461E-904D-53E1C6DCB2A0}" dt="2024-03-13T07:02:17.740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06A57D2-8AF3-461E-904D-53E1C6DCB2A0}" dt="2024-03-13T07:04:01.459" v="47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F06A57D2-8AF3-461E-904D-53E1C6DCB2A0}" dt="2024-03-13T07:04:16.748" v="50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F06A57D2-8AF3-461E-904D-53E1C6DCB2A0}" dt="2024-03-13T07:05:05.198" v="59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F06A57D2-8AF3-461E-904D-53E1C6DCB2A0}" dt="2024-03-13T07:05:18.140" v="62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F06A57D2-8AF3-461E-904D-53E1C6DCB2A0}" dt="2024-03-13T07:05:43.879" v="68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F06A57D2-8AF3-461E-904D-53E1C6DCB2A0}" dt="2024-03-13T07:05:58.492" v="71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F06A57D2-8AF3-461E-904D-53E1C6DCB2A0}" dt="2024-03-13T07:06:24.216" v="77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F06A57D2-8AF3-461E-904D-53E1C6DCB2A0}" dt="2024-03-13T07:06:34.632" v="80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F06A57D2-8AF3-461E-904D-53E1C6DCB2A0}" dt="2024-03-13T07:03:39.102" v="41"/>
        <pc:sldMkLst>
          <pc:docMk/>
          <pc:sldMk cId="3069564151" sldId="296"/>
        </pc:sldMkLst>
      </pc:sldChg>
      <pc:sldChg chg="addSp delSp modSp mod modTransition modAnim">
        <pc:chgData name="Leonie Smith" userId="fed1330f33f5650e" providerId="LiveId" clId="{F06A57D2-8AF3-461E-904D-53E1C6DCB2A0}" dt="2024-03-13T07:03:00.027" v="38"/>
        <pc:sldMkLst>
          <pc:docMk/>
          <pc:sldMk cId="4027494328" sldId="297"/>
        </pc:sldMkLst>
      </pc:sldChg>
    </pc:docChg>
  </pc:docChgLst>
  <pc:docChgLst>
    <pc:chgData name="Alfred Smith" userId="3c60a3631c0db8ad" providerId="LiveId" clId="{9D58B5D1-81C5-4341-9AD9-759BE0881342}"/>
    <pc:docChg chg="undo custSel modSld">
      <pc:chgData name="Alfred Smith" userId="3c60a3631c0db8ad" providerId="LiveId" clId="{9D58B5D1-81C5-4341-9AD9-759BE0881342}" dt="2024-07-26T06:33:43.409" v="45"/>
      <pc:docMkLst>
        <pc:docMk/>
      </pc:docMkLst>
      <pc:sldChg chg="modSp mod">
        <pc:chgData name="Alfred Smith" userId="3c60a3631c0db8ad" providerId="LiveId" clId="{9D58B5D1-81C5-4341-9AD9-759BE0881342}" dt="2024-07-26T06:21:43.651" v="6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9D58B5D1-81C5-4341-9AD9-759BE0881342}" dt="2024-07-26T06:29:14.228" v="9"/>
        <pc:sldMkLst>
          <pc:docMk/>
          <pc:sldMk cId="4037329247" sldId="261"/>
        </pc:sldMkLst>
      </pc:sldChg>
      <pc:sldChg chg="modSp mod">
        <pc:chgData name="Alfred Smith" userId="3c60a3631c0db8ad" providerId="LiveId" clId="{9D58B5D1-81C5-4341-9AD9-759BE0881342}" dt="2024-07-26T06:29:27.494" v="11"/>
        <pc:sldMkLst>
          <pc:docMk/>
          <pc:sldMk cId="1909638311" sldId="262"/>
        </pc:sldMkLst>
      </pc:sldChg>
      <pc:sldChg chg="modSp mod">
        <pc:chgData name="Alfred Smith" userId="3c60a3631c0db8ad" providerId="LiveId" clId="{9D58B5D1-81C5-4341-9AD9-759BE0881342}" dt="2024-07-26T06:29:48.347" v="13"/>
        <pc:sldMkLst>
          <pc:docMk/>
          <pc:sldMk cId="641208035" sldId="263"/>
        </pc:sldMkLst>
      </pc:sldChg>
      <pc:sldChg chg="modSp mod">
        <pc:chgData name="Alfred Smith" userId="3c60a3631c0db8ad" providerId="LiveId" clId="{9D58B5D1-81C5-4341-9AD9-759BE0881342}" dt="2024-07-26T06:30:17.748" v="18" actId="6549"/>
        <pc:sldMkLst>
          <pc:docMk/>
          <pc:sldMk cId="4044745628" sldId="264"/>
        </pc:sldMkLst>
      </pc:sldChg>
      <pc:sldChg chg="modSp mod">
        <pc:chgData name="Alfred Smith" userId="3c60a3631c0db8ad" providerId="LiveId" clId="{9D58B5D1-81C5-4341-9AD9-759BE0881342}" dt="2024-07-26T06:30:32.734" v="20"/>
        <pc:sldMkLst>
          <pc:docMk/>
          <pc:sldMk cId="978260341" sldId="265"/>
        </pc:sldMkLst>
      </pc:sldChg>
      <pc:sldChg chg="modSp mod">
        <pc:chgData name="Alfred Smith" userId="3c60a3631c0db8ad" providerId="LiveId" clId="{9D58B5D1-81C5-4341-9AD9-759BE0881342}" dt="2024-07-26T06:30:47.052" v="23" actId="6549"/>
        <pc:sldMkLst>
          <pc:docMk/>
          <pc:sldMk cId="3575870363" sldId="266"/>
        </pc:sldMkLst>
      </pc:sldChg>
      <pc:sldChg chg="modSp mod">
        <pc:chgData name="Alfred Smith" userId="3c60a3631c0db8ad" providerId="LiveId" clId="{9D58B5D1-81C5-4341-9AD9-759BE0881342}" dt="2024-07-26T06:32:12.495" v="30"/>
        <pc:sldMkLst>
          <pc:docMk/>
          <pc:sldMk cId="100491716" sldId="269"/>
        </pc:sldMkLst>
      </pc:sldChg>
      <pc:sldChg chg="addSp modSp">
        <pc:chgData name="Alfred Smith" userId="3c60a3631c0db8ad" providerId="LiveId" clId="{9D58B5D1-81C5-4341-9AD9-759BE0881342}" dt="2024-07-26T06:23:19.037" v="7"/>
        <pc:sldMkLst>
          <pc:docMk/>
          <pc:sldMk cId="939110669" sldId="271"/>
        </pc:sldMkLst>
      </pc:sldChg>
      <pc:sldChg chg="modSp mod">
        <pc:chgData name="Alfred Smith" userId="3c60a3631c0db8ad" providerId="LiveId" clId="{9D58B5D1-81C5-4341-9AD9-759BE0881342}" dt="2024-07-26T06:32:27.751" v="32"/>
        <pc:sldMkLst>
          <pc:docMk/>
          <pc:sldMk cId="1922139011" sldId="281"/>
        </pc:sldMkLst>
      </pc:sldChg>
      <pc:sldChg chg="modSp mod">
        <pc:chgData name="Alfred Smith" userId="3c60a3631c0db8ad" providerId="LiveId" clId="{9D58B5D1-81C5-4341-9AD9-759BE0881342}" dt="2024-07-26T06:32:40.290" v="34"/>
        <pc:sldMkLst>
          <pc:docMk/>
          <pc:sldMk cId="3166251957" sldId="283"/>
        </pc:sldMkLst>
      </pc:sldChg>
      <pc:sldChg chg="modSp mod">
        <pc:chgData name="Alfred Smith" userId="3c60a3631c0db8ad" providerId="LiveId" clId="{9D58B5D1-81C5-4341-9AD9-759BE0881342}" dt="2024-07-26T06:32:58.209" v="36"/>
        <pc:sldMkLst>
          <pc:docMk/>
          <pc:sldMk cId="1522780631" sldId="285"/>
        </pc:sldMkLst>
      </pc:sldChg>
      <pc:sldChg chg="modSp mod">
        <pc:chgData name="Alfred Smith" userId="3c60a3631c0db8ad" providerId="LiveId" clId="{9D58B5D1-81C5-4341-9AD9-759BE0881342}" dt="2024-07-26T06:33:10.693" v="38"/>
        <pc:sldMkLst>
          <pc:docMk/>
          <pc:sldMk cId="2332778949" sldId="287"/>
        </pc:sldMkLst>
      </pc:sldChg>
      <pc:sldChg chg="modSp mod">
        <pc:chgData name="Alfred Smith" userId="3c60a3631c0db8ad" providerId="LiveId" clId="{9D58B5D1-81C5-4341-9AD9-759BE0881342}" dt="2024-07-26T06:33:26.409" v="42"/>
        <pc:sldMkLst>
          <pc:docMk/>
          <pc:sldMk cId="3153919605" sldId="289"/>
        </pc:sldMkLst>
      </pc:sldChg>
      <pc:sldChg chg="modSp mod">
        <pc:chgData name="Alfred Smith" userId="3c60a3631c0db8ad" providerId="LiveId" clId="{9D58B5D1-81C5-4341-9AD9-759BE0881342}" dt="2024-07-26T06:33:43.409" v="45"/>
        <pc:sldMkLst>
          <pc:docMk/>
          <pc:sldMk cId="1878919862" sldId="291"/>
        </pc:sldMkLst>
      </pc:sldChg>
      <pc:sldChg chg="modSp mod">
        <pc:chgData name="Alfred Smith" userId="3c60a3631c0db8ad" providerId="LiveId" clId="{9D58B5D1-81C5-4341-9AD9-759BE0881342}" dt="2024-07-26T06:31:34.906" v="28" actId="6549"/>
        <pc:sldMkLst>
          <pc:docMk/>
          <pc:sldMk cId="3069564151" sldId="296"/>
        </pc:sldMkLst>
      </pc:sldChg>
      <pc:sldChg chg="modSp mod">
        <pc:chgData name="Alfred Smith" userId="3c60a3631c0db8ad" providerId="LiveId" clId="{9D58B5D1-81C5-4341-9AD9-759BE0881342}" dt="2024-07-26T06:31:04.362" v="25"/>
        <pc:sldMkLst>
          <pc:docMk/>
          <pc:sldMk cId="4027494328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92B1C1-0F51-370A-8866-54C3A23C5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BD2406-56F5-72A7-711D-74F1913FD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"/>
    </mc:Choice>
    <mc:Fallback xmlns="">
      <p:transition spd="slow" advTm="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99FDD-45A7-77B2-8B64-5B090D084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39083-FA50-4533-2FD6-EB9000ECA97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27དེ་ནས་ཞིང་བདག་གི་གཡོག་པོ་རྣམས་ཡོང་སྟེ་ན༌རེ། བདག་པོ༌ལགས། ཁྱེད་ཀྱིས་ཞིང་ལ་ས་བོན་བཟང་པོ་བཏབ་པ་མ་ཡིན༌ནམ། རྩྭ་ལྡུམ་དེ་དག་གང་ནས་བྱུང་ངམ་ཞེས་ཞུས་པ༌ན།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27The owner’s servants came to him and said, ‘Sir, didn’t you sow good seed in your field? Where then did the weeds come from?’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7C77EC-1839-E7EA-FA2E-8B4CEEF70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"/>
    </mc:Choice>
    <mc:Fallback xmlns="">
      <p:transition spd="slow" advTm="1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CB314-3C7B-EA9B-3C3D-FC09A3346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4299"/>
            <a:ext cx="12192000" cy="7092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282CE-F24D-8BFF-DE1D-EBC103A5D518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28བདག་པོ་ན༌རེ། དེ་ནི་དགྲ་བོས་བྱས་པ་ཡིན་ཞེས་སྨྲས༌སོ། །ཡང་གཡོག་པོ་རྣམས་ན༌རེ། ངེད་རྣམས་སོང་ནས་རྩྭ་ལྡུམ་ཡུར་དགོས་སམ་ཞེས་ཞུས་པ༌ལ།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28‘An enemy did this,’ he replied.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So the servants asked him, ‘Do you want us to go and pull them up?’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87BDB1E-202F-67AE-DEE5-4D2DF58CE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8"/>
    </mc:Choice>
    <mc:Fallback xmlns="">
      <p:transition spd="slow" advTm="10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4FFFE-ABB9-6A2E-7139-29331539F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843" y="0"/>
            <a:ext cx="128468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4C6036-46B7-C3AC-418A-FA72F2472E3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29ཡང་བདག་པོ་ན༌རེ། རྩྭ་ལྡུམ་ཡུར་མི་དགོས༌ཏེ། ཁྱོད་ཅག་གིས་རྩྭ་ལྡུམ་ཡུར་སྐབས་གྲོ་ཡང་མཉམ་དུ་ཡུར་ཉེན༌ཆེའོ།།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29‘No,’ he said, ‘if you pull the weeds now, you might uproot the wheat with them.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3DDB3D1-75B4-C79C-45D2-1DA8E5CAB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6"/>
    </mc:Choice>
    <mc:Fallback xmlns="">
      <p:transition spd="slow" advTm="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52763-BA7D-F8AF-3450-5D2AC6BB9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-221130" y="-123092"/>
            <a:ext cx="12413130" cy="6981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D168A-3447-12DC-4594-7B74E1B2367B}"/>
              </a:ext>
            </a:extLst>
          </p:cNvPr>
          <p:cNvSpPr txBox="1"/>
          <p:nvPr/>
        </p:nvSpPr>
        <p:spPr>
          <a:xfrm>
            <a:off x="198115" y="550466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30སྟོན་ཐོག་བསྡུ་བའི་བར་དུ་དེ་གཉིས་མཉམ་དུ་སྐྱེ་རུ༌ཆུག བདག་གིས་སྟོན་ཐོག་བསྡུ་བའི་དུས༌སུ། གྲོ་རྔ་མཁན་རྣམས་ལ་ཐོག་མར་རྩྭ་ལྡུམ་བལ་ཏེ་མེ་རུ་བསྲེག་ཆེད་ཕོན་པོར་སྡོམས༌ཤིག གྲོ་ནི་བདག་གི་བང་མཛོད་དུ་སྡུས་ཤིག་ཅེས་ཟེར་བར་འགྱུར་ཞེས་གསུངས༌སོ།།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30Let both grow together until the harvest. At that time I will tell the harvesters: First collect the weeds and tie them in bundles to be burned; then gather the wheat into my barn.’”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21BE6C-3ECA-F798-3E2F-DBD006A46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74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5"/>
    </mc:Choice>
    <mc:Fallback xmlns="">
      <p:transition spd="slow" advTm="1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67C67-8663-8077-0C87-79392DBE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B20D74-69FC-39F4-2366-341309420D7D}"/>
              </a:ext>
            </a:extLst>
          </p:cNvPr>
          <p:cNvSpPr txBox="1"/>
          <p:nvPr/>
        </p:nvSpPr>
        <p:spPr>
          <a:xfrm>
            <a:off x="374761" y="5743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36དེ་ནས་སྐྱབས་མགོན་ཡེ་ཤུ་མི་ཚོགས་དང་ཁ་བྲལ་ནས་ཁང་པའི་ནང་དུ་ཕེབས་པ༌དང༌། ཐུགས་སྲས་རྣམས་ཁོང་གི་དྲུང་དུ་ཡོང༌སྟེ། རྩྭ་ལྡུམ་གྱི་དཔེ་དེའི་དོན་རྣམས་ངེད་ཅག་ལ་གསུང་བར་མཛོད་ཅེས་ཞུས་པ༌ལ།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36Then Jesus dismissed the crowds and went into the house. His disciples came to Him and said, “Explain to us the parable of the weeds in the field.”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00ED68-0A7D-CD36-0B68-924042301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3"/>
    </mc:Choice>
    <mc:Fallback xmlns="">
      <p:transition spd="slow" advTm="12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2D7F3-9F39-6842-9AAD-AE218CD3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3C5DB-A321-A83E-85B4-F56C4A830D45}"/>
              </a:ext>
            </a:extLst>
          </p:cNvPr>
          <p:cNvSpPr txBox="1"/>
          <p:nvPr/>
        </p:nvSpPr>
        <p:spPr>
          <a:xfrm>
            <a:off x="142009" y="3429000"/>
            <a:ext cx="3338945" cy="319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7D096-EB8E-FAC6-C789-17E9EA9D8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" r="2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79D19-DA2D-1086-B541-287C61B98BB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37སྐྱབས་མགོན་ཡེ་ཤུས་འདི་སྐད༌དུ། སོན་བཟང་འདེབས་མཁན་ནི་མིའི་བུ་ཡིན༌ལ།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37He replied, “The One who sows the good seed is the Son of Man.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701336B-AF61-473A-D4BC-F9A5AE43D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"/>
    </mc:Choice>
    <mc:Fallback xmlns="">
      <p:transition spd="slow" advTm="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3D7C2-BA23-C548-A524-9A5E559C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172" y="0"/>
            <a:ext cx="124941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9D10F-7A6E-32A0-7BD8-57C6006502B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38ས་ཞིང་ནི་འཇིག་རྟེན་ཁམས༌ཡིན། སོན་བཟང་ནི་དཀོན་མཆོག་གི་རྒྱལ་སྲིད་ལ་གཏོགས་པའི་མི་རྣམས༌ཡིན། རྩྭ་ལྡུམ་ནི་བདུད་ངན་དེ་ལ་གཏོགས་པའི་མི་རྣམས༌ཡིན།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38The field is the world, and the good seed represents the sons of the kingdom. The weeds are the sons of the evil one,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9CD39F-3CFD-930D-C468-75A0CD841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1"/>
    </mc:Choice>
    <mc:Fallback xmlns="">
      <p:transition spd="slow" advTm="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D77C8-D681-C993-A039-9F4E74AE8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5E3EA-AFC9-6888-B252-A3D28E362D8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39རྩྭ་ལྡུམ་གཏོར་མཁན་དགྲ་བོ་ནི་བདུད༌ཡིན། སྟོན་ཐོག་བསྡུ་བའི་དུས་ནི་བསྐལ་པའི་མཐའ་མ༌ཡིན། ཞིང་རྔ་མཁན་ནི་ཕོ་ཉ་རྣམས༌ཡིན།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39and the enemy who sows them is the devil. The harvest is the end of the age, and the harvesters are angels.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4A9BC5C-A7D3-CB52-E4A8-9398F1E99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"/>
    </mc:Choice>
    <mc:Fallback xmlns="">
      <p:transition spd="slow" advTm="8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775C2-8EB8-B119-2EA6-43FA54656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F26B21-BC91-E1EB-9234-6CB3E24065B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40དེའི༌ཕྱིར། རྩྭ་ལྡུམ་བལ་ནས་མེ་རུ་སྲེག་པ་བཞིན་བསྐལ་པའི་མཐའ་མ་ལའང་དེ་ལྟར་འབྱུང་བར་འགྱུར༌རོ།།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40As the weeds are collected and burned in the fire, so will it be at the end of the age.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D0EB34-6F3E-DF1E-EBF4-90127DAAD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"/>
    </mc:Choice>
    <mc:Fallback xmlns="">
      <p:transition spd="slow" advTm="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DBC2F-B8E5-9381-1D70-F5F716EE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E637F-EC01-36A4-5128-4CC33F3C7C3F}"/>
              </a:ext>
            </a:extLst>
          </p:cNvPr>
          <p:cNvSpPr txBox="1"/>
          <p:nvPr/>
        </p:nvSpPr>
        <p:spPr>
          <a:xfrm>
            <a:off x="437107" y="570209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41མིའི་བུ་ཡིས་ཕོ་ཉ་རྣམས་མངགས་ཤིང་དེ་དག་གིས་ཁོང་གི་རྒྱལ་སྲིད་ནས་མི་ལ་སྡིག་པ་བྱེད་དུ་འཇུག་པ་དང་ཉེས་པ་གསོག་མཁན་ཐམས་ཅད་བསྡུས༌ཏ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41The Son of Man will send out His angels, and they will weed out of His kingdom every cause of sin and all who practice lawlessness.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0528375-9586-EBB0-F1EA-D67ACE13F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"/>
    </mc:Choice>
    <mc:Fallback xmlns="">
      <p:transition spd="slow" advTm="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Weeds - Matthew 13:24-30; 36-43 </a:t>
            </a:r>
            <a:endParaRPr lang="en-IN" sz="6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36E0E97-D7F4-2CC0-7FE9-03D2D93B1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"/>
    </mc:Choice>
    <mc:Fallback xmlns="">
      <p:transition spd="slow" advTm="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538E1-D9C9-FEBC-3310-28918B342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7F30FC-B3FB-615E-3334-F21E6E558FB3}"/>
              </a:ext>
            </a:extLst>
          </p:cNvPr>
          <p:cNvSpPr txBox="1"/>
          <p:nvPr/>
        </p:nvSpPr>
        <p:spPr>
          <a:xfrm>
            <a:off x="416325" y="577483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13:41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42མེ་ཐབ་ནང་དུ་གཡུག་ཅིང་གནས་དེ་རུ་ངུ་འབོད་བྱས་ནས་ཨམ་གཙིགས་བསྡམ་པར༌འགྱུར།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42And they will throw them into the fiery furnace, where there will be weeping and gnashing of teeth.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9C9202-5919-B844-11AC-3C8C100DD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8"/>
    </mc:Choice>
    <mc:Fallback xmlns="">
      <p:transition spd="slow" advTm="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0DFA8-E23E-0304-2EE7-2E13C395B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EEF5E-7136-401B-1E2F-4F9470D28FA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13:42</a:t>
            </a:r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43དེའི་དུས༌སུ། མི་གཞུང་དྲང་རྣམས་ཀྱིས་རང་གི་ཡབ་ཀྱི་རྒྱལ་སྲིད་དུ་ཉི་མ་དང་འདྲ་བར་འོད་སྤྲོ་བར༌འགྱུར།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43Then the righteous will shine like the sun in the kingdom of their Father..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8A8F6D1-2A9B-8003-47B8-3E94EABA4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2"/>
    </mc:Choice>
    <mc:Fallback xmlns="">
      <p:transition spd="slow" advTm="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A6EBC-A3D8-63F8-A2A6-0D801F926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FD1360-7F5C-D956-291F-F8D84A469AC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ཡང་རྣ་བ་ཡོད་པ་ཐམས་ཅད་ཀྱིས་གཏམ་འདིར་ཉོན་ཅིག་ཅེས་གསུངས༌སོ།།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Whoever has ears should listen.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A75ED8-5BE6-FB25-E8EC-F689332EE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"/>
    </mc:Choice>
    <mc:Fallback xmlns="">
      <p:transition spd="slow" advTm="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2F000-4690-C505-1225-986118F7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512B4-173C-9CC4-179B-3D540724C324}"/>
              </a:ext>
            </a:extLst>
          </p:cNvPr>
          <p:cNvSpPr txBox="1"/>
          <p:nvPr/>
        </p:nvSpPr>
        <p:spPr>
          <a:xfrm>
            <a:off x="468279" y="5868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D77B5-E4EC-804F-762D-53E6B3C8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888A01-9B22-F1C8-B825-AF023AD25301}"/>
              </a:ext>
            </a:extLst>
          </p:cNvPr>
          <p:cNvSpPr txBox="1"/>
          <p:nvPr/>
        </p:nvSpPr>
        <p:spPr>
          <a:xfrm>
            <a:off x="142009" y="3429000"/>
            <a:ext cx="3338945" cy="319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FF53D6D-BD36-4CA5-EC40-7D6086C7C604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24ཡང་སྐྱབས་མགོན་ཡེ་ཤུས་དཔེའི་སྒོ་ནས་མི་ཚོགས་ལ་འདི་སྐད༌དུ། ནམ་མཁའི་རྒྱལ་སྲིད་ནི་མི་ཞིག་གིས་ཞིང་ལ་ས་བོན་བཟང་པོ་བཏབ་པ་དང་འདྲ༌སྟེ།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24Jesus put before them another parable: “The kingdom of heaven is like a man who sowed good seed in his field.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2A8CD0-E8B7-2A28-A497-C4AA50168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4"/>
    </mc:Choice>
    <mc:Fallback xmlns="">
      <p:transition spd="slow" advTm="1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AB741-76F1-A0F3-8A63-6393C31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387"/>
            <a:ext cx="12192000" cy="74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395FFF-B898-14FC-42DF-9E6FB0BE8FB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25མི་རྣམས་གཉིད་དུ་ཡུར་བའི་དུས༌སུ། དགྲ་བོ་ཡོང་ནས་རྩྭ་ལྡུམ་གྲོ་ནང་དུ་གཏོར་ཏེ༌སོང༌།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25But while everyone was asleep, his enemy came and sowed weeds among the wheat, and slipped away.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E90444-D454-C1BC-DCAB-222281C7E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3"/>
    </mc:Choice>
    <mc:Fallback xmlns="">
      <p:transition spd="slow" advTm="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73550-CF9F-5729-C4A8-7BA15E79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93E85-4396-D4B5-383A-9EC06035298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26དེ་ནས་སྙེ་མ་ཐོགས་པའི་དུས༌སུ། རྩྭ་ལྡུམ་ཡང་མངོན་པར་གྱུར༌ཏོ།།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26When the wheat sprouted and bore grain, then the weeds also appeared.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71B1BA-0EE5-B7F4-28D2-07C53928D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"/>
    </mc:Choice>
    <mc:Fallback xmlns="">
      <p:transition spd="slow" advTm="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4089</TotalTime>
  <Words>1255</Words>
  <Application>Microsoft Office PowerPoint</Application>
  <PresentationFormat>Widescreen</PresentationFormat>
  <Paragraphs>79</Paragraphs>
  <Slides>36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2025-05-30T07:13:08Z</dcterms:modified>
</cp:coreProperties>
</file>