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257" r:id="rId2"/>
    <p:sldId id="258" r:id="rId3"/>
    <p:sldId id="260" r:id="rId4"/>
    <p:sldId id="271" r:id="rId5"/>
    <p:sldId id="261" r:id="rId6"/>
    <p:sldId id="273" r:id="rId7"/>
    <p:sldId id="262" r:id="rId8"/>
    <p:sldId id="272" r:id="rId9"/>
    <p:sldId id="263" r:id="rId10"/>
    <p:sldId id="274" r:id="rId11"/>
    <p:sldId id="264" r:id="rId12"/>
    <p:sldId id="275" r:id="rId13"/>
    <p:sldId id="265" r:id="rId14"/>
    <p:sldId id="276" r:id="rId15"/>
    <p:sldId id="266" r:id="rId16"/>
    <p:sldId id="277" r:id="rId17"/>
    <p:sldId id="297" r:id="rId18"/>
    <p:sldId id="278" r:id="rId19"/>
    <p:sldId id="296" r:id="rId20"/>
    <p:sldId id="279" r:id="rId21"/>
    <p:sldId id="269" r:id="rId22"/>
    <p:sldId id="280" r:id="rId23"/>
    <p:sldId id="281" r:id="rId24"/>
    <p:sldId id="282" r:id="rId25"/>
    <p:sldId id="283" r:id="rId26"/>
    <p:sldId id="284" r:id="rId27"/>
    <p:sldId id="285" r:id="rId28"/>
    <p:sldId id="286" r:id="rId29"/>
    <p:sldId id="287" r:id="rId30"/>
    <p:sldId id="290" r:id="rId31"/>
    <p:sldId id="289" r:id="rId32"/>
    <p:sldId id="293" r:id="rId33"/>
    <p:sldId id="291" r:id="rId34"/>
    <p:sldId id="288" r:id="rId35"/>
    <p:sldId id="295" r:id="rId36"/>
    <p:sldId id="292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0BE424E-930C-43EC-B522-14DB85C07713}" v="2" dt="2025-05-08T10:56:01.13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0467" autoAdjust="0"/>
  </p:normalViewPr>
  <p:slideViewPr>
    <p:cSldViewPr snapToGrid="0">
      <p:cViewPr varScale="1">
        <p:scale>
          <a:sx n="60" d="100"/>
          <a:sy n="60" d="100"/>
        </p:scale>
        <p:origin x="84" y="10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microsoft.com/office/2016/11/relationships/changesInfo" Target="changesInfos/changesInfo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fred Smith" userId="3c60a3631c0db8ad" providerId="LiveId" clId="{60BE424E-930C-43EC-B522-14DB85C07713}"/>
    <pc:docChg chg="custSel modSld">
      <pc:chgData name="Alfred Smith" userId="3c60a3631c0db8ad" providerId="LiveId" clId="{60BE424E-930C-43EC-B522-14DB85C07713}" dt="2025-05-08T10:56:21.243" v="4" actId="1076"/>
      <pc:docMkLst>
        <pc:docMk/>
      </pc:docMkLst>
      <pc:sldChg chg="addSp delSp modSp mod">
        <pc:chgData name="Alfred Smith" userId="3c60a3631c0db8ad" providerId="LiveId" clId="{60BE424E-930C-43EC-B522-14DB85C07713}" dt="2025-05-08T10:54:08.033" v="2"/>
        <pc:sldMkLst>
          <pc:docMk/>
          <pc:sldMk cId="1499918570" sldId="257"/>
        </pc:sldMkLst>
        <pc:spChg chg="del">
          <ac:chgData name="Alfred Smith" userId="3c60a3631c0db8ad" providerId="LiveId" clId="{60BE424E-930C-43EC-B522-14DB85C07713}" dt="2025-05-08T10:54:02.345" v="0" actId="478"/>
          <ac:spMkLst>
            <pc:docMk/>
            <pc:sldMk cId="1499918570" sldId="257"/>
            <ac:spMk id="3" creationId="{0228937D-0D81-2DA1-1C55-FD99B23FE1AE}"/>
          </ac:spMkLst>
        </pc:spChg>
        <pc:spChg chg="add del mod">
          <ac:chgData name="Alfred Smith" userId="3c60a3631c0db8ad" providerId="LiveId" clId="{60BE424E-930C-43EC-B522-14DB85C07713}" dt="2025-05-08T10:54:07.515" v="1" actId="478"/>
          <ac:spMkLst>
            <pc:docMk/>
            <pc:sldMk cId="1499918570" sldId="257"/>
            <ac:spMk id="5" creationId="{BB7B1970-0D28-399D-D75F-3DA9EB30CECD}"/>
          </ac:spMkLst>
        </pc:spChg>
        <pc:spChg chg="add mod">
          <ac:chgData name="Alfred Smith" userId="3c60a3631c0db8ad" providerId="LiveId" clId="{60BE424E-930C-43EC-B522-14DB85C07713}" dt="2025-05-08T10:54:08.033" v="2"/>
          <ac:spMkLst>
            <pc:docMk/>
            <pc:sldMk cId="1499918570" sldId="257"/>
            <ac:spMk id="7" creationId="{04BD2406-56F5-72A7-711D-74F1913FD4C6}"/>
          </ac:spMkLst>
        </pc:spChg>
      </pc:sldChg>
      <pc:sldChg chg="modSp">
        <pc:chgData name="Alfred Smith" userId="3c60a3631c0db8ad" providerId="LiveId" clId="{60BE424E-930C-43EC-B522-14DB85C07713}" dt="2025-05-08T10:56:01.131" v="3"/>
        <pc:sldMkLst>
          <pc:docMk/>
          <pc:sldMk cId="3788111665" sldId="258"/>
        </pc:sldMkLst>
        <pc:spChg chg="mod">
          <ac:chgData name="Alfred Smith" userId="3c60a3631c0db8ad" providerId="LiveId" clId="{60BE424E-930C-43EC-B522-14DB85C07713}" dt="2025-05-08T10:56:01.131" v="3"/>
          <ac:spMkLst>
            <pc:docMk/>
            <pc:sldMk cId="3788111665" sldId="258"/>
            <ac:spMk id="2" creationId="{FD13C5DB-A321-A83E-85B4-F56C4A830D45}"/>
          </ac:spMkLst>
        </pc:spChg>
      </pc:sldChg>
      <pc:sldChg chg="modSp">
        <pc:chgData name="Alfred Smith" userId="3c60a3631c0db8ad" providerId="LiveId" clId="{60BE424E-930C-43EC-B522-14DB85C07713}" dt="2025-05-08T10:56:01.131" v="3"/>
        <pc:sldMkLst>
          <pc:docMk/>
          <pc:sldMk cId="2346136586" sldId="260"/>
        </pc:sldMkLst>
        <pc:spChg chg="mod">
          <ac:chgData name="Alfred Smith" userId="3c60a3631c0db8ad" providerId="LiveId" clId="{60BE424E-930C-43EC-B522-14DB85C07713}" dt="2025-05-08T10:56:01.131" v="3"/>
          <ac:spMkLst>
            <pc:docMk/>
            <pc:sldMk cId="2346136586" sldId="260"/>
            <ac:spMk id="3" creationId="{A58184BD-88F1-BA02-40C1-D8403D0EEC0D}"/>
          </ac:spMkLst>
        </pc:spChg>
      </pc:sldChg>
      <pc:sldChg chg="modSp mod">
        <pc:chgData name="Alfred Smith" userId="3c60a3631c0db8ad" providerId="LiveId" clId="{60BE424E-930C-43EC-B522-14DB85C07713}" dt="2025-05-08T10:56:21.243" v="4" actId="1076"/>
        <pc:sldMkLst>
          <pc:docMk/>
          <pc:sldMk cId="4037329247" sldId="261"/>
        </pc:sldMkLst>
        <pc:spChg chg="mod">
          <ac:chgData name="Alfred Smith" userId="3c60a3631c0db8ad" providerId="LiveId" clId="{60BE424E-930C-43EC-B522-14DB85C07713}" dt="2025-05-08T10:56:21.243" v="4" actId="1076"/>
          <ac:spMkLst>
            <pc:docMk/>
            <pc:sldMk cId="4037329247" sldId="261"/>
            <ac:spMk id="3" creationId="{A58184BD-88F1-BA02-40C1-D8403D0EEC0D}"/>
          </ac:spMkLst>
        </pc:spChg>
        <pc:spChg chg="mod">
          <ac:chgData name="Alfred Smith" userId="3c60a3631c0db8ad" providerId="LiveId" clId="{60BE424E-930C-43EC-B522-14DB85C07713}" dt="2025-05-08T10:56:21.243" v="4" actId="1076"/>
          <ac:spMkLst>
            <pc:docMk/>
            <pc:sldMk cId="4037329247" sldId="261"/>
            <ac:spMk id="4" creationId="{EE2AC625-9141-A801-F431-DD5F79396320}"/>
          </ac:spMkLst>
        </pc:spChg>
      </pc:sldChg>
      <pc:sldChg chg="modSp">
        <pc:chgData name="Alfred Smith" userId="3c60a3631c0db8ad" providerId="LiveId" clId="{60BE424E-930C-43EC-B522-14DB85C07713}" dt="2025-05-08T10:56:01.131" v="3"/>
        <pc:sldMkLst>
          <pc:docMk/>
          <pc:sldMk cId="939110669" sldId="271"/>
        </pc:sldMkLst>
        <pc:spChg chg="mod">
          <ac:chgData name="Alfred Smith" userId="3c60a3631c0db8ad" providerId="LiveId" clId="{60BE424E-930C-43EC-B522-14DB85C07713}" dt="2025-05-08T10:56:01.131" v="3"/>
          <ac:spMkLst>
            <pc:docMk/>
            <pc:sldMk cId="939110669" sldId="271"/>
            <ac:spMk id="3" creationId="{0B888A01-9B22-F1C8-B825-AF023AD25301}"/>
          </ac:spMkLst>
        </pc:spChg>
      </pc:sldChg>
      <pc:sldChg chg="modSp">
        <pc:chgData name="Alfred Smith" userId="3c60a3631c0db8ad" providerId="LiveId" clId="{60BE424E-930C-43EC-B522-14DB85C07713}" dt="2025-05-08T10:56:01.131" v="3"/>
        <pc:sldMkLst>
          <pc:docMk/>
          <pc:sldMk cId="4024569785" sldId="272"/>
        </pc:sldMkLst>
        <pc:spChg chg="mod">
          <ac:chgData name="Alfred Smith" userId="3c60a3631c0db8ad" providerId="LiveId" clId="{60BE424E-930C-43EC-B522-14DB85C07713}" dt="2025-05-08T10:56:01.131" v="3"/>
          <ac:spMkLst>
            <pc:docMk/>
            <pc:sldMk cId="4024569785" sldId="272"/>
            <ac:spMk id="2" creationId="{06C93E85-4396-D4B5-383A-9EC06035298B}"/>
          </ac:spMkLst>
        </pc:spChg>
      </pc:sldChg>
      <pc:sldChg chg="modSp">
        <pc:chgData name="Alfred Smith" userId="3c60a3631c0db8ad" providerId="LiveId" clId="{60BE424E-930C-43EC-B522-14DB85C07713}" dt="2025-05-08T10:56:01.131" v="3"/>
        <pc:sldMkLst>
          <pc:docMk/>
          <pc:sldMk cId="487179600" sldId="273"/>
        </pc:sldMkLst>
        <pc:spChg chg="mod">
          <ac:chgData name="Alfred Smith" userId="3c60a3631c0db8ad" providerId="LiveId" clId="{60BE424E-930C-43EC-B522-14DB85C07713}" dt="2025-05-08T10:56:01.131" v="3"/>
          <ac:spMkLst>
            <pc:docMk/>
            <pc:sldMk cId="487179600" sldId="273"/>
            <ac:spMk id="2" creationId="{F7395FFF-B898-14FC-42DF-9E6FB0BE8FBC}"/>
          </ac:spMkLst>
        </pc:spChg>
      </pc:sldChg>
      <pc:sldChg chg="modSp">
        <pc:chgData name="Alfred Smith" userId="3c60a3631c0db8ad" providerId="LiveId" clId="{60BE424E-930C-43EC-B522-14DB85C07713}" dt="2025-05-08T10:56:01.131" v="3"/>
        <pc:sldMkLst>
          <pc:docMk/>
          <pc:sldMk cId="2168401200" sldId="274"/>
        </pc:sldMkLst>
        <pc:spChg chg="mod">
          <ac:chgData name="Alfred Smith" userId="3c60a3631c0db8ad" providerId="LiveId" clId="{60BE424E-930C-43EC-B522-14DB85C07713}" dt="2025-05-08T10:56:01.131" v="3"/>
          <ac:spMkLst>
            <pc:docMk/>
            <pc:sldMk cId="2168401200" sldId="274"/>
            <ac:spMk id="2" creationId="{35639083-FA50-4533-2FD6-EB9000ECA972}"/>
          </ac:spMkLst>
        </pc:spChg>
      </pc:sldChg>
      <pc:sldChg chg="modSp">
        <pc:chgData name="Alfred Smith" userId="3c60a3631c0db8ad" providerId="LiveId" clId="{60BE424E-930C-43EC-B522-14DB85C07713}" dt="2025-05-08T10:56:01.131" v="3"/>
        <pc:sldMkLst>
          <pc:docMk/>
          <pc:sldMk cId="2996969115" sldId="275"/>
        </pc:sldMkLst>
        <pc:spChg chg="mod">
          <ac:chgData name="Alfred Smith" userId="3c60a3631c0db8ad" providerId="LiveId" clId="{60BE424E-930C-43EC-B522-14DB85C07713}" dt="2025-05-08T10:56:01.131" v="3"/>
          <ac:spMkLst>
            <pc:docMk/>
            <pc:sldMk cId="2996969115" sldId="275"/>
            <ac:spMk id="2" creationId="{891282CE-F24D-8BFF-DE1D-EBC103A5D518}"/>
          </ac:spMkLst>
        </pc:spChg>
      </pc:sldChg>
      <pc:sldChg chg="modSp">
        <pc:chgData name="Alfred Smith" userId="3c60a3631c0db8ad" providerId="LiveId" clId="{60BE424E-930C-43EC-B522-14DB85C07713}" dt="2025-05-08T10:56:01.131" v="3"/>
        <pc:sldMkLst>
          <pc:docMk/>
          <pc:sldMk cId="2390376940" sldId="276"/>
        </pc:sldMkLst>
        <pc:spChg chg="mod">
          <ac:chgData name="Alfred Smith" userId="3c60a3631c0db8ad" providerId="LiveId" clId="{60BE424E-930C-43EC-B522-14DB85C07713}" dt="2025-05-08T10:56:01.131" v="3"/>
          <ac:spMkLst>
            <pc:docMk/>
            <pc:sldMk cId="2390376940" sldId="276"/>
            <ac:spMk id="2" creationId="{114C6036-46B7-C3AC-418A-FA72F2472E3D}"/>
          </ac:spMkLst>
        </pc:spChg>
      </pc:sldChg>
      <pc:sldChg chg="modSp">
        <pc:chgData name="Alfred Smith" userId="3c60a3631c0db8ad" providerId="LiveId" clId="{60BE424E-930C-43EC-B522-14DB85C07713}" dt="2025-05-08T10:56:01.131" v="3"/>
        <pc:sldMkLst>
          <pc:docMk/>
          <pc:sldMk cId="4265919077" sldId="277"/>
        </pc:sldMkLst>
        <pc:spChg chg="mod">
          <ac:chgData name="Alfred Smith" userId="3c60a3631c0db8ad" providerId="LiveId" clId="{60BE424E-930C-43EC-B522-14DB85C07713}" dt="2025-05-08T10:56:01.131" v="3"/>
          <ac:spMkLst>
            <pc:docMk/>
            <pc:sldMk cId="4265919077" sldId="277"/>
            <ac:spMk id="2" creationId="{E9AD168A-3447-12DC-4594-7B74E1B2367B}"/>
          </ac:spMkLst>
        </pc:spChg>
      </pc:sldChg>
      <pc:sldChg chg="modSp">
        <pc:chgData name="Alfred Smith" userId="3c60a3631c0db8ad" providerId="LiveId" clId="{60BE424E-930C-43EC-B522-14DB85C07713}" dt="2025-05-08T10:56:01.131" v="3"/>
        <pc:sldMkLst>
          <pc:docMk/>
          <pc:sldMk cId="210266664" sldId="278"/>
        </pc:sldMkLst>
        <pc:spChg chg="mod">
          <ac:chgData name="Alfred Smith" userId="3c60a3631c0db8ad" providerId="LiveId" clId="{60BE424E-930C-43EC-B522-14DB85C07713}" dt="2025-05-08T10:56:01.131" v="3"/>
          <ac:spMkLst>
            <pc:docMk/>
            <pc:sldMk cId="210266664" sldId="278"/>
            <ac:spMk id="2" creationId="{25B20D74-69FC-39F4-2366-341309420D7D}"/>
          </ac:spMkLst>
        </pc:spChg>
      </pc:sldChg>
      <pc:sldChg chg="modSp">
        <pc:chgData name="Alfred Smith" userId="3c60a3631c0db8ad" providerId="LiveId" clId="{60BE424E-930C-43EC-B522-14DB85C07713}" dt="2025-05-08T10:56:01.131" v="3"/>
        <pc:sldMkLst>
          <pc:docMk/>
          <pc:sldMk cId="888433145" sldId="279"/>
        </pc:sldMkLst>
        <pc:spChg chg="mod">
          <ac:chgData name="Alfred Smith" userId="3c60a3631c0db8ad" providerId="LiveId" clId="{60BE424E-930C-43EC-B522-14DB85C07713}" dt="2025-05-08T10:56:01.131" v="3"/>
          <ac:spMkLst>
            <pc:docMk/>
            <pc:sldMk cId="888433145" sldId="279"/>
            <ac:spMk id="2" creationId="{CD679D19-DA2D-1086-B541-287C61B98BB6}"/>
          </ac:spMkLst>
        </pc:spChg>
      </pc:sldChg>
      <pc:sldChg chg="modSp">
        <pc:chgData name="Alfred Smith" userId="3c60a3631c0db8ad" providerId="LiveId" clId="{60BE424E-930C-43EC-B522-14DB85C07713}" dt="2025-05-08T10:56:01.131" v="3"/>
        <pc:sldMkLst>
          <pc:docMk/>
          <pc:sldMk cId="791300187" sldId="280"/>
        </pc:sldMkLst>
        <pc:spChg chg="mod">
          <ac:chgData name="Alfred Smith" userId="3c60a3631c0db8ad" providerId="LiveId" clId="{60BE424E-930C-43EC-B522-14DB85C07713}" dt="2025-05-08T10:56:01.131" v="3"/>
          <ac:spMkLst>
            <pc:docMk/>
            <pc:sldMk cId="791300187" sldId="280"/>
            <ac:spMk id="2" creationId="{A4F9D10F-7A6E-32A0-7BD8-57C6006502B5}"/>
          </ac:spMkLst>
        </pc:spChg>
      </pc:sldChg>
      <pc:sldChg chg="modSp">
        <pc:chgData name="Alfred Smith" userId="3c60a3631c0db8ad" providerId="LiveId" clId="{60BE424E-930C-43EC-B522-14DB85C07713}" dt="2025-05-08T10:56:01.131" v="3"/>
        <pc:sldMkLst>
          <pc:docMk/>
          <pc:sldMk cId="1126511635" sldId="282"/>
        </pc:sldMkLst>
        <pc:spChg chg="mod">
          <ac:chgData name="Alfred Smith" userId="3c60a3631c0db8ad" providerId="LiveId" clId="{60BE424E-930C-43EC-B522-14DB85C07713}" dt="2025-05-08T10:56:01.131" v="3"/>
          <ac:spMkLst>
            <pc:docMk/>
            <pc:sldMk cId="1126511635" sldId="282"/>
            <ac:spMk id="3" creationId="{7E75E3EA-AFC9-6888-B252-A3D28E362D89}"/>
          </ac:spMkLst>
        </pc:spChg>
      </pc:sldChg>
      <pc:sldChg chg="modSp">
        <pc:chgData name="Alfred Smith" userId="3c60a3631c0db8ad" providerId="LiveId" clId="{60BE424E-930C-43EC-B522-14DB85C07713}" dt="2025-05-08T10:56:01.131" v="3"/>
        <pc:sldMkLst>
          <pc:docMk/>
          <pc:sldMk cId="3922583308" sldId="284"/>
        </pc:sldMkLst>
        <pc:spChg chg="mod">
          <ac:chgData name="Alfred Smith" userId="3c60a3631c0db8ad" providerId="LiveId" clId="{60BE424E-930C-43EC-B522-14DB85C07713}" dt="2025-05-08T10:56:01.131" v="3"/>
          <ac:spMkLst>
            <pc:docMk/>
            <pc:sldMk cId="3922583308" sldId="284"/>
            <ac:spMk id="2" creationId="{8FF26B21-BC91-E1EB-9234-6CB3E24065BB}"/>
          </ac:spMkLst>
        </pc:spChg>
      </pc:sldChg>
      <pc:sldChg chg="modSp">
        <pc:chgData name="Alfred Smith" userId="3c60a3631c0db8ad" providerId="LiveId" clId="{60BE424E-930C-43EC-B522-14DB85C07713}" dt="2025-05-08T10:56:01.131" v="3"/>
        <pc:sldMkLst>
          <pc:docMk/>
          <pc:sldMk cId="1850742486" sldId="286"/>
        </pc:sldMkLst>
        <pc:spChg chg="mod">
          <ac:chgData name="Alfred Smith" userId="3c60a3631c0db8ad" providerId="LiveId" clId="{60BE424E-930C-43EC-B522-14DB85C07713}" dt="2025-05-08T10:56:01.131" v="3"/>
          <ac:spMkLst>
            <pc:docMk/>
            <pc:sldMk cId="1850742486" sldId="286"/>
            <ac:spMk id="3" creationId="{4A8E637F-EC01-36A4-5128-4CC33F3C7C3F}"/>
          </ac:spMkLst>
        </pc:spChg>
      </pc:sldChg>
      <pc:sldChg chg="modSp">
        <pc:chgData name="Alfred Smith" userId="3c60a3631c0db8ad" providerId="LiveId" clId="{60BE424E-930C-43EC-B522-14DB85C07713}" dt="2025-05-08T10:56:01.131" v="3"/>
        <pc:sldMkLst>
          <pc:docMk/>
          <pc:sldMk cId="1828872212" sldId="288"/>
        </pc:sldMkLst>
        <pc:spChg chg="mod">
          <ac:chgData name="Alfred Smith" userId="3c60a3631c0db8ad" providerId="LiveId" clId="{60BE424E-930C-43EC-B522-14DB85C07713}" dt="2025-05-08T10:56:01.131" v="3"/>
          <ac:spMkLst>
            <pc:docMk/>
            <pc:sldMk cId="1828872212" sldId="288"/>
            <ac:spMk id="2" creationId="{8FFD1360-7F5C-D956-291F-F8D84A469AC2}"/>
          </ac:spMkLst>
        </pc:spChg>
      </pc:sldChg>
      <pc:sldChg chg="modSp">
        <pc:chgData name="Alfred Smith" userId="3c60a3631c0db8ad" providerId="LiveId" clId="{60BE424E-930C-43EC-B522-14DB85C07713}" dt="2025-05-08T10:56:01.131" v="3"/>
        <pc:sldMkLst>
          <pc:docMk/>
          <pc:sldMk cId="1292473336" sldId="290"/>
        </pc:sldMkLst>
        <pc:spChg chg="mod">
          <ac:chgData name="Alfred Smith" userId="3c60a3631c0db8ad" providerId="LiveId" clId="{60BE424E-930C-43EC-B522-14DB85C07713}" dt="2025-05-08T10:56:01.131" v="3"/>
          <ac:spMkLst>
            <pc:docMk/>
            <pc:sldMk cId="1292473336" sldId="290"/>
            <ac:spMk id="2" creationId="{BB7F30FC-B3FB-615E-3334-F21E6E558FB3}"/>
          </ac:spMkLst>
        </pc:spChg>
      </pc:sldChg>
      <pc:sldChg chg="modSp">
        <pc:chgData name="Alfred Smith" userId="3c60a3631c0db8ad" providerId="LiveId" clId="{60BE424E-930C-43EC-B522-14DB85C07713}" dt="2025-05-08T10:56:01.131" v="3"/>
        <pc:sldMkLst>
          <pc:docMk/>
          <pc:sldMk cId="1014080634" sldId="292"/>
        </pc:sldMkLst>
        <pc:spChg chg="mod">
          <ac:chgData name="Alfred Smith" userId="3c60a3631c0db8ad" providerId="LiveId" clId="{60BE424E-930C-43EC-B522-14DB85C07713}" dt="2025-05-08T10:56:01.131" v="3"/>
          <ac:spMkLst>
            <pc:docMk/>
            <pc:sldMk cId="1014080634" sldId="292"/>
            <ac:spMk id="3" creationId="{3B1512B4-173C-9CC4-179B-3D540724C324}"/>
          </ac:spMkLst>
        </pc:spChg>
      </pc:sldChg>
      <pc:sldChg chg="modSp">
        <pc:chgData name="Alfred Smith" userId="3c60a3631c0db8ad" providerId="LiveId" clId="{60BE424E-930C-43EC-B522-14DB85C07713}" dt="2025-05-08T10:56:01.131" v="3"/>
        <pc:sldMkLst>
          <pc:docMk/>
          <pc:sldMk cId="2219299321" sldId="293"/>
        </pc:sldMkLst>
        <pc:spChg chg="mod">
          <ac:chgData name="Alfred Smith" userId="3c60a3631c0db8ad" providerId="LiveId" clId="{60BE424E-930C-43EC-B522-14DB85C07713}" dt="2025-05-08T10:56:01.131" v="3"/>
          <ac:spMkLst>
            <pc:docMk/>
            <pc:sldMk cId="2219299321" sldId="293"/>
            <ac:spMk id="2" creationId="{3C4EEF5E-7136-401B-1E2F-4F9470D28FA9}"/>
          </ac:spMkLst>
        </pc:spChg>
      </pc:sldChg>
    </pc:docChg>
  </pc:docChgLst>
  <pc:docChgLst>
    <pc:chgData name="Leonie Smith" userId="fed1330f33f5650e" providerId="LiveId" clId="{F06A57D2-8AF3-461E-904D-53E1C6DCB2A0}"/>
    <pc:docChg chg="modSld">
      <pc:chgData name="Leonie Smith" userId="fed1330f33f5650e" providerId="LiveId" clId="{F06A57D2-8AF3-461E-904D-53E1C6DCB2A0}" dt="2024-03-20T04:13:43.329" v="90" actId="20577"/>
      <pc:docMkLst>
        <pc:docMk/>
      </pc:docMkLst>
      <pc:sldChg chg="addSp delSp modSp mod modTransition modAnim modNotesTx">
        <pc:chgData name="Leonie Smith" userId="fed1330f33f5650e" providerId="LiveId" clId="{F06A57D2-8AF3-461E-904D-53E1C6DCB2A0}" dt="2024-03-20T04:13:43.329" v="90" actId="20577"/>
        <pc:sldMkLst>
          <pc:docMk/>
          <pc:sldMk cId="1499918570" sldId="257"/>
        </pc:sldMkLst>
      </pc:sldChg>
      <pc:sldChg chg="addSp delSp modSp mod modTransition modAnim">
        <pc:chgData name="Leonie Smith" userId="fed1330f33f5650e" providerId="LiveId" clId="{F06A57D2-8AF3-461E-904D-53E1C6DCB2A0}" dt="2024-03-13T07:00:38.776" v="14"/>
        <pc:sldMkLst>
          <pc:docMk/>
          <pc:sldMk cId="2346136586" sldId="260"/>
        </pc:sldMkLst>
      </pc:sldChg>
      <pc:sldChg chg="addSp delSp modSp mod modTransition modAnim">
        <pc:chgData name="Leonie Smith" userId="fed1330f33f5650e" providerId="LiveId" clId="{F06A57D2-8AF3-461E-904D-53E1C6DCB2A0}" dt="2024-03-13T07:00:27.105" v="11"/>
        <pc:sldMkLst>
          <pc:docMk/>
          <pc:sldMk cId="4037329247" sldId="261"/>
        </pc:sldMkLst>
      </pc:sldChg>
      <pc:sldChg chg="addSp delSp modSp mod modTransition modAnim">
        <pc:chgData name="Leonie Smith" userId="fed1330f33f5650e" providerId="LiveId" clId="{F06A57D2-8AF3-461E-904D-53E1C6DCB2A0}" dt="2024-03-13T07:00:55.287" v="17"/>
        <pc:sldMkLst>
          <pc:docMk/>
          <pc:sldMk cId="1909638311" sldId="262"/>
        </pc:sldMkLst>
      </pc:sldChg>
      <pc:sldChg chg="addSp delSp modSp mod modTransition modAnim">
        <pc:chgData name="Leonie Smith" userId="fed1330f33f5650e" providerId="LiveId" clId="{F06A57D2-8AF3-461E-904D-53E1C6DCB2A0}" dt="2024-03-13T07:01:07.368" v="20"/>
        <pc:sldMkLst>
          <pc:docMk/>
          <pc:sldMk cId="641208035" sldId="263"/>
        </pc:sldMkLst>
      </pc:sldChg>
      <pc:sldChg chg="addSp delSp modSp mod modTransition modAnim">
        <pc:chgData name="Leonie Smith" userId="fed1330f33f5650e" providerId="LiveId" clId="{F06A57D2-8AF3-461E-904D-53E1C6DCB2A0}" dt="2024-03-13T07:01:24.707" v="23"/>
        <pc:sldMkLst>
          <pc:docMk/>
          <pc:sldMk cId="4044745628" sldId="264"/>
        </pc:sldMkLst>
      </pc:sldChg>
      <pc:sldChg chg="addSp delSp modSp mod modTransition modAnim">
        <pc:chgData name="Leonie Smith" userId="fed1330f33f5650e" providerId="LiveId" clId="{F06A57D2-8AF3-461E-904D-53E1C6DCB2A0}" dt="2024-03-13T07:02:35.686" v="35"/>
        <pc:sldMkLst>
          <pc:docMk/>
          <pc:sldMk cId="978260341" sldId="265"/>
        </pc:sldMkLst>
      </pc:sldChg>
      <pc:sldChg chg="addSp delSp modSp mod modTransition modAnim">
        <pc:chgData name="Leonie Smith" userId="fed1330f33f5650e" providerId="LiveId" clId="{F06A57D2-8AF3-461E-904D-53E1C6DCB2A0}" dt="2024-03-13T07:02:17.740" v="32"/>
        <pc:sldMkLst>
          <pc:docMk/>
          <pc:sldMk cId="3575870363" sldId="266"/>
        </pc:sldMkLst>
      </pc:sldChg>
      <pc:sldChg chg="addSp delSp modSp mod modTransition modAnim">
        <pc:chgData name="Leonie Smith" userId="fed1330f33f5650e" providerId="LiveId" clId="{F06A57D2-8AF3-461E-904D-53E1C6DCB2A0}" dt="2024-03-13T07:04:01.459" v="47"/>
        <pc:sldMkLst>
          <pc:docMk/>
          <pc:sldMk cId="100491716" sldId="269"/>
        </pc:sldMkLst>
      </pc:sldChg>
      <pc:sldChg chg="addSp delSp modSp mod modTransition modAnim">
        <pc:chgData name="Leonie Smith" userId="fed1330f33f5650e" providerId="LiveId" clId="{F06A57D2-8AF3-461E-904D-53E1C6DCB2A0}" dt="2024-03-13T07:04:16.748" v="50"/>
        <pc:sldMkLst>
          <pc:docMk/>
          <pc:sldMk cId="1922139011" sldId="281"/>
        </pc:sldMkLst>
      </pc:sldChg>
      <pc:sldChg chg="addSp delSp modSp mod modTransition modAnim">
        <pc:chgData name="Leonie Smith" userId="fed1330f33f5650e" providerId="LiveId" clId="{F06A57D2-8AF3-461E-904D-53E1C6DCB2A0}" dt="2024-03-13T07:05:05.198" v="59"/>
        <pc:sldMkLst>
          <pc:docMk/>
          <pc:sldMk cId="3166251957" sldId="283"/>
        </pc:sldMkLst>
      </pc:sldChg>
      <pc:sldChg chg="addSp delSp modSp mod modTransition modAnim">
        <pc:chgData name="Leonie Smith" userId="fed1330f33f5650e" providerId="LiveId" clId="{F06A57D2-8AF3-461E-904D-53E1C6DCB2A0}" dt="2024-03-13T07:05:18.140" v="62"/>
        <pc:sldMkLst>
          <pc:docMk/>
          <pc:sldMk cId="1522780631" sldId="285"/>
        </pc:sldMkLst>
      </pc:sldChg>
      <pc:sldChg chg="addSp delSp modSp mod modTransition modAnim">
        <pc:chgData name="Leonie Smith" userId="fed1330f33f5650e" providerId="LiveId" clId="{F06A57D2-8AF3-461E-904D-53E1C6DCB2A0}" dt="2024-03-13T07:05:43.879" v="68"/>
        <pc:sldMkLst>
          <pc:docMk/>
          <pc:sldMk cId="2332778949" sldId="287"/>
        </pc:sldMkLst>
      </pc:sldChg>
      <pc:sldChg chg="addSp delSp modSp mod modTransition modAnim">
        <pc:chgData name="Leonie Smith" userId="fed1330f33f5650e" providerId="LiveId" clId="{F06A57D2-8AF3-461E-904D-53E1C6DCB2A0}" dt="2024-03-13T07:05:58.492" v="71"/>
        <pc:sldMkLst>
          <pc:docMk/>
          <pc:sldMk cId="3153919605" sldId="289"/>
        </pc:sldMkLst>
      </pc:sldChg>
      <pc:sldChg chg="addSp delSp modSp mod modTransition modAnim">
        <pc:chgData name="Leonie Smith" userId="fed1330f33f5650e" providerId="LiveId" clId="{F06A57D2-8AF3-461E-904D-53E1C6DCB2A0}" dt="2024-03-13T07:06:24.216" v="77"/>
        <pc:sldMkLst>
          <pc:docMk/>
          <pc:sldMk cId="1878919862" sldId="291"/>
        </pc:sldMkLst>
      </pc:sldChg>
      <pc:sldChg chg="addSp delSp modSp mod modTransition modAnim">
        <pc:chgData name="Leonie Smith" userId="fed1330f33f5650e" providerId="LiveId" clId="{F06A57D2-8AF3-461E-904D-53E1C6DCB2A0}" dt="2024-03-13T07:06:34.632" v="80"/>
        <pc:sldMkLst>
          <pc:docMk/>
          <pc:sldMk cId="3279066978" sldId="295"/>
        </pc:sldMkLst>
      </pc:sldChg>
      <pc:sldChg chg="addSp delSp modSp mod modTransition modAnim">
        <pc:chgData name="Leonie Smith" userId="fed1330f33f5650e" providerId="LiveId" clId="{F06A57D2-8AF3-461E-904D-53E1C6DCB2A0}" dt="2024-03-13T07:03:39.102" v="41"/>
        <pc:sldMkLst>
          <pc:docMk/>
          <pc:sldMk cId="3069564151" sldId="296"/>
        </pc:sldMkLst>
      </pc:sldChg>
      <pc:sldChg chg="addSp delSp modSp mod modTransition modAnim">
        <pc:chgData name="Leonie Smith" userId="fed1330f33f5650e" providerId="LiveId" clId="{F06A57D2-8AF3-461E-904D-53E1C6DCB2A0}" dt="2024-03-13T07:03:00.027" v="38"/>
        <pc:sldMkLst>
          <pc:docMk/>
          <pc:sldMk cId="4027494328" sldId="297"/>
        </pc:sldMkLst>
      </pc:sldChg>
    </pc:docChg>
  </pc:docChgLst>
  <pc:docChgLst>
    <pc:chgData name="Alfred Smith" userId="3c60a3631c0db8ad" providerId="LiveId" clId="{9D58B5D1-81C5-4341-9AD9-759BE0881342}"/>
    <pc:docChg chg="undo custSel modSld">
      <pc:chgData name="Alfred Smith" userId="3c60a3631c0db8ad" providerId="LiveId" clId="{9D58B5D1-81C5-4341-9AD9-759BE0881342}" dt="2024-07-26T06:33:43.409" v="45"/>
      <pc:docMkLst>
        <pc:docMk/>
      </pc:docMkLst>
      <pc:sldChg chg="modSp mod">
        <pc:chgData name="Alfred Smith" userId="3c60a3631c0db8ad" providerId="LiveId" clId="{9D58B5D1-81C5-4341-9AD9-759BE0881342}" dt="2024-07-26T06:21:43.651" v="6" actId="27636"/>
        <pc:sldMkLst>
          <pc:docMk/>
          <pc:sldMk cId="1499918570" sldId="257"/>
        </pc:sldMkLst>
      </pc:sldChg>
      <pc:sldChg chg="modSp mod">
        <pc:chgData name="Alfred Smith" userId="3c60a3631c0db8ad" providerId="LiveId" clId="{9D58B5D1-81C5-4341-9AD9-759BE0881342}" dt="2024-07-26T06:29:14.228" v="9"/>
        <pc:sldMkLst>
          <pc:docMk/>
          <pc:sldMk cId="4037329247" sldId="261"/>
        </pc:sldMkLst>
      </pc:sldChg>
      <pc:sldChg chg="modSp mod">
        <pc:chgData name="Alfred Smith" userId="3c60a3631c0db8ad" providerId="LiveId" clId="{9D58B5D1-81C5-4341-9AD9-759BE0881342}" dt="2024-07-26T06:29:27.494" v="11"/>
        <pc:sldMkLst>
          <pc:docMk/>
          <pc:sldMk cId="1909638311" sldId="262"/>
        </pc:sldMkLst>
      </pc:sldChg>
      <pc:sldChg chg="modSp mod">
        <pc:chgData name="Alfred Smith" userId="3c60a3631c0db8ad" providerId="LiveId" clId="{9D58B5D1-81C5-4341-9AD9-759BE0881342}" dt="2024-07-26T06:29:48.347" v="13"/>
        <pc:sldMkLst>
          <pc:docMk/>
          <pc:sldMk cId="641208035" sldId="263"/>
        </pc:sldMkLst>
      </pc:sldChg>
      <pc:sldChg chg="modSp mod">
        <pc:chgData name="Alfred Smith" userId="3c60a3631c0db8ad" providerId="LiveId" clId="{9D58B5D1-81C5-4341-9AD9-759BE0881342}" dt="2024-07-26T06:30:17.748" v="18" actId="6549"/>
        <pc:sldMkLst>
          <pc:docMk/>
          <pc:sldMk cId="4044745628" sldId="264"/>
        </pc:sldMkLst>
      </pc:sldChg>
      <pc:sldChg chg="modSp mod">
        <pc:chgData name="Alfred Smith" userId="3c60a3631c0db8ad" providerId="LiveId" clId="{9D58B5D1-81C5-4341-9AD9-759BE0881342}" dt="2024-07-26T06:30:32.734" v="20"/>
        <pc:sldMkLst>
          <pc:docMk/>
          <pc:sldMk cId="978260341" sldId="265"/>
        </pc:sldMkLst>
      </pc:sldChg>
      <pc:sldChg chg="modSp mod">
        <pc:chgData name="Alfred Smith" userId="3c60a3631c0db8ad" providerId="LiveId" clId="{9D58B5D1-81C5-4341-9AD9-759BE0881342}" dt="2024-07-26T06:30:47.052" v="23" actId="6549"/>
        <pc:sldMkLst>
          <pc:docMk/>
          <pc:sldMk cId="3575870363" sldId="266"/>
        </pc:sldMkLst>
      </pc:sldChg>
      <pc:sldChg chg="modSp mod">
        <pc:chgData name="Alfred Smith" userId="3c60a3631c0db8ad" providerId="LiveId" clId="{9D58B5D1-81C5-4341-9AD9-759BE0881342}" dt="2024-07-26T06:32:12.495" v="30"/>
        <pc:sldMkLst>
          <pc:docMk/>
          <pc:sldMk cId="100491716" sldId="269"/>
        </pc:sldMkLst>
      </pc:sldChg>
      <pc:sldChg chg="addSp modSp">
        <pc:chgData name="Alfred Smith" userId="3c60a3631c0db8ad" providerId="LiveId" clId="{9D58B5D1-81C5-4341-9AD9-759BE0881342}" dt="2024-07-26T06:23:19.037" v="7"/>
        <pc:sldMkLst>
          <pc:docMk/>
          <pc:sldMk cId="939110669" sldId="271"/>
        </pc:sldMkLst>
      </pc:sldChg>
      <pc:sldChg chg="modSp mod">
        <pc:chgData name="Alfred Smith" userId="3c60a3631c0db8ad" providerId="LiveId" clId="{9D58B5D1-81C5-4341-9AD9-759BE0881342}" dt="2024-07-26T06:32:27.751" v="32"/>
        <pc:sldMkLst>
          <pc:docMk/>
          <pc:sldMk cId="1922139011" sldId="281"/>
        </pc:sldMkLst>
      </pc:sldChg>
      <pc:sldChg chg="modSp mod">
        <pc:chgData name="Alfred Smith" userId="3c60a3631c0db8ad" providerId="LiveId" clId="{9D58B5D1-81C5-4341-9AD9-759BE0881342}" dt="2024-07-26T06:32:40.290" v="34"/>
        <pc:sldMkLst>
          <pc:docMk/>
          <pc:sldMk cId="3166251957" sldId="283"/>
        </pc:sldMkLst>
      </pc:sldChg>
      <pc:sldChg chg="modSp mod">
        <pc:chgData name="Alfred Smith" userId="3c60a3631c0db8ad" providerId="LiveId" clId="{9D58B5D1-81C5-4341-9AD9-759BE0881342}" dt="2024-07-26T06:32:58.209" v="36"/>
        <pc:sldMkLst>
          <pc:docMk/>
          <pc:sldMk cId="1522780631" sldId="285"/>
        </pc:sldMkLst>
      </pc:sldChg>
      <pc:sldChg chg="modSp mod">
        <pc:chgData name="Alfred Smith" userId="3c60a3631c0db8ad" providerId="LiveId" clId="{9D58B5D1-81C5-4341-9AD9-759BE0881342}" dt="2024-07-26T06:33:10.693" v="38"/>
        <pc:sldMkLst>
          <pc:docMk/>
          <pc:sldMk cId="2332778949" sldId="287"/>
        </pc:sldMkLst>
      </pc:sldChg>
      <pc:sldChg chg="modSp mod">
        <pc:chgData name="Alfred Smith" userId="3c60a3631c0db8ad" providerId="LiveId" clId="{9D58B5D1-81C5-4341-9AD9-759BE0881342}" dt="2024-07-26T06:33:26.409" v="42"/>
        <pc:sldMkLst>
          <pc:docMk/>
          <pc:sldMk cId="3153919605" sldId="289"/>
        </pc:sldMkLst>
      </pc:sldChg>
      <pc:sldChg chg="modSp mod">
        <pc:chgData name="Alfred Smith" userId="3c60a3631c0db8ad" providerId="LiveId" clId="{9D58B5D1-81C5-4341-9AD9-759BE0881342}" dt="2024-07-26T06:33:43.409" v="45"/>
        <pc:sldMkLst>
          <pc:docMk/>
          <pc:sldMk cId="1878919862" sldId="291"/>
        </pc:sldMkLst>
      </pc:sldChg>
      <pc:sldChg chg="modSp mod">
        <pc:chgData name="Alfred Smith" userId="3c60a3631c0db8ad" providerId="LiveId" clId="{9D58B5D1-81C5-4341-9AD9-759BE0881342}" dt="2024-07-26T06:31:34.906" v="28" actId="6549"/>
        <pc:sldMkLst>
          <pc:docMk/>
          <pc:sldMk cId="3069564151" sldId="296"/>
        </pc:sldMkLst>
      </pc:sldChg>
      <pc:sldChg chg="modSp mod">
        <pc:chgData name="Alfred Smith" userId="3c60a3631c0db8ad" providerId="LiveId" clId="{9D58B5D1-81C5-4341-9AD9-759BE0881342}" dt="2024-07-26T06:31:04.362" v="25"/>
        <pc:sldMkLst>
          <pc:docMk/>
          <pc:sldMk cId="4027494328" sldId="297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1084DD-7FC0-4A22-9CF3-02422E1B05B3}" type="datetimeFigureOut">
              <a:rPr lang="en-IN" smtClean="0"/>
              <a:t>08-05-2025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D9FD99-6F09-4AC6-8D62-5D15F886FEC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281345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IN" sz="1200" b="1" i="0" u="none" strike="noStrike" baseline="0">
                <a:latin typeface="TimesNewRomanPS-BoldMT"/>
              </a:rPr>
              <a:t>Checked Kham</a:t>
            </a:r>
            <a:endParaRPr lang="en-IN" sz="1200" b="1" i="0" u="none" strike="noStrike" baseline="0" dirty="0">
              <a:latin typeface="TimesNewRomanPS-BoldMT"/>
            </a:endParaRPr>
          </a:p>
          <a:p>
            <a:pPr algn="l"/>
            <a:r>
              <a:rPr lang="en-IN" sz="1200" b="1" i="0" u="none" strike="noStrike" baseline="0" dirty="0">
                <a:latin typeface="TimesNewRomanPS-BoldMT"/>
              </a:rPr>
              <a:t>P05 Kingdom Parables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1. The Wise and Foolish Builders - Luke 6:46-49 (Left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2. The Rich Man and Lazarus Luke 16:19-31 (Right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3. The Weeds - Matthew 13:24-30; 36-43 (Right Center)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4. The Hidden Treasure - Matt 13:44 (Center)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5. The Rich Fool - Luke 12:13-34 (Right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6. The Ten Virgins - Matthew 25:1-13 (Left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7. The Talents - Matthew 25:14-30 (Left Center)</a:t>
            </a:r>
            <a:endParaRPr lang="en-IN" dirty="0"/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D9FD99-6F09-4AC6-8D62-5D15F886FEC9}" type="slidenum">
              <a:rPr lang="en-IN" smtClean="0"/>
              <a:t>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243501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A30F0A-9E6B-005F-3BD1-94A3124B91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23F1CC-DA31-4B44-95DC-806A6923E6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00E8C7-E854-8B54-6A49-5398EEA65C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08-05-2025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E44E68-D797-0B35-DE3D-0F9D9F1D9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32246E-C35B-0B16-82B6-7BACDBC94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484495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4F5D5-34CC-89FF-C594-314B86680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D8E815-A46B-7E8F-EA35-FA41604C2E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84FE9D-9E42-EC87-F93F-14C9798CB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08-05-2025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891782-3CD9-C4FF-5D00-1A3A077D4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803DBA-2AAD-DCAE-1F76-F73042728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420411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A8A5718-FD07-EA23-DEBC-FA196403A1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2AACDA-8ADC-FEA7-D804-7DC20970FF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F7E821-A101-FCBF-8D20-267967D99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08-05-2025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ABF3C7-ECE0-528A-1D6E-FDDBA1544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9B08B3-124A-2D72-BF55-231A33F61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260791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199F82-2AAC-A171-C9C7-34707B6EA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29339C-D66D-B0E4-642D-5B5B8BB2D5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01482C-E22A-7192-7E25-D5FAB04E7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08-05-2025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9DBCB2-9534-CF75-0913-6197E1588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337408-1094-8554-47B5-264EE4AD9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11506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015324-4A5C-2505-6EC6-CBA54A6E5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4E747C-2398-87E4-31C2-612F519EB1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80C750-C22E-CB2E-8BDD-99CFBB54B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08-05-2025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0E239C-AF17-42D9-5035-A86F95C8E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65979C-34C2-EC4B-32C2-5CD65C5A2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465862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AFD331-51E3-8AB5-97E1-4402D3D60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58C797-A3A0-60E3-ECD8-CBA4D591D4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C10FEC-03E4-44AC-C222-FD52E5D648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B87F45-3A02-A9B2-98E0-BD12587CE1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08-05-2025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B579F0-E32F-559B-B3D7-E4F2212BB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0AE78A-F486-4F12-86E3-8E1485154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770778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390F28-E105-AE3C-0D2A-61DE2C3B46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B398F9-61DA-A8AD-4B3A-BECAB80356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D6D6DA-1CF5-657F-79C7-88618AD413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4C0A03-0E58-5883-C688-8A1887EA18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6893DC-A047-19A2-49DB-93B70EDE72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0A3D9C3-ED44-D74C-98E5-3314CDF66A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08-05-2025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8AC3819-06A9-AF6E-5732-BBEA928B1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9C1E8A-EB49-0C05-6719-D054FABE1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869567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7AFF47-E5CA-FB14-E368-67FD18E36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2C9E80-E92B-AFFE-AB1E-EA640DA43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08-05-2025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CA4A95-3028-5F1E-5BE3-D519E0931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D1ACDC-9485-603E-1E45-36B778A78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805096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7D1C37-FF40-1787-4D78-9B02C9581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08-05-2025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EB9049-52D3-31A6-BD4F-CA2CA5A0F5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0AAEA8-6A4B-1D48-749C-24088D28E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29615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F2914F-E599-6015-1D60-BEEB0E141D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211434-FEE2-C962-04FE-1F62D03A7E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07A6F4-4247-7A2D-A606-D9D9EAE345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D54FD1-FB71-2B26-8F94-EA083F304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08-05-2025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DE8CFA-751C-1E0B-FED5-513D221038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7E5C96-3FF3-8A90-1C67-1ED205E59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045223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C67F52-8BAD-5713-B978-E77A7202A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F573C86-7D72-F14C-DA3E-EA2F9E6FC9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8FBCE5-3F85-14C6-532E-105B49E53E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03F889-898C-CDE6-A5BF-7D350A89C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08-05-2025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5092D4-9ED2-6CEA-36E0-41B68DBB9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DA7D34-A2EA-9EA4-B558-FECEF7420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326681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37F1FC9-20E7-E331-E8D9-0F9B82CC0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2E20B9-D945-7A22-DE69-DF4F55554A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A441C5-42D0-FD67-0418-5811BA2696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FB49F8-33D0-4DA0-8476-0927F5147411}" type="datetimeFigureOut">
              <a:rPr lang="en-IN" smtClean="0"/>
              <a:t>08-05-2025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049AE3-5747-A7F2-B309-4E0D6D255C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BA8F99-58FE-3A85-36C2-7EC86CF86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09522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openbible.com/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discoverybible.com/" TargetMode="Externa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hyperlink" Target="https://biblehub.com/" TargetMode="External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Relationship Id="rId9" Type="http://schemas.openxmlformats.org/officeDocument/2006/relationships/hyperlink" Target="https://creativecommons.org/publicdomain/zero/1.0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1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1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4029F-D823-8CA0-19FD-0251CC3E3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62-3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F292B1C1-0F51-370A-8866-54C3A23C55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4BD2406-56F5-72A7-711D-74F1913FD4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 fontScale="85000" lnSpcReduction="10000"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These materials are by the Kongki Ka Project and are made available to you under the terms of the Creative Commons Attribution </a:t>
            </a:r>
            <a:r>
              <a:rPr lang="en-IN" sz="1800" kern="1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ShareAlike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license 4.0.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have permission to share and redistribute these materials in any format and to make reasonable revisions and adaptations of this translation, provided that: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include the above licence and source information.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If you redistribute these materials or create derivatives, you must distribute your contributions under the same license as the original.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 Holy Bible, Berean Standard Bible, BSB is produced in cooperation with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6"/>
              </a:rPr>
              <a:t>Bible Hub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7"/>
              </a:rPr>
              <a:t>Discovery Bible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8"/>
              </a:rPr>
              <a:t>OpenBible.com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and the Berean Bible Translation Committee. This text of God's Word has been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9"/>
              </a:rPr>
              <a:t>dedicated to the public domain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Tibetan text is from the Central Tibetan Bible translation by Central Asia Publishing. Used by permission</a:t>
            </a: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499918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37"/>
    </mc:Choice>
    <mc:Fallback xmlns="">
      <p:transition spd="slow" advTm="37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E899FDD-45A7-77B2-8B64-5B090D08459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38" r="1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5639083-FA50-4533-2FD6-EB9000ECA972}"/>
              </a:ext>
            </a:extLst>
          </p:cNvPr>
          <p:cNvSpPr txBox="1"/>
          <p:nvPr/>
        </p:nvSpPr>
        <p:spPr>
          <a:xfrm>
            <a:off x="385152" y="267650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མད་ཐཱ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13:26</a:t>
            </a:r>
          </a:p>
        </p:txBody>
      </p:sp>
    </p:spTree>
    <p:extLst>
      <p:ext uri="{BB962C8B-B14F-4D97-AF65-F5344CB8AC3E}">
        <p14:creationId xmlns:p14="http://schemas.microsoft.com/office/powerpoint/2010/main" val="21684012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27</a:t>
            </a:r>
            <a:r>
              <a:rPr lang="bo-CN" sz="7200" dirty="0">
                <a:solidFill>
                  <a:srgbClr val="121212"/>
                </a:solidFill>
                <a:latin typeface="Arial" panose="020B0604020202020204" pitchFamily="34" charset="0"/>
              </a:rPr>
              <a:t>ཞིང་བདག་གི་གཡོག་པོ་རྣམས་ཡོང་ནས་ཁོང་ལ། སྐུ་ཞབས་ལགས། ཁྱེད་ཀྱི་ཞིང་ཁར་ས་བོན་བཟང་པོ་མ་བཏབ་བམ། རྩྭ་ངན་འདི་ཚོ་གང་ནས་བྱུང་ཞེས་སྨྲས།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27The owner’s servants came to him and said, ‘Sir, didn’t you sow good seed in your field? Where then did the weeds come from?’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8D7C77EC-1839-E7EA-FA2E-8B4CEEF706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745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74"/>
    </mc:Choice>
    <mc:Fallback xmlns="">
      <p:transition spd="slow" advTm="103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4ECB314-3C7B-EA9B-3C3D-FC09A3346E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234299"/>
            <a:ext cx="12192000" cy="709229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91282CE-F24D-8BFF-DE1D-EBC103A5D518}"/>
              </a:ext>
            </a:extLst>
          </p:cNvPr>
          <p:cNvSpPr txBox="1"/>
          <p:nvPr/>
        </p:nvSpPr>
        <p:spPr>
          <a:xfrm>
            <a:off x="385152" y="267650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མད་ཐཱ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13:27</a:t>
            </a:r>
          </a:p>
        </p:txBody>
      </p:sp>
    </p:spTree>
    <p:extLst>
      <p:ext uri="{BB962C8B-B14F-4D97-AF65-F5344CB8AC3E}">
        <p14:creationId xmlns:p14="http://schemas.microsoft.com/office/powerpoint/2010/main" val="29969691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28</a:t>
            </a:r>
            <a:r>
              <a:rPr lang="bo-CN" sz="6600" dirty="0">
                <a:solidFill>
                  <a:srgbClr val="121212"/>
                </a:solidFill>
                <a:latin typeface="Arial" panose="020B0604020202020204" pitchFamily="34" charset="0"/>
              </a:rPr>
              <a:t>ལན་དུ་ཁོང་གིས་ཁོ་ཚོར་དགྲ་བོ་ཞིག་གིས་བྱས་པ་ཡིན་ཞེས་ཟེར། གཡོག་པོ་རྣམས་ཀྱིས་ཁོང་ལ། ང་ཚོ་ཕྱིན་ནས་རྩྭ་ངན་དགོག་པར་འདོད་དམ་ཞེས་སྨྲས།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28‘An enemy did this,’ he replied.</a:t>
            </a:r>
          </a:p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So the servants asked him, ‘Do you want us to go and pull them up?’</a:t>
            </a:r>
            <a:endParaRPr lang="en-IN" dirty="0"/>
          </a:p>
        </p:txBody>
      </p: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F87BDB1E-202F-67AE-DEE5-4D2DF58CE6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260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708"/>
    </mc:Choice>
    <mc:Fallback xmlns="">
      <p:transition spd="slow" advTm="107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8F4FFFE-ABB9-6A2E-7139-29331539FB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54843" y="0"/>
            <a:ext cx="12846844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14C6036-46B7-C3AC-418A-FA72F2472E3D}"/>
              </a:ext>
            </a:extLst>
          </p:cNvPr>
          <p:cNvSpPr txBox="1"/>
          <p:nvPr/>
        </p:nvSpPr>
        <p:spPr>
          <a:xfrm>
            <a:off x="385152" y="267650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མད་ཐཱ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13:28</a:t>
            </a:r>
          </a:p>
        </p:txBody>
      </p:sp>
    </p:spTree>
    <p:extLst>
      <p:ext uri="{BB962C8B-B14F-4D97-AF65-F5344CB8AC3E}">
        <p14:creationId xmlns:p14="http://schemas.microsoft.com/office/powerpoint/2010/main" val="23903769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29</a:t>
            </a:r>
            <a:r>
              <a:rPr lang="bo-CN" sz="7200" dirty="0">
                <a:solidFill>
                  <a:srgbClr val="121212"/>
                </a:solidFill>
                <a:latin typeface="Arial" panose="020B0604020202020204" pitchFamily="34" charset="0"/>
              </a:rPr>
              <a:t>བདག་པོས་དེ་ལྟར་མ་བྱེད་ཅིག གང་ཡིན་ཞེ་ན། གྲོ་དང་རྩྭ་ངན་གཉིས་ཀ་དགོག་ཉེན་ཡོད།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29‘No,’ he said, ‘if you pull the weeds now, you might uproot the wheat with them. </a:t>
            </a:r>
            <a:endParaRPr lang="en-IN" dirty="0"/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D3DDB3D1-75B4-C79C-45D2-1DA8E5CAB4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870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76"/>
    </mc:Choice>
    <mc:Fallback xmlns="">
      <p:transition spd="slow" advTm="62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9052763-BA7D-F8AF-3450-5D2AC6BB97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035"/>
          <a:stretch/>
        </p:blipFill>
        <p:spPr>
          <a:xfrm>
            <a:off x="-221130" y="-123092"/>
            <a:ext cx="12413130" cy="698109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9AD168A-3447-12DC-4594-7B74E1B2367B}"/>
              </a:ext>
            </a:extLst>
          </p:cNvPr>
          <p:cNvSpPr txBox="1"/>
          <p:nvPr/>
        </p:nvSpPr>
        <p:spPr>
          <a:xfrm>
            <a:off x="198115" y="5504668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མད་ཐཱ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13:29</a:t>
            </a:r>
          </a:p>
        </p:txBody>
      </p:sp>
    </p:spTree>
    <p:extLst>
      <p:ext uri="{BB962C8B-B14F-4D97-AF65-F5344CB8AC3E}">
        <p14:creationId xmlns:p14="http://schemas.microsoft.com/office/powerpoint/2010/main" val="42659190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5400" dirty="0">
                <a:solidFill>
                  <a:srgbClr val="777A7B"/>
                </a:solidFill>
                <a:latin typeface="Arial" panose="020B0604020202020204" pitchFamily="34" charset="0"/>
              </a:rPr>
              <a:t>30</a:t>
            </a:r>
            <a:r>
              <a:rPr lang="bo-CN" sz="5400" dirty="0">
                <a:solidFill>
                  <a:srgbClr val="121212"/>
                </a:solidFill>
                <a:latin typeface="Arial" panose="020B0604020202020204" pitchFamily="34" charset="0"/>
              </a:rPr>
              <a:t>ལོ་ཏོག་མ་སྨིན་པའི་བར་དུ་དེ་གཉིས་མཉམ་དུ་སྐྱེ་རུ་ཆུག ཞིང་ཁ་རྔ་རན་པའི་དུས་སུ་ངས་རྔ་མཁན་རྣམས་ལ། སྔོན་ལ་རྩྭ་ངན་བསྒྲུགས་ནས་མེས་སྲེག་གཏོང་བའི་ཕྱིར་རྡོག་ཁྲེས་སུ་ཆིངས་ཤིག དེ་ནས་གྲོ་ངའི་བང་མཛོད་དུ་སྡུས་ཤིག་ཅེས་སྨྲ་བར་བྱ་”ཞེས་གསུངས།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30Let both grow together until the harvest. At that time I will tell the harvesters: First collect the weeds and tie them in bundles to be burned; then gather the wheat into my barn.’”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6421BE6C-3ECA-F798-3E2F-DBD006A46B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027494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535"/>
    </mc:Choice>
    <mc:Fallback xmlns="">
      <p:transition spd="slow" advTm="165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1167C67-8663-8077-0C87-79392DBE6D4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19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5B20D74-69FC-39F4-2366-341309420D7D}"/>
              </a:ext>
            </a:extLst>
          </p:cNvPr>
          <p:cNvSpPr txBox="1"/>
          <p:nvPr/>
        </p:nvSpPr>
        <p:spPr>
          <a:xfrm>
            <a:off x="374761" y="5743659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མད་ཐཱ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13:30</a:t>
            </a:r>
          </a:p>
        </p:txBody>
      </p:sp>
    </p:spTree>
    <p:extLst>
      <p:ext uri="{BB962C8B-B14F-4D97-AF65-F5344CB8AC3E}">
        <p14:creationId xmlns:p14="http://schemas.microsoft.com/office/powerpoint/2010/main" val="2102666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36</a:t>
            </a:r>
            <a:r>
              <a:rPr lang="bo-CN" sz="6000" dirty="0">
                <a:solidFill>
                  <a:srgbClr val="121212"/>
                </a:solidFill>
                <a:latin typeface="Arial" panose="020B0604020202020204" pitchFamily="34" charset="0"/>
              </a:rPr>
              <a:t>དེ་ནས་མི་ཚོགས་དང་ཁ་བྲལ་ཏེ་ཁོང་ཁང་པའི་ནང་ལ་ཕེབས། ཁོང་གི་ཉེ་གནས་རྣམས་ཁོང་གི་མདུན་དུ་འོངས་ནས་“ཞིང་ཁའི་རྩྭ་ངན་གྱི་དཔེ་ང་ཚོར་གསལ་བཤད་མཛད་རོགས་གནང་”ཞེས་ཞུས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36Then Jesus dismissed the crowds and went into the house. His disciples came to Him and said, “Explain to us the parable of the weeds in the field.”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6300ED68-0A7D-CD36-0B68-924042301C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564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783"/>
    </mc:Choice>
    <mc:Fallback xmlns="">
      <p:transition spd="slow" advTm="127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872D7F3-9F39-6842-9AAD-AE218CD364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27832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D13C5DB-A321-A83E-85B4-F56C4A830D45}"/>
              </a:ext>
            </a:extLst>
          </p:cNvPr>
          <p:cNvSpPr txBox="1"/>
          <p:nvPr/>
        </p:nvSpPr>
        <p:spPr>
          <a:xfrm>
            <a:off x="142009" y="3429000"/>
            <a:ext cx="3338945" cy="31900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IN" sz="8000" dirty="0"/>
              <a:t> </a:t>
            </a:r>
            <a:r>
              <a:rPr lang="bo-CN" sz="8000" b="1" cap="all" dirty="0">
                <a:solidFill>
                  <a:schemeClr val="bg1"/>
                </a:solidFill>
                <a:latin typeface="ArialMT"/>
              </a:rPr>
              <a:t>མད་ཐཱ 13</a:t>
            </a:r>
          </a:p>
          <a:p>
            <a:r>
              <a:rPr lang="bo-CN" sz="8000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རྩྭ་ངན་གྱི་དཔེ།</a:t>
            </a:r>
            <a:endParaRPr lang="en-IN" sz="8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81116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E47D096-EB8E-FAC6-C789-17E9EA9D8A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13" r="2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D679D19-DA2D-1086-B541-287C61B98BB6}"/>
              </a:ext>
            </a:extLst>
          </p:cNvPr>
          <p:cNvSpPr txBox="1"/>
          <p:nvPr/>
        </p:nvSpPr>
        <p:spPr>
          <a:xfrm>
            <a:off x="385152" y="267650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མད་ཐཱ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13:36</a:t>
            </a:r>
          </a:p>
        </p:txBody>
      </p:sp>
    </p:spTree>
    <p:extLst>
      <p:ext uri="{BB962C8B-B14F-4D97-AF65-F5344CB8AC3E}">
        <p14:creationId xmlns:p14="http://schemas.microsoft.com/office/powerpoint/2010/main" val="8884331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37</a:t>
            </a:r>
            <a:r>
              <a:rPr lang="bo-CN" sz="7200" dirty="0">
                <a:solidFill>
                  <a:srgbClr val="121212"/>
                </a:solidFill>
                <a:latin typeface="Arial" panose="020B0604020202020204" pitchFamily="34" charset="0"/>
              </a:rPr>
              <a:t>ཁོང་གིས་“ས་བོན་འདེབས་མཁན་ནི་མིའི་རིགས་ཀྱི་བུ་ཡིན། 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37He replied, “The One who sows the good seed is the Son of Man.</a:t>
            </a:r>
            <a:endParaRPr lang="en-IN" dirty="0"/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E701336B-AF61-473A-D4BC-F9A5AE43D3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00491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78"/>
    </mc:Choice>
    <mc:Fallback xmlns="">
      <p:transition spd="slow" advTm="49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F53D7C2-BA23-C548-A524-9A5E559C2A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2172" y="0"/>
            <a:ext cx="12494172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4F9D10F-7A6E-32A0-7BD8-57C6006502B5}"/>
              </a:ext>
            </a:extLst>
          </p:cNvPr>
          <p:cNvSpPr txBox="1"/>
          <p:nvPr/>
        </p:nvSpPr>
        <p:spPr>
          <a:xfrm>
            <a:off x="385152" y="267650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མད་ཐཱ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13:37</a:t>
            </a:r>
          </a:p>
        </p:txBody>
      </p:sp>
    </p:spTree>
    <p:extLst>
      <p:ext uri="{BB962C8B-B14F-4D97-AF65-F5344CB8AC3E}">
        <p14:creationId xmlns:p14="http://schemas.microsoft.com/office/powerpoint/2010/main" val="7913001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38</a:t>
            </a:r>
            <a:r>
              <a:rPr lang="bo-CN" sz="6600" dirty="0">
                <a:solidFill>
                  <a:srgbClr val="121212"/>
                </a:solidFill>
                <a:latin typeface="Arial" panose="020B0604020202020204" pitchFamily="34" charset="0"/>
              </a:rPr>
              <a:t>ཞིང་ཁ་ནི་འཇིག་རྟེན་ཡིན། ས་བོན་བཟང་པོ་ནི་རྒྱལ་སྲིད་ཀྱི་བུ་རྣམས་ཡིན། རྩྭ་ངན་ནི་བདུད་ཀྱི་བུ་རྣམས་ཡིན། 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38The field is the world, and the good seed represents the sons of the kingdom. The weeds are the sons of the evil one, 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349CD39F-3CFD-930D-C468-75A0CD841E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139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61"/>
    </mc:Choice>
    <mc:Fallback xmlns="">
      <p:transition spd="slow" advTm="80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E0D77C8-D681-C993-A039-9F4E74AE811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38" r="1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E75E3EA-AFC9-6888-B252-A3D28E362D89}"/>
              </a:ext>
            </a:extLst>
          </p:cNvPr>
          <p:cNvSpPr txBox="1"/>
          <p:nvPr/>
        </p:nvSpPr>
        <p:spPr>
          <a:xfrm>
            <a:off x="385152" y="267650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མད་ཐཱ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13:38</a:t>
            </a:r>
          </a:p>
        </p:txBody>
      </p:sp>
    </p:spTree>
    <p:extLst>
      <p:ext uri="{BB962C8B-B14F-4D97-AF65-F5344CB8AC3E}">
        <p14:creationId xmlns:p14="http://schemas.microsoft.com/office/powerpoint/2010/main" val="11265116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39</a:t>
            </a:r>
            <a:r>
              <a:rPr lang="bo-CN" sz="6600" dirty="0">
                <a:solidFill>
                  <a:srgbClr val="121212"/>
                </a:solidFill>
                <a:latin typeface="Arial" panose="020B0604020202020204" pitchFamily="34" charset="0"/>
              </a:rPr>
              <a:t>རྩྭ་ངན་འདེབས་མཁན་ནི་བདུད་ཡིན་ཞིང༌། ལོ་ཏོག་གི་རྔ་བ་ནི་དུས་ཀྱི་མཐའ་མ་ཡིན། རྔ་མཁན་རྣམས་ནི་དཀོན་མཆོག་གི་ཕོ་ཉ་ཡིན།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39and the enemy who sows them is the devil. The harvest is the end of the age, and the harvesters are angels.</a:t>
            </a:r>
            <a:endParaRPr lang="en-IN" dirty="0"/>
          </a:p>
        </p:txBody>
      </p:sp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24A9BC5C-A7D3-CB52-E4A8-9398F1E999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251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19"/>
    </mc:Choice>
    <mc:Fallback xmlns="">
      <p:transition spd="slow" advTm="89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47775C2-8EB8-B119-2EA6-43FA5465619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38" r="1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FF26B21-BC91-E1EB-9234-6CB3E24065BB}"/>
              </a:ext>
            </a:extLst>
          </p:cNvPr>
          <p:cNvSpPr txBox="1"/>
          <p:nvPr/>
        </p:nvSpPr>
        <p:spPr>
          <a:xfrm>
            <a:off x="385152" y="267650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མད་ཐཱ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13:39</a:t>
            </a:r>
          </a:p>
        </p:txBody>
      </p:sp>
    </p:spTree>
    <p:extLst>
      <p:ext uri="{BB962C8B-B14F-4D97-AF65-F5344CB8AC3E}">
        <p14:creationId xmlns:p14="http://schemas.microsoft.com/office/powerpoint/2010/main" val="392258330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40</a:t>
            </a:r>
            <a:r>
              <a:rPr lang="bo-CN" sz="6600" dirty="0">
                <a:solidFill>
                  <a:srgbClr val="121212"/>
                </a:solidFill>
                <a:latin typeface="Arial" panose="020B0604020202020204" pitchFamily="34" charset="0"/>
              </a:rPr>
              <a:t>རྩྭ་ངན་བསྒྲུགས་ནས་མེས་སྲེག་གཏོང་བ་བཞིན། དུས་ཀྱི་མཐའ་མ་ལ་ཡང་དེ་ལྟར་འབྱུང་བར་འགྱུར་ངེས་ཡིན། 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40As the weeds are collected and burned in the fire, so will it be at the end of the age. 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B8D0EB34-6F3E-DF1E-EBF4-90127DAAD3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780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85"/>
    </mc:Choice>
    <mc:Fallback xmlns="">
      <p:transition spd="slow" advTm="62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44DBC2F-B8E5-9381-1D70-F5F716EE27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19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A8E637F-EC01-36A4-5128-4CC33F3C7C3F}"/>
              </a:ext>
            </a:extLst>
          </p:cNvPr>
          <p:cNvSpPr txBox="1"/>
          <p:nvPr/>
        </p:nvSpPr>
        <p:spPr>
          <a:xfrm>
            <a:off x="437107" y="5702096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མད་ཐཱ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13:40</a:t>
            </a:r>
          </a:p>
        </p:txBody>
      </p:sp>
    </p:spTree>
    <p:extLst>
      <p:ext uri="{BB962C8B-B14F-4D97-AF65-F5344CB8AC3E}">
        <p14:creationId xmlns:p14="http://schemas.microsoft.com/office/powerpoint/2010/main" val="185074248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41</a:t>
            </a:r>
            <a:r>
              <a:rPr lang="bo-CN" sz="7200" dirty="0">
                <a:solidFill>
                  <a:srgbClr val="121212"/>
                </a:solidFill>
                <a:latin typeface="Arial" panose="020B0604020202020204" pitchFamily="34" charset="0"/>
              </a:rPr>
              <a:t>མིའི་རིགས་ཀྱི་བུ་ཡིས་རང་གི་ཕོ་ཉ་མངགས་ཏེ་རང་གི་རྒྱལ་སྲིད་ཀྱི་ནང་ནས་ཁོ་ཚོས་སྡིག་པའི་རྒྱུ་དང་ངན་པ་བྱེད་མཁན་ཐམས་ཅད་བསྒྲུགས་ནས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41The Son of Man will send out His angels, and they will weed out of His kingdom every cause of sin and all who practice lawlessness. </a:t>
            </a:r>
            <a:endParaRPr lang="en-IN" dirty="0"/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C0528375-9586-EBB0-F1EA-D67ACE13F6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778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47"/>
    </mc:Choice>
    <mc:Fallback xmlns="">
      <p:transition spd="slow" advTm="88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sz="8000" dirty="0"/>
              <a:t> </a:t>
            </a:r>
            <a:r>
              <a:rPr lang="bo-CN" sz="8000" b="1" cap="all" dirty="0">
                <a:solidFill>
                  <a:srgbClr val="121212"/>
                </a:solidFill>
                <a:latin typeface="ArialMT"/>
              </a:rPr>
              <a:t>མད་ཐཱ 13</a:t>
            </a:r>
          </a:p>
          <a:p>
            <a:r>
              <a:rPr lang="bo-CN" sz="8000" b="1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རྩྭ་ངན་གྱི་དཔེ།</a:t>
            </a:r>
            <a:endParaRPr lang="en-IN" sz="8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6000" b="0" i="0" u="none" strike="noStrike" baseline="0" dirty="0">
                <a:latin typeface="TimesNewRomanPSMT"/>
              </a:rPr>
              <a:t>The Weeds - Matthew 13:24-30; 36-43 </a:t>
            </a:r>
            <a:endParaRPr lang="en-IN" sz="6000" dirty="0"/>
          </a:p>
        </p:txBody>
      </p:sp>
      <p:pic>
        <p:nvPicPr>
          <p:cNvPr id="19" name="Audio 18">
            <a:hlinkClick r:id="" action="ppaction://media"/>
            <a:extLst>
              <a:ext uri="{FF2B5EF4-FFF2-40B4-BE49-F238E27FC236}">
                <a16:creationId xmlns:a16="http://schemas.microsoft.com/office/drawing/2014/main" id="{E36E0E97-D7F4-2CC0-7FE9-03D2D93B12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136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74"/>
    </mc:Choice>
    <mc:Fallback xmlns="">
      <p:transition spd="slow" advTm="38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09538E1-D9C9-FEBC-3310-28918B3426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65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B7F30FC-B3FB-615E-3334-F21E6E558FB3}"/>
              </a:ext>
            </a:extLst>
          </p:cNvPr>
          <p:cNvSpPr txBox="1"/>
          <p:nvPr/>
        </p:nvSpPr>
        <p:spPr>
          <a:xfrm>
            <a:off x="416325" y="5774832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མད་ཐཱ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13:41</a:t>
            </a:r>
          </a:p>
        </p:txBody>
      </p:sp>
    </p:spTree>
    <p:extLst>
      <p:ext uri="{BB962C8B-B14F-4D97-AF65-F5344CB8AC3E}">
        <p14:creationId xmlns:p14="http://schemas.microsoft.com/office/powerpoint/2010/main" val="129247333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42</a:t>
            </a:r>
            <a:r>
              <a:rPr lang="bo-CN" sz="6600" dirty="0">
                <a:solidFill>
                  <a:srgbClr val="121212"/>
                </a:solidFill>
                <a:latin typeface="Arial" panose="020B0604020202020204" pitchFamily="34" charset="0"/>
              </a:rPr>
              <a:t>མེ་ལྕེ་དང་ལྡན་པའི་ཐབ་ལ་འཕེན་པར་འགྱུར། ས་ཆ་དེར་ངུ་ཞིང་སོ་ཁྲིག་ཁྲིག་བྱེད་པ་འབྱུང་བར་འགྱུར།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121212"/>
                </a:solidFill>
                <a:latin typeface="Arial" panose="020B0604020202020204" pitchFamily="34" charset="0"/>
              </a:rPr>
              <a:t>42And they will throw them into the fiery furnace, where there will be weeping and gnashing of teeth.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EF9C9202-5919-B844-11AC-3C8C100DDE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919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18"/>
    </mc:Choice>
    <mc:Fallback xmlns="">
      <p:transition spd="slow" advTm="72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D40DFA8-E23E-0304-2EE7-2E13C395B8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648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600"/>
              </a:spcAft>
            </a:pPr>
            <a:r>
              <a:rPr lang="en-IN" dirty="0"/>
              <a:t> </a:t>
            </a:r>
            <a:endParaRPr lang="en-IN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600"/>
              </a:spcAft>
            </a:pPr>
            <a:r>
              <a:rPr lang="en-IN" dirty="0"/>
              <a:t> </a:t>
            </a:r>
            <a:endParaRPr lang="en-IN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C4EEF5E-7136-401B-1E2F-4F9470D28FA9}"/>
              </a:ext>
            </a:extLst>
          </p:cNvPr>
          <p:cNvSpPr txBox="1"/>
          <p:nvPr/>
        </p:nvSpPr>
        <p:spPr>
          <a:xfrm>
            <a:off x="385152" y="267650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མད་ཐཱ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13:42</a:t>
            </a:r>
          </a:p>
        </p:txBody>
      </p:sp>
    </p:spTree>
    <p:extLst>
      <p:ext uri="{BB962C8B-B14F-4D97-AF65-F5344CB8AC3E}">
        <p14:creationId xmlns:p14="http://schemas.microsoft.com/office/powerpoint/2010/main" val="221929932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43</a:t>
            </a:r>
            <a:r>
              <a:rPr lang="bo-CN" sz="7200" dirty="0">
                <a:solidFill>
                  <a:srgbClr val="121212"/>
                </a:solidFill>
                <a:latin typeface="Arial" panose="020B0604020202020204" pitchFamily="34" charset="0"/>
              </a:rPr>
              <a:t>དེ་ནས་ཁོ་ཚོའི་ཡབ་ཀྱི་རྒྱལ་སྲིད་ལ་དྲང་ལྡན་པ་རྣམས་ནི་ཉི་མ་ལྟར་འཕྲོ་བར་འགྱུར། རྣ་བ་ཡོད་པ་རྣམས་ཀྱིས་ཉོན་ཅིག”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>
                <a:solidFill>
                  <a:srgbClr val="777A7B"/>
                </a:solidFill>
                <a:latin typeface="Arial" panose="020B0604020202020204" pitchFamily="34" charset="0"/>
              </a:rPr>
              <a:t>43Then the righteous will shine like the sun in the kingdom of their Father.</a:t>
            </a:r>
            <a:endParaRPr lang="en-IN" dirty="0"/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A8A8F6D1-2A9B-8003-47B8-3E94EABA4E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919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22"/>
    </mc:Choice>
    <mc:Fallback xmlns="">
      <p:transition spd="slow" advTm="85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9FA6EBC-A3D8-63F8-A2A6-0D801F92693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9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FFD1360-7F5C-D956-291F-F8D84A469AC2}"/>
              </a:ext>
            </a:extLst>
          </p:cNvPr>
          <p:cNvSpPr txBox="1"/>
          <p:nvPr/>
        </p:nvSpPr>
        <p:spPr>
          <a:xfrm>
            <a:off x="385152" y="267650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མད་ཐཱ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13:43</a:t>
            </a:r>
          </a:p>
        </p:txBody>
      </p:sp>
    </p:spTree>
    <p:extLst>
      <p:ext uri="{BB962C8B-B14F-4D97-AF65-F5344CB8AC3E}">
        <p14:creationId xmlns:p14="http://schemas.microsoft.com/office/powerpoint/2010/main" val="182887221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7200" dirty="0">
                <a:solidFill>
                  <a:srgbClr val="121212"/>
                </a:solidFill>
                <a:latin typeface="Arial" panose="020B0604020202020204" pitchFamily="34" charset="0"/>
              </a:rPr>
              <a:t>རྣ་བ་ཡོད་པ་རྣམས་ཀྱིས་ཉོན་ཅིག”</a:t>
            </a:r>
            <a:endParaRPr lang="en-IN" sz="72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121212"/>
                </a:solidFill>
                <a:latin typeface="Arial" panose="020B0604020202020204" pitchFamily="34" charset="0"/>
              </a:rPr>
              <a:t>Whoever has ears should listen.</a:t>
            </a:r>
            <a:endParaRPr lang="en-IN" sz="4000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C0A75ED8-5BE6-FB25-E8EC-F689332EEF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279066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59"/>
    </mc:Choice>
    <mc:Fallback xmlns="">
      <p:transition spd="slow" advTm="30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022F000-4690-C505-1225-986118F76A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27832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B1512B4-173C-9CC4-179B-3D540724C324}"/>
              </a:ext>
            </a:extLst>
          </p:cNvPr>
          <p:cNvSpPr txBox="1"/>
          <p:nvPr/>
        </p:nvSpPr>
        <p:spPr>
          <a:xfrm>
            <a:off x="468279" y="5868350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མད་ཐཱ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13:43</a:t>
            </a:r>
          </a:p>
        </p:txBody>
      </p:sp>
    </p:spTree>
    <p:extLst>
      <p:ext uri="{BB962C8B-B14F-4D97-AF65-F5344CB8AC3E}">
        <p14:creationId xmlns:p14="http://schemas.microsoft.com/office/powerpoint/2010/main" val="10140806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DCD77B5-E4EC-804F-762D-53E6B3C8E7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27832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B888A01-9B22-F1C8-B825-AF023AD25301}"/>
              </a:ext>
            </a:extLst>
          </p:cNvPr>
          <p:cNvSpPr txBox="1"/>
          <p:nvPr/>
        </p:nvSpPr>
        <p:spPr>
          <a:xfrm>
            <a:off x="142009" y="3429000"/>
            <a:ext cx="3338945" cy="31900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IN" sz="8000" dirty="0"/>
              <a:t> </a:t>
            </a:r>
            <a:r>
              <a:rPr lang="bo-CN" sz="8000" b="1" cap="all" dirty="0">
                <a:solidFill>
                  <a:schemeClr val="bg1"/>
                </a:solidFill>
                <a:latin typeface="ArialMT"/>
              </a:rPr>
              <a:t>མད་ཐཱ 13</a:t>
            </a:r>
          </a:p>
          <a:p>
            <a:r>
              <a:rPr lang="bo-CN" sz="8000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རྩྭ་ངན་གྱི་དཔེ།</a:t>
            </a:r>
            <a:endParaRPr lang="en-IN" sz="8000" dirty="0">
              <a:solidFill>
                <a:schemeClr val="bg1"/>
              </a:solidFill>
            </a:endParaRPr>
          </a:p>
        </p:txBody>
      </p:sp>
      <p:sp>
        <p:nvSpPr>
          <p:cNvPr id="4" name="TextBox 2">
            <a:extLst>
              <a:ext uri="{FF2B5EF4-FFF2-40B4-BE49-F238E27FC236}">
                <a16:creationId xmlns:a16="http://schemas.microsoft.com/office/drawing/2014/main" id="{BFF53D6D-BD36-4CA5-EC40-7D6086C7C604}"/>
              </a:ext>
            </a:extLst>
          </p:cNvPr>
          <p:cNvSpPr txBox="1"/>
          <p:nvPr/>
        </p:nvSpPr>
        <p:spPr>
          <a:xfrm>
            <a:off x="450574" y="6020753"/>
            <a:ext cx="5946140" cy="360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000" kern="1200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This work is licensed under a Creative Commons Attribution-ShareAlike 4.0 International License</a:t>
            </a:r>
            <a:endParaRPr lang="en-US" sz="11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91106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49949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24</a:t>
            </a:r>
            <a:r>
              <a:rPr lang="bo-CN" sz="7200" dirty="0">
                <a:solidFill>
                  <a:srgbClr val="121212"/>
                </a:solidFill>
                <a:latin typeface="Arial" panose="020B0604020202020204" pitchFamily="34" charset="0"/>
              </a:rPr>
              <a:t>དཔེ་གཞན་ཞིག་ཁོ་ཚོར་བསྟན་ཏེ་“དཀོན་མཆོག་གི་རྒྱལ་སྲིད་ནི་རང་གི་ཞིང་ཁར་ས་བོན་བཟང་པོ་འདེབས་མཁན་དང་འདྲ་བ་ཡིན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49950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24Jesus put before them another parable: “The kingdom of heaven is like a man who sowed good seed in his field. 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C52A8CD0-E8B7-2A28-A497-C4AA501687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037329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44"/>
    </mc:Choice>
    <mc:Fallback xmlns="">
      <p:transition spd="slow" advTm="100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48AB741-76F1-A0F3-8A63-6393C3135F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617387"/>
            <a:ext cx="12192000" cy="747538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7395FFF-B898-14FC-42DF-9E6FB0BE8FBC}"/>
              </a:ext>
            </a:extLst>
          </p:cNvPr>
          <p:cNvSpPr txBox="1"/>
          <p:nvPr/>
        </p:nvSpPr>
        <p:spPr>
          <a:xfrm>
            <a:off x="385152" y="267650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མད་ཐཱ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13:24</a:t>
            </a:r>
          </a:p>
        </p:txBody>
      </p:sp>
    </p:spTree>
    <p:extLst>
      <p:ext uri="{BB962C8B-B14F-4D97-AF65-F5344CB8AC3E}">
        <p14:creationId xmlns:p14="http://schemas.microsoft.com/office/powerpoint/2010/main" val="4871796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8000" dirty="0">
                <a:solidFill>
                  <a:srgbClr val="777A7B"/>
                </a:solidFill>
                <a:latin typeface="Arial" panose="020B0604020202020204" pitchFamily="34" charset="0"/>
              </a:rPr>
              <a:t>25</a:t>
            </a:r>
            <a:r>
              <a:rPr lang="bo-CN" sz="8000" dirty="0">
                <a:solidFill>
                  <a:srgbClr val="121212"/>
                </a:solidFill>
                <a:latin typeface="Arial" panose="020B0604020202020204" pitchFamily="34" charset="0"/>
              </a:rPr>
              <a:t>འོན་ཀྱང་མི་རྣམས་གཉིད་ཁུག་དུས་ཁོའི་དགྲ་བོ་ཡོང་ནས་གྲོའི་ཁྲོད་དུ་རྩྭ་ངན་བཏབ་ནས་ཕར་སོང༌། 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25But while everyone was asleep, his enemy came and sowed weeds among the wheat, and slipped away.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E9E90444-D454-C1BC-DCAB-222281C7EF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638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93"/>
    </mc:Choice>
    <mc:Fallback xmlns="">
      <p:transition spd="slow" advTm="74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6F73550-CF9F-5729-C4A8-7BA15E7927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16" r="-1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6C93E85-4396-D4B5-383A-9EC06035298B}"/>
              </a:ext>
            </a:extLst>
          </p:cNvPr>
          <p:cNvSpPr txBox="1"/>
          <p:nvPr/>
        </p:nvSpPr>
        <p:spPr>
          <a:xfrm>
            <a:off x="385152" y="267650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མད་ཐཱ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13:25</a:t>
            </a:r>
          </a:p>
        </p:txBody>
      </p:sp>
    </p:spTree>
    <p:extLst>
      <p:ext uri="{BB962C8B-B14F-4D97-AF65-F5344CB8AC3E}">
        <p14:creationId xmlns:p14="http://schemas.microsoft.com/office/powerpoint/2010/main" val="40245697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8000" dirty="0">
                <a:solidFill>
                  <a:srgbClr val="777A7B"/>
                </a:solidFill>
                <a:latin typeface="Arial" panose="020B0604020202020204" pitchFamily="34" charset="0"/>
              </a:rPr>
              <a:t>26</a:t>
            </a:r>
            <a:r>
              <a:rPr lang="bo-CN" sz="8000" dirty="0">
                <a:solidFill>
                  <a:srgbClr val="121212"/>
                </a:solidFill>
                <a:latin typeface="Arial" panose="020B0604020202020204" pitchFamily="34" charset="0"/>
              </a:rPr>
              <a:t>གྲོའི་མྱུ་གུ་ཐོན་ནས་འབྲས་བུ་སྨིན་སྐབས། རྩྭ་ངན་དེ་ཡང་མངོན།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26When the wheat sprouted and bore grain, then the weeds also appeared.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3171B1BA-0EE5-B7F4-28D2-07C53928D0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641208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14"/>
    </mc:Choice>
    <mc:Fallback xmlns="">
      <p:transition spd="slow" advTm="52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4082</TotalTime>
  <Words>1179</Words>
  <Application>Microsoft Office PowerPoint</Application>
  <PresentationFormat>Widescreen</PresentationFormat>
  <Paragraphs>78</Paragraphs>
  <Slides>36</Slides>
  <Notes>1</Notes>
  <HiddenSlides>0</HiddenSlides>
  <MMClips>18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7" baseType="lpstr">
      <vt:lpstr>Aptos</vt:lpstr>
      <vt:lpstr>Arial</vt:lpstr>
      <vt:lpstr>ArialMT</vt:lpstr>
      <vt:lpstr>Calibri</vt:lpstr>
      <vt:lpstr>Calibri Light</vt:lpstr>
      <vt:lpstr>Microsoft Himalaya</vt:lpstr>
      <vt:lpstr>PT Serif</vt:lpstr>
      <vt:lpstr>Symbol</vt:lpstr>
      <vt:lpstr>TimesNewRomanPS-BoldMT</vt:lpstr>
      <vt:lpstr>TimesNewRomanPSMT</vt:lpstr>
      <vt:lpstr>Office Theme</vt:lpstr>
      <vt:lpstr>62-3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Leonie Smith</dc:creator>
  <cp:lastModifiedBy>Alfred Smith</cp:lastModifiedBy>
  <cp:revision>5</cp:revision>
  <dcterms:created xsi:type="dcterms:W3CDTF">2022-09-30T06:26:14Z</dcterms:created>
  <dcterms:modified xsi:type="dcterms:W3CDTF">2025-05-08T10:56:31Z</dcterms:modified>
</cp:coreProperties>
</file>