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60" r:id="rId4"/>
    <p:sldId id="271" r:id="rId5"/>
    <p:sldId id="261" r:id="rId6"/>
    <p:sldId id="273" r:id="rId7"/>
    <p:sldId id="262" r:id="rId8"/>
    <p:sldId id="272" r:id="rId9"/>
    <p:sldId id="263" r:id="rId10"/>
    <p:sldId id="274" r:id="rId11"/>
    <p:sldId id="264" r:id="rId12"/>
    <p:sldId id="275" r:id="rId13"/>
    <p:sldId id="265" r:id="rId14"/>
    <p:sldId id="276" r:id="rId15"/>
    <p:sldId id="266" r:id="rId16"/>
    <p:sldId id="277" r:id="rId17"/>
    <p:sldId id="297" r:id="rId18"/>
    <p:sldId id="278" r:id="rId19"/>
    <p:sldId id="296" r:id="rId20"/>
    <p:sldId id="279" r:id="rId21"/>
    <p:sldId id="269" r:id="rId22"/>
    <p:sldId id="280" r:id="rId23"/>
    <p:sldId id="281" r:id="rId24"/>
    <p:sldId id="282" r:id="rId25"/>
    <p:sldId id="283" r:id="rId26"/>
    <p:sldId id="284" r:id="rId27"/>
    <p:sldId id="285" r:id="rId28"/>
    <p:sldId id="286" r:id="rId29"/>
    <p:sldId id="287" r:id="rId30"/>
    <p:sldId id="290" r:id="rId31"/>
    <p:sldId id="289" r:id="rId32"/>
    <p:sldId id="293" r:id="rId33"/>
    <p:sldId id="291" r:id="rId34"/>
    <p:sldId id="288" r:id="rId35"/>
    <p:sldId id="295"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8B5D1-81C5-4341-9AD9-759BE0881342}" v="1" dt="2024-07-26T06:23:19.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06A57D2-8AF3-461E-904D-53E1C6DCB2A0}"/>
    <pc:docChg chg="modSld">
      <pc:chgData name="Leonie Smith" userId="fed1330f33f5650e" providerId="LiveId" clId="{F06A57D2-8AF3-461E-904D-53E1C6DCB2A0}" dt="2024-03-20T04:13:43.329" v="90" actId="20577"/>
      <pc:docMkLst>
        <pc:docMk/>
      </pc:docMkLst>
      <pc:sldChg chg="addSp delSp modSp mod modTransition modAnim modNotesTx">
        <pc:chgData name="Leonie Smith" userId="fed1330f33f5650e" providerId="LiveId" clId="{F06A57D2-8AF3-461E-904D-53E1C6DCB2A0}" dt="2024-03-20T04:13:43.329" v="90" actId="20577"/>
        <pc:sldMkLst>
          <pc:docMk/>
          <pc:sldMk cId="1499918570" sldId="257"/>
        </pc:sldMkLst>
        <pc:picChg chg="add del mod">
          <ac:chgData name="Leonie Smith" userId="fed1330f33f5650e" providerId="LiveId" clId="{F06A57D2-8AF3-461E-904D-53E1C6DCB2A0}" dt="2024-03-13T06:59:29.497" v="2"/>
          <ac:picMkLst>
            <pc:docMk/>
            <pc:sldMk cId="1499918570" sldId="257"/>
            <ac:picMk id="5" creationId="{6CD73F80-9C8E-7BB4-0C36-E96DEE2697D1}"/>
          </ac:picMkLst>
        </pc:picChg>
        <pc:picChg chg="add mod">
          <ac:chgData name="Leonie Smith" userId="fed1330f33f5650e" providerId="LiveId" clId="{F06A57D2-8AF3-461E-904D-53E1C6DCB2A0}" dt="2024-03-13T06:59:29.497" v="2"/>
          <ac:picMkLst>
            <pc:docMk/>
            <pc:sldMk cId="1499918570" sldId="257"/>
            <ac:picMk id="6" creationId="{F292B1C1-0F51-370A-8866-54C3A23C55C8}"/>
          </ac:picMkLst>
        </pc:picChg>
        <pc:picChg chg="del">
          <ac:chgData name="Leonie Smith" userId="fed1330f33f5650e" providerId="LiveId" clId="{F06A57D2-8AF3-461E-904D-53E1C6DCB2A0}" dt="2024-03-13T06:59:22.421" v="1"/>
          <ac:picMkLst>
            <pc:docMk/>
            <pc:sldMk cId="1499918570" sldId="257"/>
            <ac:picMk id="9" creationId="{E747EFFF-235F-EB9F-3117-DA13F387F276}"/>
          </ac:picMkLst>
        </pc:picChg>
      </pc:sldChg>
      <pc:sldChg chg="addSp delSp modSp mod modTransition modAnim">
        <pc:chgData name="Leonie Smith" userId="fed1330f33f5650e" providerId="LiveId" clId="{F06A57D2-8AF3-461E-904D-53E1C6DCB2A0}" dt="2024-03-13T07:00:38.776" v="14"/>
        <pc:sldMkLst>
          <pc:docMk/>
          <pc:sldMk cId="2346136586" sldId="260"/>
        </pc:sldMkLst>
        <pc:picChg chg="add del mod ord">
          <ac:chgData name="Leonie Smith" userId="fed1330f33f5650e" providerId="LiveId" clId="{F06A57D2-8AF3-461E-904D-53E1C6DCB2A0}" dt="2024-03-13T06:59:48.838" v="5"/>
          <ac:picMkLst>
            <pc:docMk/>
            <pc:sldMk cId="2346136586" sldId="260"/>
            <ac:picMk id="5" creationId="{836FA530-05F7-D47A-A82C-908229FCEC83}"/>
          </ac:picMkLst>
        </pc:picChg>
        <pc:picChg chg="add del mod">
          <ac:chgData name="Leonie Smith" userId="fed1330f33f5650e" providerId="LiveId" clId="{F06A57D2-8AF3-461E-904D-53E1C6DCB2A0}" dt="2024-03-13T06:59:56.163" v="7"/>
          <ac:picMkLst>
            <pc:docMk/>
            <pc:sldMk cId="2346136586" sldId="260"/>
            <ac:picMk id="6" creationId="{40B9CF0E-B0BA-C2F8-C895-02D830B9D728}"/>
          </ac:picMkLst>
        </pc:picChg>
        <pc:picChg chg="del">
          <ac:chgData name="Leonie Smith" userId="fed1330f33f5650e" providerId="LiveId" clId="{F06A57D2-8AF3-461E-904D-53E1C6DCB2A0}" dt="2024-03-13T06:59:42.109" v="4"/>
          <ac:picMkLst>
            <pc:docMk/>
            <pc:sldMk cId="2346136586" sldId="260"/>
            <ac:picMk id="11" creationId="{A1EDADAC-9274-B482-60D8-A195146E6D1B}"/>
          </ac:picMkLst>
        </pc:picChg>
        <pc:picChg chg="add del mod ord">
          <ac:chgData name="Leonie Smith" userId="fed1330f33f5650e" providerId="LiveId" clId="{F06A57D2-8AF3-461E-904D-53E1C6DCB2A0}" dt="2024-03-13T07:00:01.892" v="8"/>
          <ac:picMkLst>
            <pc:docMk/>
            <pc:sldMk cId="2346136586" sldId="260"/>
            <ac:picMk id="12" creationId="{71951BF6-AD0D-62EA-42E1-E83772B1785D}"/>
          </ac:picMkLst>
        </pc:picChg>
        <pc:picChg chg="add del mod">
          <ac:chgData name="Leonie Smith" userId="fed1330f33f5650e" providerId="LiveId" clId="{F06A57D2-8AF3-461E-904D-53E1C6DCB2A0}" dt="2024-03-13T07:00:31.597" v="13"/>
          <ac:picMkLst>
            <pc:docMk/>
            <pc:sldMk cId="2346136586" sldId="260"/>
            <ac:picMk id="13" creationId="{615C25A3-B769-06E7-0B15-854E5520978F}"/>
          </ac:picMkLst>
        </pc:picChg>
        <pc:picChg chg="add del mod ord">
          <ac:chgData name="Leonie Smith" userId="fed1330f33f5650e" providerId="LiveId" clId="{F06A57D2-8AF3-461E-904D-53E1C6DCB2A0}" dt="2024-03-13T07:00:38.776" v="14"/>
          <ac:picMkLst>
            <pc:docMk/>
            <pc:sldMk cId="2346136586" sldId="260"/>
            <ac:picMk id="18" creationId="{5C66DCF0-E7F8-73F1-38C5-9C6364EA7BA1}"/>
          </ac:picMkLst>
        </pc:picChg>
        <pc:picChg chg="add mod">
          <ac:chgData name="Leonie Smith" userId="fed1330f33f5650e" providerId="LiveId" clId="{F06A57D2-8AF3-461E-904D-53E1C6DCB2A0}" dt="2024-03-13T07:00:38.776" v="14"/>
          <ac:picMkLst>
            <pc:docMk/>
            <pc:sldMk cId="2346136586" sldId="260"/>
            <ac:picMk id="19" creationId="{E36E0E97-D7F4-2CC0-7FE9-03D2D93B12C2}"/>
          </ac:picMkLst>
        </pc:picChg>
      </pc:sldChg>
      <pc:sldChg chg="addSp delSp modSp mod modTransition modAnim">
        <pc:chgData name="Leonie Smith" userId="fed1330f33f5650e" providerId="LiveId" clId="{F06A57D2-8AF3-461E-904D-53E1C6DCB2A0}" dt="2024-03-13T07:00:27.105" v="11"/>
        <pc:sldMkLst>
          <pc:docMk/>
          <pc:sldMk cId="4037329247" sldId="261"/>
        </pc:sldMkLst>
        <pc:picChg chg="add del mod">
          <ac:chgData name="Leonie Smith" userId="fed1330f33f5650e" providerId="LiveId" clId="{F06A57D2-8AF3-461E-904D-53E1C6DCB2A0}" dt="2024-03-13T07:00:27.105" v="11"/>
          <ac:picMkLst>
            <pc:docMk/>
            <pc:sldMk cId="4037329247" sldId="261"/>
            <ac:picMk id="5" creationId="{4AF59046-6CD1-7D32-C5FA-71CC4EBF2774}"/>
          </ac:picMkLst>
        </pc:picChg>
        <pc:picChg chg="add mod">
          <ac:chgData name="Leonie Smith" userId="fed1330f33f5650e" providerId="LiveId" clId="{F06A57D2-8AF3-461E-904D-53E1C6DCB2A0}" dt="2024-03-13T07:00:27.105" v="11"/>
          <ac:picMkLst>
            <pc:docMk/>
            <pc:sldMk cId="4037329247" sldId="261"/>
            <ac:picMk id="6" creationId="{C52A8CD0-E8B7-2A28-A497-C4AA50168717}"/>
          </ac:picMkLst>
        </pc:picChg>
        <pc:picChg chg="del">
          <ac:chgData name="Leonie Smith" userId="fed1330f33f5650e" providerId="LiveId" clId="{F06A57D2-8AF3-461E-904D-53E1C6DCB2A0}" dt="2024-03-13T07:00:13.730" v="10"/>
          <ac:picMkLst>
            <pc:docMk/>
            <pc:sldMk cId="4037329247" sldId="261"/>
            <ac:picMk id="7" creationId="{B5829C6D-3D47-646E-1DEA-40F7C645FAA8}"/>
          </ac:picMkLst>
        </pc:picChg>
      </pc:sldChg>
      <pc:sldChg chg="addSp delSp modSp mod modTransition modAnim">
        <pc:chgData name="Leonie Smith" userId="fed1330f33f5650e" providerId="LiveId" clId="{F06A57D2-8AF3-461E-904D-53E1C6DCB2A0}" dt="2024-03-13T07:00:55.287" v="17"/>
        <pc:sldMkLst>
          <pc:docMk/>
          <pc:sldMk cId="1909638311" sldId="262"/>
        </pc:sldMkLst>
        <pc:picChg chg="add del mod ord">
          <ac:chgData name="Leonie Smith" userId="fed1330f33f5650e" providerId="LiveId" clId="{F06A57D2-8AF3-461E-904D-53E1C6DCB2A0}" dt="2024-03-13T07:00:55.287" v="17"/>
          <ac:picMkLst>
            <pc:docMk/>
            <pc:sldMk cId="1909638311" sldId="262"/>
            <ac:picMk id="5" creationId="{0B24CB74-5E22-52D6-ECBB-632A4419D7C2}"/>
          </ac:picMkLst>
        </pc:picChg>
        <pc:picChg chg="add mod">
          <ac:chgData name="Leonie Smith" userId="fed1330f33f5650e" providerId="LiveId" clId="{F06A57D2-8AF3-461E-904D-53E1C6DCB2A0}" dt="2024-03-13T07:00:55.287" v="17"/>
          <ac:picMkLst>
            <pc:docMk/>
            <pc:sldMk cId="1909638311" sldId="262"/>
            <ac:picMk id="6" creationId="{E9E90444-D454-C1BC-DCAB-222281C7EFB7}"/>
          </ac:picMkLst>
        </pc:picChg>
        <pc:picChg chg="del">
          <ac:chgData name="Leonie Smith" userId="fed1330f33f5650e" providerId="LiveId" clId="{F06A57D2-8AF3-461E-904D-53E1C6DCB2A0}" dt="2024-03-13T07:00:44.497" v="16"/>
          <ac:picMkLst>
            <pc:docMk/>
            <pc:sldMk cId="1909638311" sldId="262"/>
            <ac:picMk id="13" creationId="{CAC2381A-8647-7582-EC37-BF9E3A2AB7E0}"/>
          </ac:picMkLst>
        </pc:picChg>
      </pc:sldChg>
      <pc:sldChg chg="addSp delSp modSp mod modTransition modAnim">
        <pc:chgData name="Leonie Smith" userId="fed1330f33f5650e" providerId="LiveId" clId="{F06A57D2-8AF3-461E-904D-53E1C6DCB2A0}" dt="2024-03-13T07:01:07.368" v="20"/>
        <pc:sldMkLst>
          <pc:docMk/>
          <pc:sldMk cId="641208035" sldId="263"/>
        </pc:sldMkLst>
        <pc:picChg chg="add del mod">
          <ac:chgData name="Leonie Smith" userId="fed1330f33f5650e" providerId="LiveId" clId="{F06A57D2-8AF3-461E-904D-53E1C6DCB2A0}" dt="2024-03-13T07:01:07.368" v="20"/>
          <ac:picMkLst>
            <pc:docMk/>
            <pc:sldMk cId="641208035" sldId="263"/>
            <ac:picMk id="5" creationId="{969033EE-6789-3663-4519-EB411A820CC0}"/>
          </ac:picMkLst>
        </pc:picChg>
        <pc:picChg chg="add mod">
          <ac:chgData name="Leonie Smith" userId="fed1330f33f5650e" providerId="LiveId" clId="{F06A57D2-8AF3-461E-904D-53E1C6DCB2A0}" dt="2024-03-13T07:01:07.368" v="20"/>
          <ac:picMkLst>
            <pc:docMk/>
            <pc:sldMk cId="641208035" sldId="263"/>
            <ac:picMk id="6" creationId="{3171B1BA-0EE5-B7F4-28D2-07C53928D0A0}"/>
          </ac:picMkLst>
        </pc:picChg>
        <pc:picChg chg="del">
          <ac:chgData name="Leonie Smith" userId="fed1330f33f5650e" providerId="LiveId" clId="{F06A57D2-8AF3-461E-904D-53E1C6DCB2A0}" dt="2024-03-13T07:00:58.857" v="19"/>
          <ac:picMkLst>
            <pc:docMk/>
            <pc:sldMk cId="641208035" sldId="263"/>
            <ac:picMk id="7" creationId="{938BF8A2-F7E1-0914-E353-03BED2481102}"/>
          </ac:picMkLst>
        </pc:picChg>
      </pc:sldChg>
      <pc:sldChg chg="addSp delSp modSp mod modTransition modAnim">
        <pc:chgData name="Leonie Smith" userId="fed1330f33f5650e" providerId="LiveId" clId="{F06A57D2-8AF3-461E-904D-53E1C6DCB2A0}" dt="2024-03-13T07:01:24.707" v="23"/>
        <pc:sldMkLst>
          <pc:docMk/>
          <pc:sldMk cId="4044745628" sldId="264"/>
        </pc:sldMkLst>
        <pc:picChg chg="add del mod ord">
          <ac:chgData name="Leonie Smith" userId="fed1330f33f5650e" providerId="LiveId" clId="{F06A57D2-8AF3-461E-904D-53E1C6DCB2A0}" dt="2024-03-13T07:01:24.707" v="23"/>
          <ac:picMkLst>
            <pc:docMk/>
            <pc:sldMk cId="4044745628" sldId="264"/>
            <ac:picMk id="5" creationId="{3E7EA441-8C8E-4B52-FAD5-D06D59C81A2E}"/>
          </ac:picMkLst>
        </pc:picChg>
        <pc:picChg chg="add mod">
          <ac:chgData name="Leonie Smith" userId="fed1330f33f5650e" providerId="LiveId" clId="{F06A57D2-8AF3-461E-904D-53E1C6DCB2A0}" dt="2024-03-13T07:01:24.707" v="23"/>
          <ac:picMkLst>
            <pc:docMk/>
            <pc:sldMk cId="4044745628" sldId="264"/>
            <ac:picMk id="6" creationId="{8D7C77EC-1839-E7EA-FA2E-8B4CEEF706DD}"/>
          </ac:picMkLst>
        </pc:picChg>
        <pc:picChg chg="del">
          <ac:chgData name="Leonie Smith" userId="fed1330f33f5650e" providerId="LiveId" clId="{F06A57D2-8AF3-461E-904D-53E1C6DCB2A0}" dt="2024-03-13T07:01:11.025" v="22"/>
          <ac:picMkLst>
            <pc:docMk/>
            <pc:sldMk cId="4044745628" sldId="264"/>
            <ac:picMk id="16" creationId="{476011C8-C84B-753F-B395-331248FC9905}"/>
          </ac:picMkLst>
        </pc:picChg>
      </pc:sldChg>
      <pc:sldChg chg="addSp delSp modSp mod modTransition modAnim">
        <pc:chgData name="Leonie Smith" userId="fed1330f33f5650e" providerId="LiveId" clId="{F06A57D2-8AF3-461E-904D-53E1C6DCB2A0}" dt="2024-03-13T07:02:35.686" v="35"/>
        <pc:sldMkLst>
          <pc:docMk/>
          <pc:sldMk cId="978260341" sldId="265"/>
        </pc:sldMkLst>
        <pc:picChg chg="add del mod ord">
          <ac:chgData name="Leonie Smith" userId="fed1330f33f5650e" providerId="LiveId" clId="{F06A57D2-8AF3-461E-904D-53E1C6DCB2A0}" dt="2024-03-13T07:01:44.609" v="26"/>
          <ac:picMkLst>
            <pc:docMk/>
            <pc:sldMk cId="978260341" sldId="265"/>
            <ac:picMk id="5" creationId="{BF5D5DCA-100B-C82D-1C5E-028DAE32F245}"/>
          </ac:picMkLst>
        </pc:picChg>
        <pc:picChg chg="add del mod">
          <ac:chgData name="Leonie Smith" userId="fed1330f33f5650e" providerId="LiveId" clId="{F06A57D2-8AF3-461E-904D-53E1C6DCB2A0}" dt="2024-03-13T07:02:21.671" v="34"/>
          <ac:picMkLst>
            <pc:docMk/>
            <pc:sldMk cId="978260341" sldId="265"/>
            <ac:picMk id="6" creationId="{40287132-8CC7-4A68-D303-D25DD2A1609E}"/>
          </ac:picMkLst>
        </pc:picChg>
        <pc:picChg chg="add del mod ord">
          <ac:chgData name="Leonie Smith" userId="fed1330f33f5650e" providerId="LiveId" clId="{F06A57D2-8AF3-461E-904D-53E1C6DCB2A0}" dt="2024-03-13T07:02:35.686" v="35"/>
          <ac:picMkLst>
            <pc:docMk/>
            <pc:sldMk cId="978260341" sldId="265"/>
            <ac:picMk id="10" creationId="{ACAB2C04-CEB7-795F-FE49-B9EA5F4F3568}"/>
          </ac:picMkLst>
        </pc:picChg>
        <pc:picChg chg="del">
          <ac:chgData name="Leonie Smith" userId="fed1330f33f5650e" providerId="LiveId" clId="{F06A57D2-8AF3-461E-904D-53E1C6DCB2A0}" dt="2024-03-13T07:01:29.558" v="25"/>
          <ac:picMkLst>
            <pc:docMk/>
            <pc:sldMk cId="978260341" sldId="265"/>
            <ac:picMk id="11" creationId="{64931A3E-A8FF-57E9-2CDC-9C5F2050A108}"/>
          </ac:picMkLst>
        </pc:picChg>
        <pc:picChg chg="add mod">
          <ac:chgData name="Leonie Smith" userId="fed1330f33f5650e" providerId="LiveId" clId="{F06A57D2-8AF3-461E-904D-53E1C6DCB2A0}" dt="2024-03-13T07:02:35.686" v="35"/>
          <ac:picMkLst>
            <pc:docMk/>
            <pc:sldMk cId="978260341" sldId="265"/>
            <ac:picMk id="12" creationId="{F87BDB1E-202F-67AE-DEE5-4D2DF58CE6BB}"/>
          </ac:picMkLst>
        </pc:picChg>
      </pc:sldChg>
      <pc:sldChg chg="addSp delSp modSp mod modTransition modAnim">
        <pc:chgData name="Leonie Smith" userId="fed1330f33f5650e" providerId="LiveId" clId="{F06A57D2-8AF3-461E-904D-53E1C6DCB2A0}" dt="2024-03-13T07:02:17.740" v="32"/>
        <pc:sldMkLst>
          <pc:docMk/>
          <pc:sldMk cId="3575870363" sldId="266"/>
        </pc:sldMkLst>
        <pc:picChg chg="add del mod ord">
          <ac:chgData name="Leonie Smith" userId="fed1330f33f5650e" providerId="LiveId" clId="{F06A57D2-8AF3-461E-904D-53E1C6DCB2A0}" dt="2024-03-13T07:02:00.864" v="29"/>
          <ac:picMkLst>
            <pc:docMk/>
            <pc:sldMk cId="3575870363" sldId="266"/>
            <ac:picMk id="5" creationId="{FAB01D31-8E7C-1205-1172-8050205F9B18}"/>
          </ac:picMkLst>
        </pc:picChg>
        <pc:picChg chg="add del mod">
          <ac:chgData name="Leonie Smith" userId="fed1330f33f5650e" providerId="LiveId" clId="{F06A57D2-8AF3-461E-904D-53E1C6DCB2A0}" dt="2024-03-13T07:02:08.151" v="31"/>
          <ac:picMkLst>
            <pc:docMk/>
            <pc:sldMk cId="3575870363" sldId="266"/>
            <ac:picMk id="6" creationId="{3E6EED09-553A-4DB8-EB97-658B12C6AE16}"/>
          </ac:picMkLst>
        </pc:picChg>
        <pc:picChg chg="add del mod ord">
          <ac:chgData name="Leonie Smith" userId="fed1330f33f5650e" providerId="LiveId" clId="{F06A57D2-8AF3-461E-904D-53E1C6DCB2A0}" dt="2024-03-13T07:02:17.740" v="32"/>
          <ac:picMkLst>
            <pc:docMk/>
            <pc:sldMk cId="3575870363" sldId="266"/>
            <ac:picMk id="9" creationId="{572331E3-CBE7-2B8E-67C4-E2A038F0F7C5}"/>
          </ac:picMkLst>
        </pc:picChg>
        <pc:picChg chg="add mod">
          <ac:chgData name="Leonie Smith" userId="fed1330f33f5650e" providerId="LiveId" clId="{F06A57D2-8AF3-461E-904D-53E1C6DCB2A0}" dt="2024-03-13T07:02:17.740" v="32"/>
          <ac:picMkLst>
            <pc:docMk/>
            <pc:sldMk cId="3575870363" sldId="266"/>
            <ac:picMk id="10" creationId="{D3DDB3D1-75B4-C79C-45D2-1DA8E5CAB43C}"/>
          </ac:picMkLst>
        </pc:picChg>
        <pc:picChg chg="del">
          <ac:chgData name="Leonie Smith" userId="fed1330f33f5650e" providerId="LiveId" clId="{F06A57D2-8AF3-461E-904D-53E1C6DCB2A0}" dt="2024-03-13T07:01:51.079" v="28"/>
          <ac:picMkLst>
            <pc:docMk/>
            <pc:sldMk cId="3575870363" sldId="266"/>
            <ac:picMk id="12" creationId="{BE1E334B-7CD7-DAC8-87E9-7DA2E71872DC}"/>
          </ac:picMkLst>
        </pc:picChg>
      </pc:sldChg>
      <pc:sldChg chg="addSp delSp modSp mod modTransition modAnim">
        <pc:chgData name="Leonie Smith" userId="fed1330f33f5650e" providerId="LiveId" clId="{F06A57D2-8AF3-461E-904D-53E1C6DCB2A0}" dt="2024-03-13T07:04:01.459" v="47"/>
        <pc:sldMkLst>
          <pc:docMk/>
          <pc:sldMk cId="100491716" sldId="269"/>
        </pc:sldMkLst>
        <pc:picChg chg="add del mod">
          <ac:chgData name="Leonie Smith" userId="fed1330f33f5650e" providerId="LiveId" clId="{F06A57D2-8AF3-461E-904D-53E1C6DCB2A0}" dt="2024-03-13T07:03:51.468" v="44"/>
          <ac:picMkLst>
            <pc:docMk/>
            <pc:sldMk cId="100491716" sldId="269"/>
            <ac:picMk id="5" creationId="{2F888661-CA5E-18EF-5D6E-1A2BBE0F3BA2}"/>
          </ac:picMkLst>
        </pc:picChg>
        <pc:picChg chg="add del mod">
          <ac:chgData name="Leonie Smith" userId="fed1330f33f5650e" providerId="LiveId" clId="{F06A57D2-8AF3-461E-904D-53E1C6DCB2A0}" dt="2024-03-13T07:03:53.174" v="46"/>
          <ac:picMkLst>
            <pc:docMk/>
            <pc:sldMk cId="100491716" sldId="269"/>
            <ac:picMk id="6" creationId="{E841D0FD-7451-68D1-F9D1-469FA5B90C40}"/>
          </ac:picMkLst>
        </pc:picChg>
        <pc:picChg chg="del">
          <ac:chgData name="Leonie Smith" userId="fed1330f33f5650e" providerId="LiveId" clId="{F06A57D2-8AF3-461E-904D-53E1C6DCB2A0}" dt="2024-03-13T07:03:42.621" v="43"/>
          <ac:picMkLst>
            <pc:docMk/>
            <pc:sldMk cId="100491716" sldId="269"/>
            <ac:picMk id="7" creationId="{E33DE5B1-F6FA-A5EC-FB61-A6E95134DC73}"/>
          </ac:picMkLst>
        </pc:picChg>
        <pc:picChg chg="add del mod ord">
          <ac:chgData name="Leonie Smith" userId="fed1330f33f5650e" providerId="LiveId" clId="{F06A57D2-8AF3-461E-904D-53E1C6DCB2A0}" dt="2024-03-13T07:04:01.459" v="47"/>
          <ac:picMkLst>
            <pc:docMk/>
            <pc:sldMk cId="100491716" sldId="269"/>
            <ac:picMk id="10" creationId="{DB7D24DE-71B0-D8A5-3514-E7FEDA31EB4E}"/>
          </ac:picMkLst>
        </pc:picChg>
        <pc:picChg chg="add mod">
          <ac:chgData name="Leonie Smith" userId="fed1330f33f5650e" providerId="LiveId" clId="{F06A57D2-8AF3-461E-904D-53E1C6DCB2A0}" dt="2024-03-13T07:04:01.459" v="47"/>
          <ac:picMkLst>
            <pc:docMk/>
            <pc:sldMk cId="100491716" sldId="269"/>
            <ac:picMk id="11" creationId="{E701336B-AF61-473A-D4BC-F9A5AE43D337}"/>
          </ac:picMkLst>
        </pc:picChg>
      </pc:sldChg>
      <pc:sldChg chg="addSp delSp modSp mod modTransition modAnim">
        <pc:chgData name="Leonie Smith" userId="fed1330f33f5650e" providerId="LiveId" clId="{F06A57D2-8AF3-461E-904D-53E1C6DCB2A0}" dt="2024-03-13T07:04:16.748" v="50"/>
        <pc:sldMkLst>
          <pc:docMk/>
          <pc:sldMk cId="1922139011" sldId="281"/>
        </pc:sldMkLst>
        <pc:picChg chg="add del mod ord">
          <ac:chgData name="Leonie Smith" userId="fed1330f33f5650e" providerId="LiveId" clId="{F06A57D2-8AF3-461E-904D-53E1C6DCB2A0}" dt="2024-03-13T07:04:16.748" v="50"/>
          <ac:picMkLst>
            <pc:docMk/>
            <pc:sldMk cId="1922139011" sldId="281"/>
            <ac:picMk id="5" creationId="{56CAF3D8-F486-3E27-3440-6766C8DEF4EF}"/>
          </ac:picMkLst>
        </pc:picChg>
        <pc:picChg chg="add mod">
          <ac:chgData name="Leonie Smith" userId="fed1330f33f5650e" providerId="LiveId" clId="{F06A57D2-8AF3-461E-904D-53E1C6DCB2A0}" dt="2024-03-13T07:04:16.748" v="50"/>
          <ac:picMkLst>
            <pc:docMk/>
            <pc:sldMk cId="1922139011" sldId="281"/>
            <ac:picMk id="6" creationId="{349CD39F-3CFD-930D-C468-75A0CD841EE0}"/>
          </ac:picMkLst>
        </pc:picChg>
        <pc:picChg chg="del">
          <ac:chgData name="Leonie Smith" userId="fed1330f33f5650e" providerId="LiveId" clId="{F06A57D2-8AF3-461E-904D-53E1C6DCB2A0}" dt="2024-03-13T07:04:05.363" v="49"/>
          <ac:picMkLst>
            <pc:docMk/>
            <pc:sldMk cId="1922139011" sldId="281"/>
            <ac:picMk id="11" creationId="{9A962298-4D2F-9B7B-31C6-AC2574F16046}"/>
          </ac:picMkLst>
        </pc:picChg>
      </pc:sldChg>
      <pc:sldChg chg="addSp delSp modSp mod modTransition modAnim">
        <pc:chgData name="Leonie Smith" userId="fed1330f33f5650e" providerId="LiveId" clId="{F06A57D2-8AF3-461E-904D-53E1C6DCB2A0}" dt="2024-03-13T07:05:05.198" v="59"/>
        <pc:sldMkLst>
          <pc:docMk/>
          <pc:sldMk cId="3166251957" sldId="283"/>
        </pc:sldMkLst>
        <pc:picChg chg="add del mod ord">
          <ac:chgData name="Leonie Smith" userId="fed1330f33f5650e" providerId="LiveId" clId="{F06A57D2-8AF3-461E-904D-53E1C6DCB2A0}" dt="2024-03-13T07:04:27.687" v="53"/>
          <ac:picMkLst>
            <pc:docMk/>
            <pc:sldMk cId="3166251957" sldId="283"/>
            <ac:picMk id="5" creationId="{B5AFA6ED-026E-2989-9FCA-C9C99CECBE89}"/>
          </ac:picMkLst>
        </pc:picChg>
        <pc:picChg chg="add del mod">
          <ac:chgData name="Leonie Smith" userId="fed1330f33f5650e" providerId="LiveId" clId="{F06A57D2-8AF3-461E-904D-53E1C6DCB2A0}" dt="2024-03-13T07:04:32.364" v="55"/>
          <ac:picMkLst>
            <pc:docMk/>
            <pc:sldMk cId="3166251957" sldId="283"/>
            <ac:picMk id="6" creationId="{B3A4AC07-37C1-3C5C-CF13-346D62C05495}"/>
          </ac:picMkLst>
        </pc:picChg>
        <pc:picChg chg="add del mod ord">
          <ac:chgData name="Leonie Smith" userId="fed1330f33f5650e" providerId="LiveId" clId="{F06A57D2-8AF3-461E-904D-53E1C6DCB2A0}" dt="2024-03-13T07:04:44.063" v="56"/>
          <ac:picMkLst>
            <pc:docMk/>
            <pc:sldMk cId="3166251957" sldId="283"/>
            <ac:picMk id="9" creationId="{8C93EC9E-AF0C-CF54-AC89-E7E8E837B2E3}"/>
          </ac:picMkLst>
        </pc:picChg>
        <pc:picChg chg="add del mod">
          <ac:chgData name="Leonie Smith" userId="fed1330f33f5650e" providerId="LiveId" clId="{F06A57D2-8AF3-461E-904D-53E1C6DCB2A0}" dt="2024-03-13T07:04:52.972" v="58"/>
          <ac:picMkLst>
            <pc:docMk/>
            <pc:sldMk cId="3166251957" sldId="283"/>
            <ac:picMk id="10" creationId="{AFCE99E0-909F-AD8B-E9C8-83EC95BA333B}"/>
          </ac:picMkLst>
        </pc:picChg>
        <pc:picChg chg="add del mod ord">
          <ac:chgData name="Leonie Smith" userId="fed1330f33f5650e" providerId="LiveId" clId="{F06A57D2-8AF3-461E-904D-53E1C6DCB2A0}" dt="2024-03-13T07:05:05.198" v="59"/>
          <ac:picMkLst>
            <pc:docMk/>
            <pc:sldMk cId="3166251957" sldId="283"/>
            <ac:picMk id="14" creationId="{5321422C-B75B-EFB6-C764-AC97971ACDBC}"/>
          </ac:picMkLst>
        </pc:picChg>
        <pc:picChg chg="add mod">
          <ac:chgData name="Leonie Smith" userId="fed1330f33f5650e" providerId="LiveId" clId="{F06A57D2-8AF3-461E-904D-53E1C6DCB2A0}" dt="2024-03-13T07:05:05.198" v="59"/>
          <ac:picMkLst>
            <pc:docMk/>
            <pc:sldMk cId="3166251957" sldId="283"/>
            <ac:picMk id="15" creationId="{24A9BC5C-A7D3-CB52-E4A8-9398F1E999EE}"/>
          </ac:picMkLst>
        </pc:picChg>
        <pc:picChg chg="del">
          <ac:chgData name="Leonie Smith" userId="fed1330f33f5650e" providerId="LiveId" clId="{F06A57D2-8AF3-461E-904D-53E1C6DCB2A0}" dt="2024-03-13T07:04:20.039" v="52"/>
          <ac:picMkLst>
            <pc:docMk/>
            <pc:sldMk cId="3166251957" sldId="283"/>
            <ac:picMk id="25" creationId="{9FFDB8DF-0CB8-2ED7-3828-75E261B6A0AB}"/>
          </ac:picMkLst>
        </pc:picChg>
      </pc:sldChg>
      <pc:sldChg chg="addSp delSp modSp mod modTransition modAnim">
        <pc:chgData name="Leonie Smith" userId="fed1330f33f5650e" providerId="LiveId" clId="{F06A57D2-8AF3-461E-904D-53E1C6DCB2A0}" dt="2024-03-13T07:05:18.140" v="62"/>
        <pc:sldMkLst>
          <pc:docMk/>
          <pc:sldMk cId="1522780631" sldId="285"/>
        </pc:sldMkLst>
        <pc:picChg chg="add del mod ord">
          <ac:chgData name="Leonie Smith" userId="fed1330f33f5650e" providerId="LiveId" clId="{F06A57D2-8AF3-461E-904D-53E1C6DCB2A0}" dt="2024-03-13T07:05:18.140" v="62"/>
          <ac:picMkLst>
            <pc:docMk/>
            <pc:sldMk cId="1522780631" sldId="285"/>
            <ac:picMk id="5" creationId="{1409CCC9-3B1D-87F4-0E9C-26D295D4EE19}"/>
          </ac:picMkLst>
        </pc:picChg>
        <pc:picChg chg="add mod">
          <ac:chgData name="Leonie Smith" userId="fed1330f33f5650e" providerId="LiveId" clId="{F06A57D2-8AF3-461E-904D-53E1C6DCB2A0}" dt="2024-03-13T07:05:18.140" v="62"/>
          <ac:picMkLst>
            <pc:docMk/>
            <pc:sldMk cId="1522780631" sldId="285"/>
            <ac:picMk id="6" creationId="{B8D0EB34-6F3E-DF1E-EBF4-90127DAAD34D}"/>
          </ac:picMkLst>
        </pc:picChg>
        <pc:picChg chg="del">
          <ac:chgData name="Leonie Smith" userId="fed1330f33f5650e" providerId="LiveId" clId="{F06A57D2-8AF3-461E-904D-53E1C6DCB2A0}" dt="2024-03-13T07:05:08.518" v="61"/>
          <ac:picMkLst>
            <pc:docMk/>
            <pc:sldMk cId="1522780631" sldId="285"/>
            <ac:picMk id="13" creationId="{10741CB1-C2B6-668C-F88B-C7D20AF2921A}"/>
          </ac:picMkLst>
        </pc:picChg>
      </pc:sldChg>
      <pc:sldChg chg="addSp delSp modSp mod modTransition modAnim">
        <pc:chgData name="Leonie Smith" userId="fed1330f33f5650e" providerId="LiveId" clId="{F06A57D2-8AF3-461E-904D-53E1C6DCB2A0}" dt="2024-03-13T07:05:43.879" v="68"/>
        <pc:sldMkLst>
          <pc:docMk/>
          <pc:sldMk cId="2332778949" sldId="287"/>
        </pc:sldMkLst>
        <pc:picChg chg="add del mod ord">
          <ac:chgData name="Leonie Smith" userId="fed1330f33f5650e" providerId="LiveId" clId="{F06A57D2-8AF3-461E-904D-53E1C6DCB2A0}" dt="2024-03-13T07:05:28.185" v="65"/>
          <ac:picMkLst>
            <pc:docMk/>
            <pc:sldMk cId="2332778949" sldId="287"/>
            <ac:picMk id="5" creationId="{B7E9BDCD-6A1E-F071-EACE-C662CF9C03E3}"/>
          </ac:picMkLst>
        </pc:picChg>
        <pc:picChg chg="add del mod">
          <ac:chgData name="Leonie Smith" userId="fed1330f33f5650e" providerId="LiveId" clId="{F06A57D2-8AF3-461E-904D-53E1C6DCB2A0}" dt="2024-03-13T07:05:31.713" v="67"/>
          <ac:picMkLst>
            <pc:docMk/>
            <pc:sldMk cId="2332778949" sldId="287"/>
            <ac:picMk id="6" creationId="{519DB378-F697-00DF-1270-5D2EBE493088}"/>
          </ac:picMkLst>
        </pc:picChg>
        <pc:picChg chg="add del mod ord">
          <ac:chgData name="Leonie Smith" userId="fed1330f33f5650e" providerId="LiveId" clId="{F06A57D2-8AF3-461E-904D-53E1C6DCB2A0}" dt="2024-03-13T07:05:43.879" v="68"/>
          <ac:picMkLst>
            <pc:docMk/>
            <pc:sldMk cId="2332778949" sldId="287"/>
            <ac:picMk id="9" creationId="{802D00F9-DBA1-D088-0824-1FD712C98AE7}"/>
          </ac:picMkLst>
        </pc:picChg>
        <pc:picChg chg="add mod">
          <ac:chgData name="Leonie Smith" userId="fed1330f33f5650e" providerId="LiveId" clId="{F06A57D2-8AF3-461E-904D-53E1C6DCB2A0}" dt="2024-03-13T07:05:43.879" v="68"/>
          <ac:picMkLst>
            <pc:docMk/>
            <pc:sldMk cId="2332778949" sldId="287"/>
            <ac:picMk id="10" creationId="{C0528375-9586-EBB0-F1EA-D67ACE13F689}"/>
          </ac:picMkLst>
        </pc:picChg>
        <pc:picChg chg="del">
          <ac:chgData name="Leonie Smith" userId="fed1330f33f5650e" providerId="LiveId" clId="{F06A57D2-8AF3-461E-904D-53E1C6DCB2A0}" dt="2024-03-13T07:05:22.198" v="64"/>
          <ac:picMkLst>
            <pc:docMk/>
            <pc:sldMk cId="2332778949" sldId="287"/>
            <ac:picMk id="13" creationId="{13B152F8-AAD1-6B87-86C2-80859084E22D}"/>
          </ac:picMkLst>
        </pc:picChg>
      </pc:sldChg>
      <pc:sldChg chg="addSp delSp modSp mod modTransition modAnim">
        <pc:chgData name="Leonie Smith" userId="fed1330f33f5650e" providerId="LiveId" clId="{F06A57D2-8AF3-461E-904D-53E1C6DCB2A0}" dt="2024-03-13T07:05:58.492" v="71"/>
        <pc:sldMkLst>
          <pc:docMk/>
          <pc:sldMk cId="3153919605" sldId="289"/>
        </pc:sldMkLst>
        <pc:picChg chg="add del mod ord">
          <ac:chgData name="Leonie Smith" userId="fed1330f33f5650e" providerId="LiveId" clId="{F06A57D2-8AF3-461E-904D-53E1C6DCB2A0}" dt="2024-03-13T07:05:58.492" v="71"/>
          <ac:picMkLst>
            <pc:docMk/>
            <pc:sldMk cId="3153919605" sldId="289"/>
            <ac:picMk id="5" creationId="{CF3649CB-4A4A-FD1C-0102-FC876B49C9F4}"/>
          </ac:picMkLst>
        </pc:picChg>
        <pc:picChg chg="add mod">
          <ac:chgData name="Leonie Smith" userId="fed1330f33f5650e" providerId="LiveId" clId="{F06A57D2-8AF3-461E-904D-53E1C6DCB2A0}" dt="2024-03-13T07:05:58.492" v="71"/>
          <ac:picMkLst>
            <pc:docMk/>
            <pc:sldMk cId="3153919605" sldId="289"/>
            <ac:picMk id="6" creationId="{EF9C9202-5919-B844-11AC-3C8C100DDEFE}"/>
          </ac:picMkLst>
        </pc:picChg>
        <pc:picChg chg="del">
          <ac:chgData name="Leonie Smith" userId="fed1330f33f5650e" providerId="LiveId" clId="{F06A57D2-8AF3-461E-904D-53E1C6DCB2A0}" dt="2024-03-13T07:05:47.935" v="70"/>
          <ac:picMkLst>
            <pc:docMk/>
            <pc:sldMk cId="3153919605" sldId="289"/>
            <ac:picMk id="18" creationId="{7472B4E8-177F-24D4-7DB5-C8232F58C9F6}"/>
          </ac:picMkLst>
        </pc:picChg>
      </pc:sldChg>
      <pc:sldChg chg="addSp delSp modSp mod modTransition modAnim">
        <pc:chgData name="Leonie Smith" userId="fed1330f33f5650e" providerId="LiveId" clId="{F06A57D2-8AF3-461E-904D-53E1C6DCB2A0}" dt="2024-03-13T07:06:24.216" v="77"/>
        <pc:sldMkLst>
          <pc:docMk/>
          <pc:sldMk cId="1878919862" sldId="291"/>
        </pc:sldMkLst>
        <pc:picChg chg="add del mod ord">
          <ac:chgData name="Leonie Smith" userId="fed1330f33f5650e" providerId="LiveId" clId="{F06A57D2-8AF3-461E-904D-53E1C6DCB2A0}" dt="2024-03-13T07:06:10.830" v="74"/>
          <ac:picMkLst>
            <pc:docMk/>
            <pc:sldMk cId="1878919862" sldId="291"/>
            <ac:picMk id="5" creationId="{5CB864E0-AFA7-3488-2FE9-8353FAA92F06}"/>
          </ac:picMkLst>
        </pc:picChg>
        <pc:picChg chg="add del mod">
          <ac:chgData name="Leonie Smith" userId="fed1330f33f5650e" providerId="LiveId" clId="{F06A57D2-8AF3-461E-904D-53E1C6DCB2A0}" dt="2024-03-13T07:06:12.375" v="76"/>
          <ac:picMkLst>
            <pc:docMk/>
            <pc:sldMk cId="1878919862" sldId="291"/>
            <ac:picMk id="6" creationId="{97F5A390-FAB5-B4CD-E2B8-8F7B9A918B2B}"/>
          </ac:picMkLst>
        </pc:picChg>
        <pc:picChg chg="add del mod ord">
          <ac:chgData name="Leonie Smith" userId="fed1330f33f5650e" providerId="LiveId" clId="{F06A57D2-8AF3-461E-904D-53E1C6DCB2A0}" dt="2024-03-13T07:06:24.216" v="77"/>
          <ac:picMkLst>
            <pc:docMk/>
            <pc:sldMk cId="1878919862" sldId="291"/>
            <ac:picMk id="9" creationId="{67BF7E0A-CC90-B86A-C19D-6A12BC229F2E}"/>
          </ac:picMkLst>
        </pc:picChg>
        <pc:picChg chg="add mod">
          <ac:chgData name="Leonie Smith" userId="fed1330f33f5650e" providerId="LiveId" clId="{F06A57D2-8AF3-461E-904D-53E1C6DCB2A0}" dt="2024-03-13T07:06:24.216" v="77"/>
          <ac:picMkLst>
            <pc:docMk/>
            <pc:sldMk cId="1878919862" sldId="291"/>
            <ac:picMk id="10" creationId="{A8A8F6D1-2A9B-8003-47B8-3E94EABA4EA7}"/>
          </ac:picMkLst>
        </pc:picChg>
        <pc:picChg chg="del">
          <ac:chgData name="Leonie Smith" userId="fed1330f33f5650e" providerId="LiveId" clId="{F06A57D2-8AF3-461E-904D-53E1C6DCB2A0}" dt="2024-03-13T07:06:03.293" v="73"/>
          <ac:picMkLst>
            <pc:docMk/>
            <pc:sldMk cId="1878919862" sldId="291"/>
            <ac:picMk id="20" creationId="{108074B7-3079-E25B-0C87-29B4B8D0BF87}"/>
          </ac:picMkLst>
        </pc:picChg>
      </pc:sldChg>
      <pc:sldChg chg="addSp delSp modSp mod modTransition modAnim">
        <pc:chgData name="Leonie Smith" userId="fed1330f33f5650e" providerId="LiveId" clId="{F06A57D2-8AF3-461E-904D-53E1C6DCB2A0}" dt="2024-03-13T07:06:34.632" v="80"/>
        <pc:sldMkLst>
          <pc:docMk/>
          <pc:sldMk cId="3279066978" sldId="295"/>
        </pc:sldMkLst>
        <pc:picChg chg="add del mod">
          <ac:chgData name="Leonie Smith" userId="fed1330f33f5650e" providerId="LiveId" clId="{F06A57D2-8AF3-461E-904D-53E1C6DCB2A0}" dt="2024-03-13T07:06:34.632" v="80"/>
          <ac:picMkLst>
            <pc:docMk/>
            <pc:sldMk cId="3279066978" sldId="295"/>
            <ac:picMk id="5" creationId="{5CAF0C9C-9E2A-1306-DE32-956AE0E4513F}"/>
          </ac:picMkLst>
        </pc:picChg>
        <pc:picChg chg="add mod">
          <ac:chgData name="Leonie Smith" userId="fed1330f33f5650e" providerId="LiveId" clId="{F06A57D2-8AF3-461E-904D-53E1C6DCB2A0}" dt="2024-03-13T07:06:34.632" v="80"/>
          <ac:picMkLst>
            <pc:docMk/>
            <pc:sldMk cId="3279066978" sldId="295"/>
            <ac:picMk id="6" creationId="{C0A75ED8-5BE6-FB25-E8EC-F689332EEF05}"/>
          </ac:picMkLst>
        </pc:picChg>
        <pc:picChg chg="del">
          <ac:chgData name="Leonie Smith" userId="fed1330f33f5650e" providerId="LiveId" clId="{F06A57D2-8AF3-461E-904D-53E1C6DCB2A0}" dt="2024-03-13T07:06:28.261" v="79"/>
          <ac:picMkLst>
            <pc:docMk/>
            <pc:sldMk cId="3279066978" sldId="295"/>
            <ac:picMk id="8" creationId="{D0456B29-DDA2-3835-557B-A3403436A932}"/>
          </ac:picMkLst>
        </pc:picChg>
      </pc:sldChg>
      <pc:sldChg chg="addSp delSp modSp mod modTransition modAnim">
        <pc:chgData name="Leonie Smith" userId="fed1330f33f5650e" providerId="LiveId" clId="{F06A57D2-8AF3-461E-904D-53E1C6DCB2A0}" dt="2024-03-13T07:03:39.102" v="41"/>
        <pc:sldMkLst>
          <pc:docMk/>
          <pc:sldMk cId="3069564151" sldId="296"/>
        </pc:sldMkLst>
        <pc:picChg chg="add del mod ord">
          <ac:chgData name="Leonie Smith" userId="fed1330f33f5650e" providerId="LiveId" clId="{F06A57D2-8AF3-461E-904D-53E1C6DCB2A0}" dt="2024-03-13T07:03:39.102" v="41"/>
          <ac:picMkLst>
            <pc:docMk/>
            <pc:sldMk cId="3069564151" sldId="296"/>
            <ac:picMk id="5" creationId="{5C262A54-68E8-623C-19BB-E9180BC2D6F9}"/>
          </ac:picMkLst>
        </pc:picChg>
        <pc:picChg chg="add mod">
          <ac:chgData name="Leonie Smith" userId="fed1330f33f5650e" providerId="LiveId" clId="{F06A57D2-8AF3-461E-904D-53E1C6DCB2A0}" dt="2024-03-13T07:03:39.102" v="41"/>
          <ac:picMkLst>
            <pc:docMk/>
            <pc:sldMk cId="3069564151" sldId="296"/>
            <ac:picMk id="6" creationId="{6300ED68-0A7D-CD36-0B68-924042301C37}"/>
          </ac:picMkLst>
        </pc:picChg>
        <pc:picChg chg="del">
          <ac:chgData name="Leonie Smith" userId="fed1330f33f5650e" providerId="LiveId" clId="{F06A57D2-8AF3-461E-904D-53E1C6DCB2A0}" dt="2024-03-13T07:03:23.009" v="40"/>
          <ac:picMkLst>
            <pc:docMk/>
            <pc:sldMk cId="3069564151" sldId="296"/>
            <ac:picMk id="21" creationId="{9C2AF3AE-0532-CCEF-7389-2E84D7BF9A71}"/>
          </ac:picMkLst>
        </pc:picChg>
      </pc:sldChg>
      <pc:sldChg chg="addSp delSp modSp mod modTransition modAnim">
        <pc:chgData name="Leonie Smith" userId="fed1330f33f5650e" providerId="LiveId" clId="{F06A57D2-8AF3-461E-904D-53E1C6DCB2A0}" dt="2024-03-13T07:03:00.027" v="38"/>
        <pc:sldMkLst>
          <pc:docMk/>
          <pc:sldMk cId="4027494328" sldId="297"/>
        </pc:sldMkLst>
        <pc:picChg chg="add del mod">
          <ac:chgData name="Leonie Smith" userId="fed1330f33f5650e" providerId="LiveId" clId="{F06A57D2-8AF3-461E-904D-53E1C6DCB2A0}" dt="2024-03-13T07:03:00.027" v="38"/>
          <ac:picMkLst>
            <pc:docMk/>
            <pc:sldMk cId="4027494328" sldId="297"/>
            <ac:picMk id="5" creationId="{9B0C744D-3755-EAF2-34D1-562849B4D14D}"/>
          </ac:picMkLst>
        </pc:picChg>
        <pc:picChg chg="add mod">
          <ac:chgData name="Leonie Smith" userId="fed1330f33f5650e" providerId="LiveId" clId="{F06A57D2-8AF3-461E-904D-53E1C6DCB2A0}" dt="2024-03-13T07:03:00.027" v="38"/>
          <ac:picMkLst>
            <pc:docMk/>
            <pc:sldMk cId="4027494328" sldId="297"/>
            <ac:picMk id="6" creationId="{6421BE6C-3ECA-F798-3E2F-DBD006A46B22}"/>
          </ac:picMkLst>
        </pc:picChg>
        <pc:picChg chg="del">
          <ac:chgData name="Leonie Smith" userId="fed1330f33f5650e" providerId="LiveId" clId="{F06A57D2-8AF3-461E-904D-53E1C6DCB2A0}" dt="2024-03-13T07:02:40.174" v="37"/>
          <ac:picMkLst>
            <pc:docMk/>
            <pc:sldMk cId="4027494328" sldId="297"/>
            <ac:picMk id="8" creationId="{66075008-39FB-8FCD-D0DB-A3BE2E8435C5}"/>
          </ac:picMkLst>
        </pc:picChg>
      </pc:sldChg>
    </pc:docChg>
  </pc:docChgLst>
  <pc:docChgLst>
    <pc:chgData name="Alfred Smith" userId="3c60a3631c0db8ad" providerId="LiveId" clId="{9D58B5D1-81C5-4341-9AD9-759BE0881342}"/>
    <pc:docChg chg="undo custSel modSld">
      <pc:chgData name="Alfred Smith" userId="3c60a3631c0db8ad" providerId="LiveId" clId="{9D58B5D1-81C5-4341-9AD9-759BE0881342}" dt="2024-07-26T06:33:43.409" v="45"/>
      <pc:docMkLst>
        <pc:docMk/>
      </pc:docMkLst>
      <pc:sldChg chg="modSp mod">
        <pc:chgData name="Alfred Smith" userId="3c60a3631c0db8ad" providerId="LiveId" clId="{9D58B5D1-81C5-4341-9AD9-759BE0881342}" dt="2024-07-26T06:21:43.651" v="6" actId="27636"/>
        <pc:sldMkLst>
          <pc:docMk/>
          <pc:sldMk cId="1499918570" sldId="257"/>
        </pc:sldMkLst>
        <pc:spChg chg="mod">
          <ac:chgData name="Alfred Smith" userId="3c60a3631c0db8ad" providerId="LiveId" clId="{9D58B5D1-81C5-4341-9AD9-759BE0881342}" dt="2024-07-26T06:21:43.651" v="6" actId="27636"/>
          <ac:spMkLst>
            <pc:docMk/>
            <pc:sldMk cId="1499918570" sldId="257"/>
            <ac:spMk id="3" creationId="{0228937D-0D81-2DA1-1C55-FD99B23FE1AE}"/>
          </ac:spMkLst>
        </pc:spChg>
      </pc:sldChg>
      <pc:sldChg chg="modSp mod">
        <pc:chgData name="Alfred Smith" userId="3c60a3631c0db8ad" providerId="LiveId" clId="{9D58B5D1-81C5-4341-9AD9-759BE0881342}" dt="2024-07-26T06:29:14.228" v="9"/>
        <pc:sldMkLst>
          <pc:docMk/>
          <pc:sldMk cId="4037329247" sldId="261"/>
        </pc:sldMkLst>
        <pc:spChg chg="mod">
          <ac:chgData name="Alfred Smith" userId="3c60a3631c0db8ad" providerId="LiveId" clId="{9D58B5D1-81C5-4341-9AD9-759BE0881342}" dt="2024-07-26T06:29:14.228" v="9"/>
          <ac:spMkLst>
            <pc:docMk/>
            <pc:sldMk cId="4037329247" sldId="261"/>
            <ac:spMk id="4" creationId="{EE2AC625-9141-A801-F431-DD5F79396320}"/>
          </ac:spMkLst>
        </pc:spChg>
      </pc:sldChg>
      <pc:sldChg chg="modSp mod">
        <pc:chgData name="Alfred Smith" userId="3c60a3631c0db8ad" providerId="LiveId" clId="{9D58B5D1-81C5-4341-9AD9-759BE0881342}" dt="2024-07-26T06:29:27.494" v="11"/>
        <pc:sldMkLst>
          <pc:docMk/>
          <pc:sldMk cId="1909638311" sldId="262"/>
        </pc:sldMkLst>
        <pc:spChg chg="mod">
          <ac:chgData name="Alfred Smith" userId="3c60a3631c0db8ad" providerId="LiveId" clId="{9D58B5D1-81C5-4341-9AD9-759BE0881342}" dt="2024-07-26T06:29:27.494" v="11"/>
          <ac:spMkLst>
            <pc:docMk/>
            <pc:sldMk cId="1909638311" sldId="262"/>
            <ac:spMk id="4" creationId="{EE2AC625-9141-A801-F431-DD5F79396320}"/>
          </ac:spMkLst>
        </pc:spChg>
      </pc:sldChg>
      <pc:sldChg chg="modSp mod">
        <pc:chgData name="Alfred Smith" userId="3c60a3631c0db8ad" providerId="LiveId" clId="{9D58B5D1-81C5-4341-9AD9-759BE0881342}" dt="2024-07-26T06:29:48.347" v="13"/>
        <pc:sldMkLst>
          <pc:docMk/>
          <pc:sldMk cId="641208035" sldId="263"/>
        </pc:sldMkLst>
        <pc:spChg chg="mod">
          <ac:chgData name="Alfred Smith" userId="3c60a3631c0db8ad" providerId="LiveId" clId="{9D58B5D1-81C5-4341-9AD9-759BE0881342}" dt="2024-07-26T06:29:48.347" v="13"/>
          <ac:spMkLst>
            <pc:docMk/>
            <pc:sldMk cId="641208035" sldId="263"/>
            <ac:spMk id="4" creationId="{EE2AC625-9141-A801-F431-DD5F79396320}"/>
          </ac:spMkLst>
        </pc:spChg>
      </pc:sldChg>
      <pc:sldChg chg="modSp mod">
        <pc:chgData name="Alfred Smith" userId="3c60a3631c0db8ad" providerId="LiveId" clId="{9D58B5D1-81C5-4341-9AD9-759BE0881342}" dt="2024-07-26T06:30:17.748" v="18" actId="6549"/>
        <pc:sldMkLst>
          <pc:docMk/>
          <pc:sldMk cId="4044745628" sldId="264"/>
        </pc:sldMkLst>
        <pc:spChg chg="mod">
          <ac:chgData name="Alfred Smith" userId="3c60a3631c0db8ad" providerId="LiveId" clId="{9D58B5D1-81C5-4341-9AD9-759BE0881342}" dt="2024-07-26T06:30:17.748" v="18" actId="6549"/>
          <ac:spMkLst>
            <pc:docMk/>
            <pc:sldMk cId="4044745628" sldId="264"/>
            <ac:spMk id="4" creationId="{EE2AC625-9141-A801-F431-DD5F79396320}"/>
          </ac:spMkLst>
        </pc:spChg>
      </pc:sldChg>
      <pc:sldChg chg="modSp mod">
        <pc:chgData name="Alfred Smith" userId="3c60a3631c0db8ad" providerId="LiveId" clId="{9D58B5D1-81C5-4341-9AD9-759BE0881342}" dt="2024-07-26T06:30:32.734" v="20"/>
        <pc:sldMkLst>
          <pc:docMk/>
          <pc:sldMk cId="978260341" sldId="265"/>
        </pc:sldMkLst>
        <pc:spChg chg="mod">
          <ac:chgData name="Alfred Smith" userId="3c60a3631c0db8ad" providerId="LiveId" clId="{9D58B5D1-81C5-4341-9AD9-759BE0881342}" dt="2024-07-26T06:30:32.734" v="20"/>
          <ac:spMkLst>
            <pc:docMk/>
            <pc:sldMk cId="978260341" sldId="265"/>
            <ac:spMk id="4" creationId="{EE2AC625-9141-A801-F431-DD5F79396320}"/>
          </ac:spMkLst>
        </pc:spChg>
      </pc:sldChg>
      <pc:sldChg chg="modSp mod">
        <pc:chgData name="Alfred Smith" userId="3c60a3631c0db8ad" providerId="LiveId" clId="{9D58B5D1-81C5-4341-9AD9-759BE0881342}" dt="2024-07-26T06:30:47.052" v="23" actId="6549"/>
        <pc:sldMkLst>
          <pc:docMk/>
          <pc:sldMk cId="3575870363" sldId="266"/>
        </pc:sldMkLst>
        <pc:spChg chg="mod">
          <ac:chgData name="Alfred Smith" userId="3c60a3631c0db8ad" providerId="LiveId" clId="{9D58B5D1-81C5-4341-9AD9-759BE0881342}" dt="2024-07-26T06:30:47.052" v="23" actId="6549"/>
          <ac:spMkLst>
            <pc:docMk/>
            <pc:sldMk cId="3575870363" sldId="266"/>
            <ac:spMk id="4" creationId="{EE2AC625-9141-A801-F431-DD5F79396320}"/>
          </ac:spMkLst>
        </pc:spChg>
      </pc:sldChg>
      <pc:sldChg chg="modSp mod">
        <pc:chgData name="Alfred Smith" userId="3c60a3631c0db8ad" providerId="LiveId" clId="{9D58B5D1-81C5-4341-9AD9-759BE0881342}" dt="2024-07-26T06:32:12.495" v="30"/>
        <pc:sldMkLst>
          <pc:docMk/>
          <pc:sldMk cId="100491716" sldId="269"/>
        </pc:sldMkLst>
        <pc:spChg chg="mod">
          <ac:chgData name="Alfred Smith" userId="3c60a3631c0db8ad" providerId="LiveId" clId="{9D58B5D1-81C5-4341-9AD9-759BE0881342}" dt="2024-07-26T06:32:12.495" v="30"/>
          <ac:spMkLst>
            <pc:docMk/>
            <pc:sldMk cId="100491716" sldId="269"/>
            <ac:spMk id="4" creationId="{EE2AC625-9141-A801-F431-DD5F79396320}"/>
          </ac:spMkLst>
        </pc:spChg>
      </pc:sldChg>
      <pc:sldChg chg="addSp modSp">
        <pc:chgData name="Alfred Smith" userId="3c60a3631c0db8ad" providerId="LiveId" clId="{9D58B5D1-81C5-4341-9AD9-759BE0881342}" dt="2024-07-26T06:23:19.037" v="7"/>
        <pc:sldMkLst>
          <pc:docMk/>
          <pc:sldMk cId="939110669" sldId="271"/>
        </pc:sldMkLst>
        <pc:spChg chg="add mod">
          <ac:chgData name="Alfred Smith" userId="3c60a3631c0db8ad" providerId="LiveId" clId="{9D58B5D1-81C5-4341-9AD9-759BE0881342}" dt="2024-07-26T06:23:19.037" v="7"/>
          <ac:spMkLst>
            <pc:docMk/>
            <pc:sldMk cId="939110669" sldId="271"/>
            <ac:spMk id="4" creationId="{BFF53D6D-BD36-4CA5-EC40-7D6086C7C604}"/>
          </ac:spMkLst>
        </pc:spChg>
      </pc:sldChg>
      <pc:sldChg chg="modSp mod">
        <pc:chgData name="Alfred Smith" userId="3c60a3631c0db8ad" providerId="LiveId" clId="{9D58B5D1-81C5-4341-9AD9-759BE0881342}" dt="2024-07-26T06:32:27.751" v="32"/>
        <pc:sldMkLst>
          <pc:docMk/>
          <pc:sldMk cId="1922139011" sldId="281"/>
        </pc:sldMkLst>
        <pc:spChg chg="mod">
          <ac:chgData name="Alfred Smith" userId="3c60a3631c0db8ad" providerId="LiveId" clId="{9D58B5D1-81C5-4341-9AD9-759BE0881342}" dt="2024-07-26T06:32:27.751" v="32"/>
          <ac:spMkLst>
            <pc:docMk/>
            <pc:sldMk cId="1922139011" sldId="281"/>
            <ac:spMk id="4" creationId="{EE2AC625-9141-A801-F431-DD5F79396320}"/>
          </ac:spMkLst>
        </pc:spChg>
      </pc:sldChg>
      <pc:sldChg chg="modSp mod">
        <pc:chgData name="Alfred Smith" userId="3c60a3631c0db8ad" providerId="LiveId" clId="{9D58B5D1-81C5-4341-9AD9-759BE0881342}" dt="2024-07-26T06:32:40.290" v="34"/>
        <pc:sldMkLst>
          <pc:docMk/>
          <pc:sldMk cId="3166251957" sldId="283"/>
        </pc:sldMkLst>
        <pc:spChg chg="mod">
          <ac:chgData name="Alfred Smith" userId="3c60a3631c0db8ad" providerId="LiveId" clId="{9D58B5D1-81C5-4341-9AD9-759BE0881342}" dt="2024-07-26T06:32:40.290" v="34"/>
          <ac:spMkLst>
            <pc:docMk/>
            <pc:sldMk cId="3166251957" sldId="283"/>
            <ac:spMk id="4" creationId="{EE2AC625-9141-A801-F431-DD5F79396320}"/>
          </ac:spMkLst>
        </pc:spChg>
      </pc:sldChg>
      <pc:sldChg chg="modSp mod">
        <pc:chgData name="Alfred Smith" userId="3c60a3631c0db8ad" providerId="LiveId" clId="{9D58B5D1-81C5-4341-9AD9-759BE0881342}" dt="2024-07-26T06:32:58.209" v="36"/>
        <pc:sldMkLst>
          <pc:docMk/>
          <pc:sldMk cId="1522780631" sldId="285"/>
        </pc:sldMkLst>
        <pc:spChg chg="mod">
          <ac:chgData name="Alfred Smith" userId="3c60a3631c0db8ad" providerId="LiveId" clId="{9D58B5D1-81C5-4341-9AD9-759BE0881342}" dt="2024-07-26T06:32:58.209" v="36"/>
          <ac:spMkLst>
            <pc:docMk/>
            <pc:sldMk cId="1522780631" sldId="285"/>
            <ac:spMk id="4" creationId="{EE2AC625-9141-A801-F431-DD5F79396320}"/>
          </ac:spMkLst>
        </pc:spChg>
      </pc:sldChg>
      <pc:sldChg chg="modSp mod">
        <pc:chgData name="Alfred Smith" userId="3c60a3631c0db8ad" providerId="LiveId" clId="{9D58B5D1-81C5-4341-9AD9-759BE0881342}" dt="2024-07-26T06:33:10.693" v="38"/>
        <pc:sldMkLst>
          <pc:docMk/>
          <pc:sldMk cId="2332778949" sldId="287"/>
        </pc:sldMkLst>
        <pc:spChg chg="mod">
          <ac:chgData name="Alfred Smith" userId="3c60a3631c0db8ad" providerId="LiveId" clId="{9D58B5D1-81C5-4341-9AD9-759BE0881342}" dt="2024-07-26T06:33:10.693" v="38"/>
          <ac:spMkLst>
            <pc:docMk/>
            <pc:sldMk cId="2332778949" sldId="287"/>
            <ac:spMk id="4" creationId="{EE2AC625-9141-A801-F431-DD5F79396320}"/>
          </ac:spMkLst>
        </pc:spChg>
      </pc:sldChg>
      <pc:sldChg chg="modSp mod">
        <pc:chgData name="Alfred Smith" userId="3c60a3631c0db8ad" providerId="LiveId" clId="{9D58B5D1-81C5-4341-9AD9-759BE0881342}" dt="2024-07-26T06:33:26.409" v="42"/>
        <pc:sldMkLst>
          <pc:docMk/>
          <pc:sldMk cId="3153919605" sldId="289"/>
        </pc:sldMkLst>
        <pc:spChg chg="mod">
          <ac:chgData name="Alfred Smith" userId="3c60a3631c0db8ad" providerId="LiveId" clId="{9D58B5D1-81C5-4341-9AD9-759BE0881342}" dt="2024-07-26T06:33:26.409" v="42"/>
          <ac:spMkLst>
            <pc:docMk/>
            <pc:sldMk cId="3153919605" sldId="289"/>
            <ac:spMk id="4" creationId="{EE2AC625-9141-A801-F431-DD5F79396320}"/>
          </ac:spMkLst>
        </pc:spChg>
      </pc:sldChg>
      <pc:sldChg chg="modSp mod">
        <pc:chgData name="Alfred Smith" userId="3c60a3631c0db8ad" providerId="LiveId" clId="{9D58B5D1-81C5-4341-9AD9-759BE0881342}" dt="2024-07-26T06:33:43.409" v="45"/>
        <pc:sldMkLst>
          <pc:docMk/>
          <pc:sldMk cId="1878919862" sldId="291"/>
        </pc:sldMkLst>
        <pc:spChg chg="mod">
          <ac:chgData name="Alfred Smith" userId="3c60a3631c0db8ad" providerId="LiveId" clId="{9D58B5D1-81C5-4341-9AD9-759BE0881342}" dt="2024-07-26T06:33:43.409" v="45"/>
          <ac:spMkLst>
            <pc:docMk/>
            <pc:sldMk cId="1878919862" sldId="291"/>
            <ac:spMk id="4" creationId="{EE2AC625-9141-A801-F431-DD5F79396320}"/>
          </ac:spMkLst>
        </pc:spChg>
      </pc:sldChg>
      <pc:sldChg chg="modSp mod">
        <pc:chgData name="Alfred Smith" userId="3c60a3631c0db8ad" providerId="LiveId" clId="{9D58B5D1-81C5-4341-9AD9-759BE0881342}" dt="2024-07-26T06:31:34.906" v="28" actId="6549"/>
        <pc:sldMkLst>
          <pc:docMk/>
          <pc:sldMk cId="3069564151" sldId="296"/>
        </pc:sldMkLst>
        <pc:spChg chg="mod">
          <ac:chgData name="Alfred Smith" userId="3c60a3631c0db8ad" providerId="LiveId" clId="{9D58B5D1-81C5-4341-9AD9-759BE0881342}" dt="2024-07-26T06:31:34.906" v="28" actId="6549"/>
          <ac:spMkLst>
            <pc:docMk/>
            <pc:sldMk cId="3069564151" sldId="296"/>
            <ac:spMk id="4" creationId="{EE2AC625-9141-A801-F431-DD5F79396320}"/>
          </ac:spMkLst>
        </pc:spChg>
      </pc:sldChg>
      <pc:sldChg chg="modSp mod">
        <pc:chgData name="Alfred Smith" userId="3c60a3631c0db8ad" providerId="LiveId" clId="{9D58B5D1-81C5-4341-9AD9-759BE0881342}" dt="2024-07-26T06:31:04.362" v="25"/>
        <pc:sldMkLst>
          <pc:docMk/>
          <pc:sldMk cId="4027494328" sldId="297"/>
        </pc:sldMkLst>
        <pc:spChg chg="mod">
          <ac:chgData name="Alfred Smith" userId="3c60a3631c0db8ad" providerId="LiveId" clId="{9D58B5D1-81C5-4341-9AD9-759BE0881342}" dt="2024-07-26T06:31:04.362" v="25"/>
          <ac:spMkLst>
            <pc:docMk/>
            <pc:sldMk cId="4027494328" sldId="29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US" dirty="0"/>
          </a:p>
        </p:txBody>
      </p:sp>
      <p:pic>
        <p:nvPicPr>
          <p:cNvPr id="6" name="Audio 5">
            <a:hlinkClick r:id="" action="ppaction://media"/>
            <a:extLst>
              <a:ext uri="{FF2B5EF4-FFF2-40B4-BE49-F238E27FC236}">
                <a16:creationId xmlns:a16="http://schemas.microsoft.com/office/drawing/2014/main" id="{F292B1C1-0F51-370A-8866-54C3A23C55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899FDD-45A7-77B2-8B64-5B090D08459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5639083-FA50-4533-2FD6-EB9000ECA97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ཞིང་བདག་གི་གཡོག་པོ་རྣམས་ཡོང་ནས་ཁོང་ལ། སྐུ་ཞབས་ལགས། ཁྱེད་ཀྱི་ཞིང་ཁར་ས་བོན་བཟང་པོ་མ་བཏབ་བམ། རྩྭ་ངན་འདི་ཚོ་གང་ནས་བྱུང་ཞེས་སྨྲས།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 owner’s servants came to him and said, ‘Sir, didn’t you sow good seed in your field? Where then did the weeds come from?’</a:t>
            </a:r>
            <a:endParaRPr lang="en-IN" dirty="0"/>
          </a:p>
        </p:txBody>
      </p:sp>
      <p:pic>
        <p:nvPicPr>
          <p:cNvPr id="6" name="Audio 5">
            <a:hlinkClick r:id="" action="ppaction://media"/>
            <a:extLst>
              <a:ext uri="{FF2B5EF4-FFF2-40B4-BE49-F238E27FC236}">
                <a16:creationId xmlns:a16="http://schemas.microsoft.com/office/drawing/2014/main" id="{8D7C77EC-1839-E7EA-FA2E-8B4CEEF706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74"/>
    </mc:Choice>
    <mc:Fallback xmlns="">
      <p:transition spd="slow" advTm="1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CB314-3C7B-EA9B-3C3D-FC09A3346E96}"/>
              </a:ext>
            </a:extLst>
          </p:cNvPr>
          <p:cNvPicPr>
            <a:picLocks noChangeAspect="1"/>
          </p:cNvPicPr>
          <p:nvPr/>
        </p:nvPicPr>
        <p:blipFill>
          <a:blip r:embed="rId2"/>
          <a:stretch>
            <a:fillRect/>
          </a:stretch>
        </p:blipFill>
        <p:spPr>
          <a:xfrm>
            <a:off x="1" y="-234299"/>
            <a:ext cx="12192000" cy="7092299"/>
          </a:xfrm>
          <a:prstGeom prst="rect">
            <a:avLst/>
          </a:prstGeom>
        </p:spPr>
      </p:pic>
      <p:sp>
        <p:nvSpPr>
          <p:cNvPr id="2" name="TextBox 1">
            <a:extLst>
              <a:ext uri="{FF2B5EF4-FFF2-40B4-BE49-F238E27FC236}">
                <a16:creationId xmlns:a16="http://schemas.microsoft.com/office/drawing/2014/main" id="{891282CE-F24D-8BFF-DE1D-EBC103A5D518}"/>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ལན་དུ་ཁོང་གིས་ཁོ་ཚོར་དགྲ་བོ་ཞིག་གིས་བྱས་པ་ཡིན་ཞེས་ཟེར། གཡོག་པོ་རྣམས་ཀྱིས་ཁོང་ལ། ང་ཚོ་ཕྱིན་ནས་རྩྭ་ངན་དགོག་པར་འདོད་དམ་ཞེས་སྨྲས།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28‘An enemy did this,’ he replied.</a:t>
            </a:r>
          </a:p>
          <a:p>
            <a:r>
              <a:rPr lang="en-US" sz="4000" dirty="0">
                <a:solidFill>
                  <a:srgbClr val="777A7B"/>
                </a:solidFill>
                <a:latin typeface="Arial" panose="020B0604020202020204" pitchFamily="34" charset="0"/>
              </a:rPr>
              <a:t>So the servants asked him, ‘Do you want us to go and pull them up?’</a:t>
            </a:r>
            <a:endParaRPr lang="en-IN" dirty="0"/>
          </a:p>
        </p:txBody>
      </p:sp>
      <p:pic>
        <p:nvPicPr>
          <p:cNvPr id="12" name="Audio 11">
            <a:hlinkClick r:id="" action="ppaction://media"/>
            <a:extLst>
              <a:ext uri="{FF2B5EF4-FFF2-40B4-BE49-F238E27FC236}">
                <a16:creationId xmlns:a16="http://schemas.microsoft.com/office/drawing/2014/main" id="{F87BDB1E-202F-67AE-DEE5-4D2DF58CE6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708"/>
    </mc:Choice>
    <mc:Fallback xmlns="">
      <p:transition spd="slow" advTm="10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4FFFE-ABB9-6A2E-7139-29331539FB2A}"/>
              </a:ext>
            </a:extLst>
          </p:cNvPr>
          <p:cNvPicPr>
            <a:picLocks noChangeAspect="1"/>
          </p:cNvPicPr>
          <p:nvPr/>
        </p:nvPicPr>
        <p:blipFill>
          <a:blip r:embed="rId2"/>
          <a:stretch>
            <a:fillRect/>
          </a:stretch>
        </p:blipFill>
        <p:spPr>
          <a:xfrm>
            <a:off x="-654843" y="0"/>
            <a:ext cx="12846844" cy="6858000"/>
          </a:xfrm>
          <a:prstGeom prst="rect">
            <a:avLst/>
          </a:prstGeom>
        </p:spPr>
      </p:pic>
      <p:sp>
        <p:nvSpPr>
          <p:cNvPr id="2" name="TextBox 1">
            <a:extLst>
              <a:ext uri="{FF2B5EF4-FFF2-40B4-BE49-F238E27FC236}">
                <a16:creationId xmlns:a16="http://schemas.microsoft.com/office/drawing/2014/main" id="{114C6036-46B7-C3AC-418A-FA72F2472E3D}"/>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བདག་པོས་དེ་ལྟར་མ་བྱེད་ཅིག གང་ཡིན་ཞེ་ན། གྲོ་དང་རྩྭ་ངན་གཉིས་ཀ་དགོག་ཉེན་ཡོད།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29‘No,’ he said, ‘if you pull the weeds now, you might uproot the wheat with them. </a:t>
            </a:r>
            <a:endParaRPr lang="en-IN" dirty="0"/>
          </a:p>
        </p:txBody>
      </p:sp>
      <p:pic>
        <p:nvPicPr>
          <p:cNvPr id="10" name="Audio 9">
            <a:hlinkClick r:id="" action="ppaction://media"/>
            <a:extLst>
              <a:ext uri="{FF2B5EF4-FFF2-40B4-BE49-F238E27FC236}">
                <a16:creationId xmlns:a16="http://schemas.microsoft.com/office/drawing/2014/main" id="{D3DDB3D1-75B4-C79C-45D2-1DA8E5CAB4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052763-BA7D-F8AF-3450-5D2AC6BB974F}"/>
              </a:ext>
            </a:extLst>
          </p:cNvPr>
          <p:cNvPicPr>
            <a:picLocks noChangeAspect="1"/>
          </p:cNvPicPr>
          <p:nvPr/>
        </p:nvPicPr>
        <p:blipFill rotWithShape="1">
          <a:blip r:embed="rId2"/>
          <a:srcRect t="3035"/>
          <a:stretch/>
        </p:blipFill>
        <p:spPr>
          <a:xfrm>
            <a:off x="-221130" y="-123092"/>
            <a:ext cx="12413130" cy="6981092"/>
          </a:xfrm>
          <a:prstGeom prst="rect">
            <a:avLst/>
          </a:prstGeom>
        </p:spPr>
      </p:pic>
      <p:sp>
        <p:nvSpPr>
          <p:cNvPr id="2" name="TextBox 1">
            <a:extLst>
              <a:ext uri="{FF2B5EF4-FFF2-40B4-BE49-F238E27FC236}">
                <a16:creationId xmlns:a16="http://schemas.microsoft.com/office/drawing/2014/main" id="{E9AD168A-3447-12DC-4594-7B74E1B2367B}"/>
              </a:ext>
            </a:extLst>
          </p:cNvPr>
          <p:cNvSpPr txBox="1"/>
          <p:nvPr/>
        </p:nvSpPr>
        <p:spPr>
          <a:xfrm>
            <a:off x="198115" y="5504668"/>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ལོ་ཏོག་མ་སྨིན་པའི་བར་དུ་དེ་གཉིས་མཉམ་དུ་སྐྱེ་རུ་ཆུག ཞིང་ཁ་རྔ་རན་པའི་དུས་སུ་ངས་རྔ་མཁན་རྣམས་ལ། སྔོན་ལ་རྩྭ་ངན་བསྒྲུགས་ནས་མེས་སྲེག་གཏོང་བའི་ཕྱིར་རྡོག་ཁྲེས་སུ་ཆིངས་ཤིག དེ་ནས་གྲོ་ངའི་བང་མཛོད་དུ་སྡུས་ཤིག་ཅེས་སྨྲ་བར་བྱ་”ཞེས་གསུངས།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30Let both grow together until the harvest. At that time I will tell the harvesters: First collect the weeds and tie them in bundles to be burned; then gather the wheat into my barn.’”</a:t>
            </a:r>
            <a:endParaRPr lang="en-IN" dirty="0"/>
          </a:p>
        </p:txBody>
      </p:sp>
      <p:pic>
        <p:nvPicPr>
          <p:cNvPr id="6" name="Audio 5">
            <a:hlinkClick r:id="" action="ppaction://media"/>
            <a:extLst>
              <a:ext uri="{FF2B5EF4-FFF2-40B4-BE49-F238E27FC236}">
                <a16:creationId xmlns:a16="http://schemas.microsoft.com/office/drawing/2014/main" id="{6421BE6C-3ECA-F798-3E2F-DBD006A46B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7494328"/>
      </p:ext>
    </p:extLst>
  </p:cSld>
  <p:clrMapOvr>
    <a:masterClrMapping/>
  </p:clrMapOvr>
  <mc:AlternateContent xmlns:mc="http://schemas.openxmlformats.org/markup-compatibility/2006" xmlns:p14="http://schemas.microsoft.com/office/powerpoint/2010/main">
    <mc:Choice Requires="p14">
      <p:transition spd="slow" p14:dur="2000" advTm="16535"/>
    </mc:Choice>
    <mc:Fallback xmlns="">
      <p:transition spd="slow" advTm="1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167C67-8663-8077-0C87-79392DBE6D4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B20D74-69FC-39F4-2366-341309420D7D}"/>
              </a:ext>
            </a:extLst>
          </p:cNvPr>
          <p:cNvSpPr txBox="1"/>
          <p:nvPr/>
        </p:nvSpPr>
        <p:spPr>
          <a:xfrm>
            <a:off x="374761" y="5743659"/>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དེ་ནས་མི་ཚོགས་དང་ཁ་བྲལ་ཏེ་ཁོང་ཁང་པའི་ནང་ལ་ཕེབས། ཁོང་གི་ཉེ་གནས་རྣམས་ཁོང་གི་མདུན་དུ་འོངས་ནས་“ཞིང་ཁའི་རྩྭ་ངན་གྱི་དཔེ་ང་ཚོར་གསལ་བཤད་མཛད་རོགས་གནང་”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36Then Jesus dismissed the crowds and went into the house. His disciples came to Him and said, “Explain to us the parable of the weeds in the field.”</a:t>
            </a:r>
            <a:endParaRPr lang="en-IN" dirty="0"/>
          </a:p>
        </p:txBody>
      </p:sp>
      <p:pic>
        <p:nvPicPr>
          <p:cNvPr id="6" name="Audio 5">
            <a:hlinkClick r:id="" action="ppaction://media"/>
            <a:extLst>
              <a:ext uri="{FF2B5EF4-FFF2-40B4-BE49-F238E27FC236}">
                <a16:creationId xmlns:a16="http://schemas.microsoft.com/office/drawing/2014/main" id="{6300ED68-0A7D-CD36-0B68-924042301C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69564151"/>
      </p:ext>
    </p:extLst>
  </p:cSld>
  <p:clrMapOvr>
    <a:masterClrMapping/>
  </p:clrMapOvr>
  <mc:AlternateContent xmlns:mc="http://schemas.openxmlformats.org/markup-compatibility/2006" xmlns:p14="http://schemas.microsoft.com/office/powerpoint/2010/main">
    <mc:Choice Requires="p14">
      <p:transition spd="slow" p14:dur="2000" advTm="12783"/>
    </mc:Choice>
    <mc:Fallback xmlns="">
      <p:transition spd="slow" advTm="1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2D7F3-9F39-6842-9AAD-AE218CD36464}"/>
              </a:ext>
            </a:extLst>
          </p:cNvPr>
          <p:cNvPicPr>
            <a:picLocks noChangeAspect="1"/>
          </p:cNvPicPr>
          <p:nvPr/>
        </p:nvPicPr>
        <p:blipFill>
          <a:blip r:embed="rId2"/>
          <a:stretch>
            <a:fillRect/>
          </a:stretch>
        </p:blipFill>
        <p:spPr>
          <a:xfrm>
            <a:off x="0" y="0"/>
            <a:ext cx="12192000" cy="7278324"/>
          </a:xfrm>
          <a:prstGeom prst="rect">
            <a:avLst/>
          </a:prstGeom>
        </p:spPr>
      </p:pic>
      <p:sp>
        <p:nvSpPr>
          <p:cNvPr id="2" name="TextBox 1">
            <a:extLst>
              <a:ext uri="{FF2B5EF4-FFF2-40B4-BE49-F238E27FC236}">
                <a16:creationId xmlns:a16="http://schemas.microsoft.com/office/drawing/2014/main" id="{FD13C5DB-A321-A83E-85B4-F56C4A830D45}"/>
              </a:ext>
            </a:extLst>
          </p:cNvPr>
          <p:cNvSpPr txBox="1"/>
          <p:nvPr/>
        </p:nvSpPr>
        <p:spPr>
          <a:xfrm>
            <a:off x="142009" y="3429000"/>
            <a:ext cx="3338945" cy="3190010"/>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མད་ཐཱ། 13</a:t>
            </a:r>
          </a:p>
          <a:p>
            <a:r>
              <a:rPr lang="bo-CN" sz="8000" b="1" i="0" dirty="0">
                <a:solidFill>
                  <a:schemeClr val="bg1"/>
                </a:solidFill>
                <a:effectLst/>
                <a:latin typeface="Arial" panose="020B0604020202020204" pitchFamily="34" charset="0"/>
              </a:rPr>
              <a:t>རྩྭ་ངན་གྱི་དཔེ།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47D096-EB8E-FAC6-C789-17E9EA9D8A91}"/>
              </a:ext>
            </a:extLst>
          </p:cNvPr>
          <p:cNvPicPr>
            <a:picLocks noChangeAspect="1"/>
          </p:cNvPicPr>
          <p:nvPr/>
        </p:nvPicPr>
        <p:blipFill rotWithShape="1">
          <a:blip r:embed="rId2"/>
          <a:srcRect l="1113" r="20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D679D19-DA2D-1086-B541-287C61B98BB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13:36</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ཁོང་གིས་“ས་བོན་འདེབས་མཁན་ནི་མིའི་རིགས་ཀྱི་བུ་ཡིན།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37He replied, “The One who sows the good seed is the Son of Man.</a:t>
            </a:r>
            <a:endParaRPr lang="en-IN" dirty="0"/>
          </a:p>
        </p:txBody>
      </p:sp>
      <p:pic>
        <p:nvPicPr>
          <p:cNvPr id="11" name="Audio 10">
            <a:hlinkClick r:id="" action="ppaction://media"/>
            <a:extLst>
              <a:ext uri="{FF2B5EF4-FFF2-40B4-BE49-F238E27FC236}">
                <a16:creationId xmlns:a16="http://schemas.microsoft.com/office/drawing/2014/main" id="{E701336B-AF61-473A-D4BC-F9A5AE43D3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4978"/>
    </mc:Choice>
    <mc:Fallback xmlns="">
      <p:transition spd="slow" advTm="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3D7C2-BA23-C548-A524-9A5E559C2A34}"/>
              </a:ext>
            </a:extLst>
          </p:cNvPr>
          <p:cNvPicPr>
            <a:picLocks noChangeAspect="1"/>
          </p:cNvPicPr>
          <p:nvPr/>
        </p:nvPicPr>
        <p:blipFill>
          <a:blip r:embed="rId2"/>
          <a:stretch>
            <a:fillRect/>
          </a:stretch>
        </p:blipFill>
        <p:spPr>
          <a:xfrm>
            <a:off x="-302172" y="0"/>
            <a:ext cx="12494172" cy="6858000"/>
          </a:xfrm>
          <a:prstGeom prst="rect">
            <a:avLst/>
          </a:prstGeom>
        </p:spPr>
      </p:pic>
      <p:sp>
        <p:nvSpPr>
          <p:cNvPr id="2" name="TextBox 1">
            <a:extLst>
              <a:ext uri="{FF2B5EF4-FFF2-40B4-BE49-F238E27FC236}">
                <a16:creationId xmlns:a16="http://schemas.microsoft.com/office/drawing/2014/main" id="{A4F9D10F-7A6E-32A0-7BD8-57C6006502B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13:37</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ཞིང་ཁ་ནི་འཇིག་རྟེན་ཡིན། ས་བོན་བཟང་པོ་ནི་རྒྱལ་སྲིད་ཀྱི་བུ་རྣམས་ཡིན། རྩྭ་ངན་ནི་བདུད་ཀྱི་བུ་རྣམས་ཡིན།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38The field is the world, and the good seed represents the sons of the kingdom. The weeds are the sons of the evil one, </a:t>
            </a:r>
            <a:endParaRPr lang="en-IN" dirty="0"/>
          </a:p>
        </p:txBody>
      </p:sp>
      <p:pic>
        <p:nvPicPr>
          <p:cNvPr id="6" name="Audio 5">
            <a:hlinkClick r:id="" action="ppaction://media"/>
            <a:extLst>
              <a:ext uri="{FF2B5EF4-FFF2-40B4-BE49-F238E27FC236}">
                <a16:creationId xmlns:a16="http://schemas.microsoft.com/office/drawing/2014/main" id="{349CD39F-3CFD-930D-C468-75A0CD841E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061"/>
    </mc:Choice>
    <mc:Fallback xmlns="">
      <p:transition spd="slow" advTm="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D77C8-D681-C993-A039-9F4E74AE8110}"/>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75E3EA-AFC9-6888-B252-A3D28E362D8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13:38</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རྩྭ་ངན་འདེབས་མཁན་ནི་བདུད་ཡིན་ཞིང༌། ལོ་ཏོག་གི་རྔ་བ་ནི་དུས་ཀྱི་མཐའ་མ་ཡིན། རྔ་མཁན་རྣམས་ནི་དཀོན་མཆོག་གི་ཕོ་ཉ་ཡིན།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39and the enemy who sows them is the devil. The harvest is the end of the age, and the harvesters are angels.</a:t>
            </a:r>
            <a:endParaRPr lang="en-IN" dirty="0"/>
          </a:p>
        </p:txBody>
      </p:sp>
      <p:pic>
        <p:nvPicPr>
          <p:cNvPr id="15" name="Audio 14">
            <a:hlinkClick r:id="" action="ppaction://media"/>
            <a:extLst>
              <a:ext uri="{FF2B5EF4-FFF2-40B4-BE49-F238E27FC236}">
                <a16:creationId xmlns:a16="http://schemas.microsoft.com/office/drawing/2014/main" id="{24A9BC5C-A7D3-CB52-E4A8-9398F1E999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919"/>
    </mc:Choice>
    <mc:Fallback xmlns="">
      <p:transition spd="slow" advTm="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7775C2-8EB8-B119-2EA6-43FA5465619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F26B21-BC91-E1EB-9234-6CB3E24065BB}"/>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13:39</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རྩྭ་ངན་བསྒྲུགས་ནས་མེས་སྲེག་གཏོང་བ་བཞིན། དུས་ཀྱི་མཐའ་མ་ལ་ཡང་དེ་ལྟར་འབྱུང་བར་འགྱུར་ངེས་ཡིན།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40As the weeds are collected and burned in the fire, so will it be at the end of the age. </a:t>
            </a:r>
            <a:endParaRPr lang="en-IN" dirty="0"/>
          </a:p>
        </p:txBody>
      </p:sp>
      <p:pic>
        <p:nvPicPr>
          <p:cNvPr id="6" name="Audio 5">
            <a:hlinkClick r:id="" action="ppaction://media"/>
            <a:extLst>
              <a:ext uri="{FF2B5EF4-FFF2-40B4-BE49-F238E27FC236}">
                <a16:creationId xmlns:a16="http://schemas.microsoft.com/office/drawing/2014/main" id="{B8D0EB34-6F3E-DF1E-EBF4-90127DAAD3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285"/>
    </mc:Choice>
    <mc:Fallback xmlns="">
      <p:transition spd="slow" advTm="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DBC2F-B8E5-9381-1D70-F5F716EE2785}"/>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4A8E637F-EC01-36A4-5128-4CC33F3C7C3F}"/>
              </a:ext>
            </a:extLst>
          </p:cNvPr>
          <p:cNvSpPr txBox="1"/>
          <p:nvPr/>
        </p:nvSpPr>
        <p:spPr>
          <a:xfrm>
            <a:off x="437107" y="570209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13:40</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མིའི་རིགས་ཀྱི་བུ་ཡིས་རང་གི་ཕོ་ཉ་མངགས་ཏེ་རང་གི་རྒྱལ་སྲིད་ཀྱི་ནང་ནས་ཁོ་ཚོས་སྡིག་པའི་རྒྱུ་དང་ངན་པ་བྱེད་མཁན་ཐམས་ཅད་བསྒྲུག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41The Son of Man will send out His angels, and they will weed out of His kingdom every cause of sin and all who practice lawlessness. </a:t>
            </a:r>
            <a:endParaRPr lang="en-IN" dirty="0"/>
          </a:p>
        </p:txBody>
      </p:sp>
      <p:pic>
        <p:nvPicPr>
          <p:cNvPr id="10" name="Audio 9">
            <a:hlinkClick r:id="" action="ppaction://media"/>
            <a:extLst>
              <a:ext uri="{FF2B5EF4-FFF2-40B4-BE49-F238E27FC236}">
                <a16:creationId xmlns:a16="http://schemas.microsoft.com/office/drawing/2014/main" id="{C0528375-9586-EBB0-F1EA-D67ACE13F6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847"/>
    </mc:Choice>
    <mc:Fallback xmlns="">
      <p:transition spd="slow" advTm="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13</a:t>
            </a:r>
          </a:p>
          <a:p>
            <a:r>
              <a:rPr lang="bo-CN" sz="8000" b="1" i="0" dirty="0">
                <a:solidFill>
                  <a:srgbClr val="121212"/>
                </a:solidFill>
                <a:effectLst/>
                <a:latin typeface="Arial" panose="020B0604020202020204" pitchFamily="34" charset="0"/>
              </a:rPr>
              <a:t>རྩྭ་ངན་གྱི་དཔེ།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Weeds - Matthew 13:24-30; 36-43 </a:t>
            </a:r>
            <a:endParaRPr lang="en-IN" sz="6000" dirty="0"/>
          </a:p>
        </p:txBody>
      </p:sp>
      <p:pic>
        <p:nvPicPr>
          <p:cNvPr id="19" name="Audio 18">
            <a:hlinkClick r:id="" action="ppaction://media"/>
            <a:extLst>
              <a:ext uri="{FF2B5EF4-FFF2-40B4-BE49-F238E27FC236}">
                <a16:creationId xmlns:a16="http://schemas.microsoft.com/office/drawing/2014/main" id="{E36E0E97-D7F4-2CC0-7FE9-03D2D93B12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874"/>
    </mc:Choice>
    <mc:Fallback xmlns="">
      <p:transition spd="slow" advTm="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9538E1-D9C9-FEBC-3310-28918B3426DD}"/>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B7F30FC-B3FB-615E-3334-F21E6E558FB3}"/>
              </a:ext>
            </a:extLst>
          </p:cNvPr>
          <p:cNvSpPr txBox="1"/>
          <p:nvPr/>
        </p:nvSpPr>
        <p:spPr>
          <a:xfrm>
            <a:off x="416325" y="5774832"/>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13:41</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མེ་ལྕེ་དང་ལྡན་པའི་ཐབ་ལ་འཕེན་པར་འགྱུར། ས་ཆ་དེར་ངུ་ཞིང་སོ་ཁྲིག་ཁྲིག་བྱེད་པ་འབྱུང་བར་འགྱུར།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42And they will throw them into the fiery furnace, where there will be weeping and gnashing of teeth.</a:t>
            </a:r>
            <a:endParaRPr lang="en-IN" dirty="0"/>
          </a:p>
        </p:txBody>
      </p:sp>
      <p:pic>
        <p:nvPicPr>
          <p:cNvPr id="6" name="Audio 5">
            <a:hlinkClick r:id="" action="ppaction://media"/>
            <a:extLst>
              <a:ext uri="{FF2B5EF4-FFF2-40B4-BE49-F238E27FC236}">
                <a16:creationId xmlns:a16="http://schemas.microsoft.com/office/drawing/2014/main" id="{EF9C9202-5919-B844-11AC-3C8C100DDE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218"/>
    </mc:Choice>
    <mc:Fallback xmlns="">
      <p:transition spd="slow" advTm="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40DFA8-E23E-0304-2EE7-2E13C395B8EC}"/>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2" name="TextBox 1">
            <a:extLst>
              <a:ext uri="{FF2B5EF4-FFF2-40B4-BE49-F238E27FC236}">
                <a16:creationId xmlns:a16="http://schemas.microsoft.com/office/drawing/2014/main" id="{3C4EEF5E-7136-401B-1E2F-4F9470D28FA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13:42</a:t>
            </a:r>
          </a:p>
        </p:txBody>
      </p:sp>
    </p:spTree>
    <p:extLst>
      <p:ext uri="{BB962C8B-B14F-4D97-AF65-F5344CB8AC3E}">
        <p14:creationId xmlns:p14="http://schemas.microsoft.com/office/powerpoint/2010/main" val="2219299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43</a:t>
            </a:r>
            <a:r>
              <a:rPr lang="bo-CN" sz="7200" dirty="0">
                <a:solidFill>
                  <a:srgbClr val="121212"/>
                </a:solidFill>
                <a:latin typeface="Arial" panose="020B0604020202020204" pitchFamily="34" charset="0"/>
              </a:rPr>
              <a:t>དེ་ནས་ཁོ་ཚོའི་ཡབ་ཀྱི་རྒྱལ་སྲིད་ལ་དྲང་ལྡན་པ་རྣམས་ནི་ཉི་མ་ལྟར་འཕྲོ་བར་འགྱུར། རྣ་བ་ཡོད་པ་རྣམས་ཀྱིས་ཉོན་ཅིག”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43Then the righteous will shine like the sun in the kingdom of their Father.</a:t>
            </a:r>
            <a:endParaRPr lang="en-IN" dirty="0"/>
          </a:p>
        </p:txBody>
      </p:sp>
      <p:pic>
        <p:nvPicPr>
          <p:cNvPr id="10" name="Audio 9">
            <a:hlinkClick r:id="" action="ppaction://media"/>
            <a:extLst>
              <a:ext uri="{FF2B5EF4-FFF2-40B4-BE49-F238E27FC236}">
                <a16:creationId xmlns:a16="http://schemas.microsoft.com/office/drawing/2014/main" id="{A8A8F6D1-2A9B-8003-47B8-3E94EABA4E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522"/>
    </mc:Choice>
    <mc:Fallback xmlns="">
      <p:transition spd="slow" advTm="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FA6EBC-A3D8-63F8-A2A6-0D801F92693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FD1360-7F5C-D956-291F-F8D84A469AC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13:43</a:t>
            </a: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རྣ་བ་ཡོད་པ་རྣམས་ཀྱིས་ཉོན་ཅིག”</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Whoever has ears should listen.</a:t>
            </a:r>
            <a:endParaRPr lang="en-IN" sz="4000" dirty="0"/>
          </a:p>
        </p:txBody>
      </p:sp>
      <p:pic>
        <p:nvPicPr>
          <p:cNvPr id="6" name="Audio 5">
            <a:hlinkClick r:id="" action="ppaction://media"/>
            <a:extLst>
              <a:ext uri="{FF2B5EF4-FFF2-40B4-BE49-F238E27FC236}">
                <a16:creationId xmlns:a16="http://schemas.microsoft.com/office/drawing/2014/main" id="{C0A75ED8-5BE6-FB25-E8EC-F689332EE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3059"/>
    </mc:Choice>
    <mc:Fallback xmlns="">
      <p:transition spd="slow" advTm="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2F000-4690-C505-1225-986118F76AA4}"/>
              </a:ext>
            </a:extLst>
          </p:cNvPr>
          <p:cNvPicPr>
            <a:picLocks noChangeAspect="1"/>
          </p:cNvPicPr>
          <p:nvPr/>
        </p:nvPicPr>
        <p:blipFill>
          <a:blip r:embed="rId2"/>
          <a:stretch>
            <a:fillRect/>
          </a:stretch>
        </p:blipFill>
        <p:spPr>
          <a:xfrm>
            <a:off x="0" y="0"/>
            <a:ext cx="12192000" cy="7278324"/>
          </a:xfrm>
          <a:prstGeom prst="rect">
            <a:avLst/>
          </a:prstGeom>
        </p:spPr>
      </p:pic>
      <p:sp>
        <p:nvSpPr>
          <p:cNvPr id="3" name="TextBox 2">
            <a:extLst>
              <a:ext uri="{FF2B5EF4-FFF2-40B4-BE49-F238E27FC236}">
                <a16:creationId xmlns:a16="http://schemas.microsoft.com/office/drawing/2014/main" id="{3B1512B4-173C-9CC4-179B-3D540724C324}"/>
              </a:ext>
            </a:extLst>
          </p:cNvPr>
          <p:cNvSpPr txBox="1"/>
          <p:nvPr/>
        </p:nvSpPr>
        <p:spPr>
          <a:xfrm>
            <a:off x="468279" y="58683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13:43</a:t>
            </a: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CD77B5-E4EC-804F-762D-53E6B3C8E7B4}"/>
              </a:ext>
            </a:extLst>
          </p:cNvPr>
          <p:cNvPicPr>
            <a:picLocks noChangeAspect="1"/>
          </p:cNvPicPr>
          <p:nvPr/>
        </p:nvPicPr>
        <p:blipFill>
          <a:blip r:embed="rId2"/>
          <a:stretch>
            <a:fillRect/>
          </a:stretch>
        </p:blipFill>
        <p:spPr>
          <a:xfrm>
            <a:off x="0" y="0"/>
            <a:ext cx="12192000" cy="7278324"/>
          </a:xfrm>
          <a:prstGeom prst="rect">
            <a:avLst/>
          </a:prstGeom>
        </p:spPr>
      </p:pic>
      <p:sp>
        <p:nvSpPr>
          <p:cNvPr id="3" name="TextBox 2">
            <a:extLst>
              <a:ext uri="{FF2B5EF4-FFF2-40B4-BE49-F238E27FC236}">
                <a16:creationId xmlns:a16="http://schemas.microsoft.com/office/drawing/2014/main" id="{0B888A01-9B22-F1C8-B825-AF023AD25301}"/>
              </a:ext>
            </a:extLst>
          </p:cNvPr>
          <p:cNvSpPr txBox="1"/>
          <p:nvPr/>
        </p:nvSpPr>
        <p:spPr>
          <a:xfrm>
            <a:off x="142009" y="3429000"/>
            <a:ext cx="3338945" cy="3190010"/>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མད་ཐཱ། 13</a:t>
            </a:r>
          </a:p>
          <a:p>
            <a:r>
              <a:rPr lang="bo-CN" sz="8000" b="1" i="0" dirty="0">
                <a:solidFill>
                  <a:schemeClr val="bg1"/>
                </a:solidFill>
                <a:effectLst/>
                <a:latin typeface="Arial" panose="020B0604020202020204" pitchFamily="34" charset="0"/>
              </a:rPr>
              <a:t>རྩྭ་ངན་གྱི་དཔེ།</a:t>
            </a:r>
            <a:endParaRPr lang="en-IN" sz="8000" dirty="0">
              <a:solidFill>
                <a:schemeClr val="bg1"/>
              </a:solidFill>
            </a:endParaRPr>
          </a:p>
        </p:txBody>
      </p:sp>
      <p:sp>
        <p:nvSpPr>
          <p:cNvPr id="4" name="TextBox 2">
            <a:extLst>
              <a:ext uri="{FF2B5EF4-FFF2-40B4-BE49-F238E27FC236}">
                <a16:creationId xmlns:a16="http://schemas.microsoft.com/office/drawing/2014/main" id="{BFF53D6D-BD36-4CA5-EC40-7D6086C7C604}"/>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པེ་གཞན་ཞིག་ཁོ་ཚོར་བསྟན་ཏེ་“དཀོན་མཆོག་གི་རྒྱལ་སྲིད་ནི་རང་གི་ཞིང་ཁར་ས་བོན་བཟང་པོ་འདེབས་མཁན་དང་འདྲ་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24Jesus put before them another parable: “The kingdom of heaven is like a man who sowed good seed in his field. </a:t>
            </a:r>
            <a:endParaRPr lang="en-IN" dirty="0"/>
          </a:p>
        </p:txBody>
      </p:sp>
      <p:pic>
        <p:nvPicPr>
          <p:cNvPr id="6" name="Audio 5">
            <a:hlinkClick r:id="" action="ppaction://media"/>
            <a:extLst>
              <a:ext uri="{FF2B5EF4-FFF2-40B4-BE49-F238E27FC236}">
                <a16:creationId xmlns:a16="http://schemas.microsoft.com/office/drawing/2014/main" id="{C52A8CD0-E8B7-2A28-A497-C4AA501687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44"/>
    </mc:Choice>
    <mc:Fallback xmlns="">
      <p:transition spd="slow" advTm="1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48AB741-76F1-A0F3-8A63-6393C3135F19}"/>
              </a:ext>
            </a:extLst>
          </p:cNvPr>
          <p:cNvPicPr>
            <a:picLocks noChangeAspect="1"/>
          </p:cNvPicPr>
          <p:nvPr/>
        </p:nvPicPr>
        <p:blipFill>
          <a:blip r:embed="rId2"/>
          <a:stretch>
            <a:fillRect/>
          </a:stretch>
        </p:blipFill>
        <p:spPr>
          <a:xfrm>
            <a:off x="1" y="-617387"/>
            <a:ext cx="12192000" cy="7475387"/>
          </a:xfrm>
          <a:prstGeom prst="rect">
            <a:avLst/>
          </a:prstGeom>
        </p:spPr>
      </p:pic>
      <p:sp>
        <p:nvSpPr>
          <p:cNvPr id="2" name="TextBox 1">
            <a:extLst>
              <a:ext uri="{FF2B5EF4-FFF2-40B4-BE49-F238E27FC236}">
                <a16:creationId xmlns:a16="http://schemas.microsoft.com/office/drawing/2014/main" id="{F7395FFF-B898-14FC-42DF-9E6FB0BE8FBC}"/>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13:24</a:t>
            </a:r>
          </a:p>
        </p:txBody>
      </p:sp>
    </p:spTree>
    <p:extLst>
      <p:ext uri="{BB962C8B-B14F-4D97-AF65-F5344CB8AC3E}">
        <p14:creationId xmlns:p14="http://schemas.microsoft.com/office/powerpoint/2010/main" val="48717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25</a:t>
            </a:r>
            <a:r>
              <a:rPr lang="bo-CN" sz="8000" dirty="0">
                <a:solidFill>
                  <a:srgbClr val="121212"/>
                </a:solidFill>
                <a:latin typeface="Arial" panose="020B0604020202020204" pitchFamily="34" charset="0"/>
              </a:rPr>
              <a:t>འོན་ཀྱང་མི་རྣམས་གཉིད་ཁུག་དུས་ཁོའི་དགྲ་བོ་ཡོང་ནས་གྲོའི་ཁྲོད་དུ་རྩྭ་ངན་བཏབ་ནས་ཕར་སོང༌།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25But while everyone was asleep, his enemy came and sowed weeds among the wheat, and slipped away.</a:t>
            </a:r>
            <a:endParaRPr lang="en-IN" dirty="0"/>
          </a:p>
        </p:txBody>
      </p:sp>
      <p:pic>
        <p:nvPicPr>
          <p:cNvPr id="6" name="Audio 5">
            <a:hlinkClick r:id="" action="ppaction://media"/>
            <a:extLst>
              <a:ext uri="{FF2B5EF4-FFF2-40B4-BE49-F238E27FC236}">
                <a16:creationId xmlns:a16="http://schemas.microsoft.com/office/drawing/2014/main" id="{E9E90444-D454-C1BC-DCAB-222281C7EF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493"/>
    </mc:Choice>
    <mc:Fallback xmlns="">
      <p:transition spd="slow" advTm="7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F73550-CF9F-5729-C4A8-7BA15E7927EF}"/>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6C93E85-4396-D4B5-383A-9EC06035298B}"/>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13:25</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26</a:t>
            </a:r>
            <a:r>
              <a:rPr lang="bo-CN" sz="8000" dirty="0">
                <a:solidFill>
                  <a:srgbClr val="121212"/>
                </a:solidFill>
                <a:latin typeface="Arial" panose="020B0604020202020204" pitchFamily="34" charset="0"/>
              </a:rPr>
              <a:t>གྲོའི་མྱུ་གུ་ཐོན་ནས་འབྲས་བུ་སྨིན་སྐབས། རྩྭ་ངན་དེ་ཡང་མངོན།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26When the wheat sprouted and bore grain, then the weeds also appeared.</a:t>
            </a:r>
            <a:endParaRPr lang="en-IN" dirty="0"/>
          </a:p>
        </p:txBody>
      </p:sp>
      <p:pic>
        <p:nvPicPr>
          <p:cNvPr id="6" name="Audio 5">
            <a:hlinkClick r:id="" action="ppaction://media"/>
            <a:extLst>
              <a:ext uri="{FF2B5EF4-FFF2-40B4-BE49-F238E27FC236}">
                <a16:creationId xmlns:a16="http://schemas.microsoft.com/office/drawing/2014/main" id="{3171B1BA-0EE5-B7F4-28D2-07C53928D0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214"/>
    </mc:Choice>
    <mc:Fallback xmlns="">
      <p:transition spd="slow" advTm="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4080</TotalTime>
  <Words>1201</Words>
  <Application>Microsoft Office PowerPoint</Application>
  <PresentationFormat>Widescreen</PresentationFormat>
  <Paragraphs>78</Paragraphs>
  <Slides>36</Slides>
  <Notes>1</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62-3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2024-07-26T06:33:47Z</dcterms:modified>
</cp:coreProperties>
</file>