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DCC027-5E34-4EDF-9E0D-391104366D57}" v="2" dt="2025-05-08T11:00:03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467" autoAdjust="0"/>
  </p:normalViewPr>
  <p:slideViewPr>
    <p:cSldViewPr snapToGrid="0">
      <p:cViewPr varScale="1">
        <p:scale>
          <a:sx n="42" d="100"/>
          <a:sy n="42" d="100"/>
        </p:scale>
        <p:origin x="78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03B11007-3659-49EF-887D-2BE568032F95}"/>
    <pc:docChg chg="modSld">
      <pc:chgData name="Leonie Smith" userId="fed1330f33f5650e" providerId="LiveId" clId="{03B11007-3659-49EF-887D-2BE568032F95}" dt="2024-03-20T04:15:36.083" v="36" actId="20577"/>
      <pc:docMkLst>
        <pc:docMk/>
      </pc:docMkLst>
      <pc:sldChg chg="addSp delSp modSp mod modTransition modAnim modNotesTx">
        <pc:chgData name="Leonie Smith" userId="fed1330f33f5650e" providerId="LiveId" clId="{03B11007-3659-49EF-887D-2BE568032F95}" dt="2024-03-20T04:15:36.083" v="36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03B11007-3659-49EF-887D-2BE568032F95}" dt="2024-03-13T07:07:10.986" v="5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03B11007-3659-49EF-887D-2BE568032F95}" dt="2024-03-13T07:07:23.657" v="8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03B11007-3659-49EF-887D-2BE568032F95}" dt="2024-03-13T07:07:36.569" v="11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03B11007-3659-49EF-887D-2BE568032F95}" dt="2024-03-13T07:07:54.892" v="14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03B11007-3659-49EF-887D-2BE568032F95}" dt="2024-03-13T07:08:17.594" v="20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03B11007-3659-49EF-887D-2BE568032F95}" dt="2024-03-13T07:08:30.727" v="23"/>
        <pc:sldMkLst>
          <pc:docMk/>
          <pc:sldMk cId="978260341" sldId="265"/>
        </pc:sldMkLst>
      </pc:sldChg>
      <pc:sldChg chg="addSp delSp modSp mod modTransition modAnim">
        <pc:chgData name="Leonie Smith" userId="fed1330f33f5650e" providerId="LiveId" clId="{03B11007-3659-49EF-887D-2BE568032F95}" dt="2024-03-13T07:09:45.629" v="26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0ADCC027-5E34-4EDF-9E0D-391104366D57}"/>
    <pc:docChg chg="custSel modSld">
      <pc:chgData name="Alfred Smith" userId="3c60a3631c0db8ad" providerId="LiveId" clId="{0ADCC027-5E34-4EDF-9E0D-391104366D57}" dt="2025-05-08T11:00:03.662" v="3"/>
      <pc:docMkLst>
        <pc:docMk/>
      </pc:docMkLst>
      <pc:sldChg chg="addSp delSp modSp mod">
        <pc:chgData name="Alfred Smith" userId="3c60a3631c0db8ad" providerId="LiveId" clId="{0ADCC027-5E34-4EDF-9E0D-391104366D57}" dt="2025-05-08T10:59:41.348" v="2"/>
        <pc:sldMkLst>
          <pc:docMk/>
          <pc:sldMk cId="1499918570" sldId="257"/>
        </pc:sldMkLst>
        <pc:spChg chg="del">
          <ac:chgData name="Alfred Smith" userId="3c60a3631c0db8ad" providerId="LiveId" clId="{0ADCC027-5E34-4EDF-9E0D-391104366D57}" dt="2025-05-08T10:59:36.118" v="0" actId="478"/>
          <ac:spMkLst>
            <pc:docMk/>
            <pc:sldMk cId="1499918570" sldId="257"/>
            <ac:spMk id="3" creationId="{0228937D-0D81-2DA1-1C55-FD99B23FE1AE}"/>
          </ac:spMkLst>
        </pc:spChg>
        <pc:spChg chg="add del mod">
          <ac:chgData name="Alfred Smith" userId="3c60a3631c0db8ad" providerId="LiveId" clId="{0ADCC027-5E34-4EDF-9E0D-391104366D57}" dt="2025-05-08T10:59:40.394" v="1" actId="478"/>
          <ac:spMkLst>
            <pc:docMk/>
            <pc:sldMk cId="1499918570" sldId="257"/>
            <ac:spMk id="5" creationId="{0285897D-1FB5-A9E1-511D-877D0BE648F7}"/>
          </ac:spMkLst>
        </pc:spChg>
        <pc:spChg chg="add mod">
          <ac:chgData name="Alfred Smith" userId="3c60a3631c0db8ad" providerId="LiveId" clId="{0ADCC027-5E34-4EDF-9E0D-391104366D57}" dt="2025-05-08T10:59:41.348" v="2"/>
          <ac:spMkLst>
            <pc:docMk/>
            <pc:sldMk cId="1499918570" sldId="257"/>
            <ac:spMk id="7" creationId="{50678CF6-9741-8E15-618A-01E2A3A86EB4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3788111665" sldId="258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3788111665" sldId="258"/>
            <ac:spMk id="3" creationId="{9AF37A93-3BD8-E3AD-1266-FFB37CF7036E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346136586" sldId="260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346136586" sldId="260"/>
            <ac:spMk id="3" creationId="{A58184BD-88F1-BA02-40C1-D8403D0EEC0D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939110669" sldId="271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939110669" sldId="271"/>
            <ac:spMk id="3" creationId="{28D6FB7F-AB66-D863-F342-D31E45C51597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4024569785" sldId="272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4024569785" sldId="272"/>
            <ac:spMk id="2" creationId="{F94935D4-3B88-373B-88CD-005B1D685A37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487179600" sldId="273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487179600" sldId="273"/>
            <ac:spMk id="2" creationId="{1CD3FAD2-A95C-AB74-8E09-81E5F5A1BBAA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168401200" sldId="274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168401200" sldId="274"/>
            <ac:spMk id="2" creationId="{17A80E8D-D316-AC0A-2E8A-23A6CE0DB9B3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996969115" sldId="275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996969115" sldId="275"/>
            <ac:spMk id="2" creationId="{BFEE7C55-A8FE-0396-766D-A24C83BB5035}"/>
          </ac:spMkLst>
        </pc:spChg>
      </pc:sldChg>
      <pc:sldChg chg="modSp">
        <pc:chgData name="Alfred Smith" userId="3c60a3631c0db8ad" providerId="LiveId" clId="{0ADCC027-5E34-4EDF-9E0D-391104366D57}" dt="2025-05-08T11:00:03.662" v="3"/>
        <pc:sldMkLst>
          <pc:docMk/>
          <pc:sldMk cId="2390376940" sldId="276"/>
        </pc:sldMkLst>
        <pc:spChg chg="mod">
          <ac:chgData name="Alfred Smith" userId="3c60a3631c0db8ad" providerId="LiveId" clId="{0ADCC027-5E34-4EDF-9E0D-391104366D57}" dt="2025-05-08T11:00:03.662" v="3"/>
          <ac:spMkLst>
            <pc:docMk/>
            <pc:sldMk cId="2390376940" sldId="276"/>
            <ac:spMk id="2" creationId="{B9E467E3-82BB-3925-8E67-57288621CA11}"/>
          </ac:spMkLst>
        </pc:spChg>
      </pc:sldChg>
    </pc:docChg>
  </pc:docChgLst>
  <pc:docChgLst>
    <pc:chgData name="Alfred Smith" userId="3c60a3631c0db8ad" providerId="LiveId" clId="{BAD9F126-92FB-4980-957C-5B57266CFE9F}"/>
    <pc:docChg chg="addSld delSld modSld">
      <pc:chgData name="Alfred Smith" userId="3c60a3631c0db8ad" providerId="LiveId" clId="{BAD9F126-92FB-4980-957C-5B57266CFE9F}" dt="2024-06-12T08:52:41.490" v="18"/>
      <pc:docMkLst>
        <pc:docMk/>
      </pc:docMkLst>
      <pc:sldChg chg="addSp modSp">
        <pc:chgData name="Alfred Smith" userId="3c60a3631c0db8ad" providerId="LiveId" clId="{BAD9F126-92FB-4980-957C-5B57266CFE9F}" dt="2024-06-12T08:49:57.551" v="0"/>
        <pc:sldMkLst>
          <pc:docMk/>
          <pc:sldMk cId="3788111665" sldId="258"/>
        </pc:sldMkLst>
      </pc:sldChg>
      <pc:sldChg chg="addSp modSp">
        <pc:chgData name="Alfred Smith" userId="3c60a3631c0db8ad" providerId="LiveId" clId="{BAD9F126-92FB-4980-957C-5B57266CFE9F}" dt="2024-06-12T08:49:59.274" v="1"/>
        <pc:sldMkLst>
          <pc:docMk/>
          <pc:sldMk cId="939110669" sldId="271"/>
        </pc:sldMkLst>
      </pc:sldChg>
      <pc:sldChg chg="addSp modSp">
        <pc:chgData name="Alfred Smith" userId="3c60a3631c0db8ad" providerId="LiveId" clId="{BAD9F126-92FB-4980-957C-5B57266CFE9F}" dt="2024-06-12T08:50:14.353" v="2"/>
        <pc:sldMkLst>
          <pc:docMk/>
          <pc:sldMk cId="4024569785" sldId="272"/>
        </pc:sldMkLst>
      </pc:sldChg>
      <pc:sldChg chg="addSp modSp">
        <pc:chgData name="Alfred Smith" userId="3c60a3631c0db8ad" providerId="LiveId" clId="{BAD9F126-92FB-4980-957C-5B57266CFE9F}" dt="2024-06-12T08:50:57.934" v="7"/>
        <pc:sldMkLst>
          <pc:docMk/>
          <pc:sldMk cId="487179600" sldId="273"/>
        </pc:sldMkLst>
      </pc:sldChg>
      <pc:sldChg chg="addSp modSp">
        <pc:chgData name="Alfred Smith" userId="3c60a3631c0db8ad" providerId="LiveId" clId="{BAD9F126-92FB-4980-957C-5B57266CFE9F}" dt="2024-06-12T08:50:56.159" v="6"/>
        <pc:sldMkLst>
          <pc:docMk/>
          <pc:sldMk cId="2168401200" sldId="274"/>
        </pc:sldMkLst>
      </pc:sldChg>
      <pc:sldChg chg="addSp modSp mod">
        <pc:chgData name="Alfred Smith" userId="3c60a3631c0db8ad" providerId="LiveId" clId="{BAD9F126-92FB-4980-957C-5B57266CFE9F}" dt="2024-06-12T08:51:06.444" v="10" actId="20577"/>
        <pc:sldMkLst>
          <pc:docMk/>
          <pc:sldMk cId="2996969115" sldId="275"/>
        </pc:sldMkLst>
      </pc:sldChg>
      <pc:sldChg chg="addSp modSp mod">
        <pc:chgData name="Alfred Smith" userId="3c60a3631c0db8ad" providerId="LiveId" clId="{BAD9F126-92FB-4980-957C-5B57266CFE9F}" dt="2024-06-12T08:51:14.282" v="13" actId="20577"/>
        <pc:sldMkLst>
          <pc:docMk/>
          <pc:sldMk cId="2390376940" sldId="276"/>
        </pc:sldMkLst>
      </pc:sldChg>
      <pc:sldChg chg="addSp modSp">
        <pc:chgData name="Alfred Smith" userId="3c60a3631c0db8ad" providerId="LiveId" clId="{BAD9F126-92FB-4980-957C-5B57266CFE9F}" dt="2024-06-12T08:52:18.572" v="14"/>
        <pc:sldMkLst>
          <pc:docMk/>
          <pc:sldMk cId="587647767" sldId="277"/>
        </pc:sldMkLst>
      </pc:sldChg>
      <pc:sldChg chg="addSp modSp new">
        <pc:chgData name="Alfred Smith" userId="3c60a3631c0db8ad" providerId="LiveId" clId="{BAD9F126-92FB-4980-957C-5B57266CFE9F}" dt="2024-06-12T08:52:41.490" v="18"/>
        <pc:sldMkLst>
          <pc:docMk/>
          <pc:sldMk cId="319532843" sldId="278"/>
        </pc:sldMkLst>
      </pc:sldChg>
      <pc:sldChg chg="add del">
        <pc:chgData name="Alfred Smith" userId="3c60a3631c0db8ad" providerId="LiveId" clId="{BAD9F126-92FB-4980-957C-5B57266CFE9F}" dt="2024-06-12T08:52:35.223" v="16"/>
        <pc:sldMkLst>
          <pc:docMk/>
          <pc:sldMk cId="405602907" sldId="278"/>
        </pc:sldMkLst>
      </pc:sldChg>
      <pc:sldChg chg="addSp delSp add del setBg delDesignElem">
        <pc:chgData name="Alfred Smith" userId="3c60a3631c0db8ad" providerId="LiveId" clId="{BAD9F126-92FB-4980-957C-5B57266CFE9F}" dt="2024-06-12T08:50:30.072" v="5"/>
        <pc:sldMkLst>
          <pc:docMk/>
          <pc:sldMk cId="1719199995" sldId="278"/>
        </pc:sldMkLst>
      </pc:sldChg>
    </pc:docChg>
  </pc:docChgLst>
  <pc:docChgLst>
    <pc:chgData name="Leonie Smith" userId="fed1330f33f5650e" providerId="LiveId" clId="{1A9C1390-EF33-47E8-9EDF-54158C381E40}"/>
    <pc:docChg chg="custSel addSld modSld">
      <pc:chgData name="Leonie Smith" userId="fed1330f33f5650e" providerId="LiveId" clId="{1A9C1390-EF33-47E8-9EDF-54158C381E40}" dt="2023-06-22T05:57:20.464" v="37" actId="5793"/>
      <pc:docMkLst>
        <pc:docMk/>
      </pc:docMkLst>
      <pc:sldChg chg="addSp modSp modNotesTx">
        <pc:chgData name="Leonie Smith" userId="fed1330f33f5650e" providerId="LiveId" clId="{1A9C1390-EF33-47E8-9EDF-54158C381E40}" dt="2023-06-22T05:57:20.464" v="37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1A9C1390-EF33-47E8-9EDF-54158C381E40}" dt="2023-06-20T06:28:29.240" v="4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1A9C1390-EF33-47E8-9EDF-54158C381E40}" dt="2023-06-20T06:29:40.646" v="8"/>
        <pc:sldMkLst>
          <pc:docMk/>
          <pc:sldMk cId="4037329247" sldId="261"/>
        </pc:sldMkLst>
      </pc:sldChg>
      <pc:sldChg chg="addSp modSp">
        <pc:chgData name="Leonie Smith" userId="fed1330f33f5650e" providerId="LiveId" clId="{1A9C1390-EF33-47E8-9EDF-54158C381E40}" dt="2023-06-20T06:30:25.280" v="9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1A9C1390-EF33-47E8-9EDF-54158C381E40}" dt="2023-06-20T06:31:05.788" v="13"/>
        <pc:sldMkLst>
          <pc:docMk/>
          <pc:sldMk cId="641208035" sldId="263"/>
        </pc:sldMkLst>
      </pc:sldChg>
      <pc:sldChg chg="addSp modSp">
        <pc:chgData name="Leonie Smith" userId="fed1330f33f5650e" providerId="LiveId" clId="{1A9C1390-EF33-47E8-9EDF-54158C381E40}" dt="2023-06-20T06:31:50.800" v="14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1A9C1390-EF33-47E8-9EDF-54158C381E40}" dt="2023-06-20T06:33:34.573" v="18"/>
        <pc:sldMkLst>
          <pc:docMk/>
          <pc:sldMk cId="978260341" sldId="265"/>
        </pc:sldMkLst>
      </pc:sldChg>
      <pc:sldChg chg="addSp delSp modSp add mod modTransition modAnim">
        <pc:chgData name="Leonie Smith" userId="fed1330f33f5650e" providerId="LiveId" clId="{1A9C1390-EF33-47E8-9EDF-54158C381E40}" dt="2023-06-20T06:36:29.801" v="33"/>
        <pc:sldMkLst>
          <pc:docMk/>
          <pc:sldMk cId="587647767" sldId="277"/>
        </pc:sldMkLst>
      </pc:sldChg>
    </pc:docChg>
  </pc:docChgLst>
  <pc:docChgLst>
    <pc:chgData name="Alfred Smith" userId="3c60a3631c0db8ad" providerId="LiveId" clId="{FF9B5040-4F29-42D3-B93F-0926C6EE5F1F}"/>
    <pc:docChg chg="undo redo custSel modSld">
      <pc:chgData name="Alfred Smith" userId="3c60a3631c0db8ad" providerId="LiveId" clId="{FF9B5040-4F29-42D3-B93F-0926C6EE5F1F}" dt="2024-07-26T06:35:57.666" v="25"/>
      <pc:docMkLst>
        <pc:docMk/>
      </pc:docMkLst>
      <pc:sldChg chg="modSp mod">
        <pc:chgData name="Alfred Smith" userId="3c60a3631c0db8ad" providerId="LiveId" clId="{FF9B5040-4F29-42D3-B93F-0926C6EE5F1F}" dt="2024-07-26T06:21:59.300" v="3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FF9B5040-4F29-42D3-B93F-0926C6EE5F1F}" dt="2024-07-26T06:35:15.679" v="19" actId="20577"/>
        <pc:sldMkLst>
          <pc:docMk/>
          <pc:sldMk cId="4037329247" sldId="261"/>
        </pc:sldMkLst>
      </pc:sldChg>
      <pc:sldChg chg="modSp mod">
        <pc:chgData name="Alfred Smith" userId="3c60a3631c0db8ad" providerId="LiveId" clId="{FF9B5040-4F29-42D3-B93F-0926C6EE5F1F}" dt="2024-07-26T06:35:10.976" v="17" actId="5793"/>
        <pc:sldMkLst>
          <pc:docMk/>
          <pc:sldMk cId="1909638311" sldId="262"/>
        </pc:sldMkLst>
      </pc:sldChg>
      <pc:sldChg chg="modSp mod">
        <pc:chgData name="Alfred Smith" userId="3c60a3631c0db8ad" providerId="LiveId" clId="{FF9B5040-4F29-42D3-B93F-0926C6EE5F1F}" dt="2024-07-26T06:35:29.194" v="21"/>
        <pc:sldMkLst>
          <pc:docMk/>
          <pc:sldMk cId="641208035" sldId="263"/>
        </pc:sldMkLst>
      </pc:sldChg>
      <pc:sldChg chg="modSp mod">
        <pc:chgData name="Alfred Smith" userId="3c60a3631c0db8ad" providerId="LiveId" clId="{FF9B5040-4F29-42D3-B93F-0926C6EE5F1F}" dt="2024-07-26T06:35:42.411" v="23"/>
        <pc:sldMkLst>
          <pc:docMk/>
          <pc:sldMk cId="4044745628" sldId="264"/>
        </pc:sldMkLst>
      </pc:sldChg>
      <pc:sldChg chg="modSp mod">
        <pc:chgData name="Alfred Smith" userId="3c60a3631c0db8ad" providerId="LiveId" clId="{FF9B5040-4F29-42D3-B93F-0926C6EE5F1F}" dt="2024-07-26T06:35:57.666" v="25"/>
        <pc:sldMkLst>
          <pc:docMk/>
          <pc:sldMk cId="978260341" sldId="265"/>
        </pc:sldMkLst>
      </pc:sldChg>
      <pc:sldChg chg="addSp modSp">
        <pc:chgData name="Alfred Smith" userId="3c60a3631c0db8ad" providerId="LiveId" clId="{FF9B5040-4F29-42D3-B93F-0926C6EE5F1F}" dt="2024-07-26T06:23:12.400" v="4"/>
        <pc:sldMkLst>
          <pc:docMk/>
          <pc:sldMk cId="93911066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200" b="1" i="0" u="none" strike="noStrike" baseline="0" dirty="0">
                <a:latin typeface="TimesNewRomanPS-BoldMT"/>
              </a:rPr>
              <a:t>P05 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08-05-2025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AC8A229-D940-0FFE-9DE4-A568676F1E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678CF6-9741-8E15-618A-01E2A3A86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9"/>
    </mc:Choice>
    <mc:Fallback xmlns="">
      <p:transition spd="slow" advTm="3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D3FAD2-A95C-AB74-8E09-81E5F5A1BBAA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45</a:t>
            </a:r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ཡང་དཀོན་མཆོག་གི་རྒྱལ་སྲིད་ནི་མུ་ཏིག་སྤུས་ལེགས་འཚོལ་བའི་ཚོང་དཔོན་ཞིག་དང་འདྲ་བ་ཡིན།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45Again, the kingdom of heaven is like a merchant in search of fine pearls. </a:t>
            </a:r>
            <a:endParaRPr lang="en-IN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71C60A0B-DF5A-BF9A-9CC3-729CD8B727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14"/>
    </mc:Choice>
    <mc:Fallback xmlns="">
      <p:transition spd="slow" advTm="6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EE7C55-A8FE-0396-766D-A24C83BB5035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777A7B"/>
                </a:solidFill>
                <a:latin typeface="Arial" panose="020B0604020202020204" pitchFamily="34" charset="0"/>
              </a:rPr>
              <a:t>46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མུ་ཏིག་རིན་ཆེན་ཞིག་མཐོང་ནས་ཕར་ཕྱིན་ཞིང་རང་ལ་ཡོད་པ་ཐམས་ཅད་བཙོངས་ཏེ་ཉོས།”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46When he found one very precious pearl, he went away and sold all he had and bought it.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CE115B6-783F-0D84-877E-5B77996B76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1"/>
    </mc:Choice>
    <mc:Fallback xmlns="">
      <p:transition spd="slow" advTm="5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467E3-82BB-3925-8E67-57288621CA11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331C75F-78B1-1FD0-0E40-6A302C902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64"/>
    </mc:Choice>
    <mc:Fallback xmlns="">
      <p:transition spd="slow" advTm="15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9D652-1758-9776-FADC-B868F2B8E7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3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37A93-3BD8-E3AD-1266-FFB37CF7036E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8000" dirty="0"/>
              <a:t> </a:t>
            </a:r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8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NewRomanPSMT"/>
              </a:rPr>
              <a:t>The Hidden Treasure - Matt 13:44-46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C167F35-3A7D-AC07-BE07-FD00D48F87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"/>
    </mc:Choice>
    <mc:Fallback xmlns="">
      <p:transition spd="slow" advTm="28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D6FB7F-AB66-D863-F342-D31E45C51597}"/>
              </a:ext>
            </a:extLst>
          </p:cNvPr>
          <p:cNvSpPr txBox="1"/>
          <p:nvPr/>
        </p:nvSpPr>
        <p:spPr>
          <a:xfrm>
            <a:off x="7571509" y="2566554"/>
            <a:ext cx="4305300" cy="405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IN" sz="8000" dirty="0"/>
              <a:t> </a:t>
            </a:r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མད་ཐཱ 13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གཏེར་དང་མུ་ཏིག་གི་དཔེ།</a:t>
            </a:r>
            <a:endParaRPr lang="en-IN" sz="8000" dirty="0">
              <a:solidFill>
                <a:schemeClr val="bg1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FE8797BE-B76D-0D4D-8DA6-B76256E53CC5}"/>
              </a:ext>
            </a:extLst>
          </p:cNvPr>
          <p:cNvSpPr txBox="1"/>
          <p:nvPr/>
        </p:nvSpPr>
        <p:spPr>
          <a:xfrm>
            <a:off x="450574" y="6020753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8000" dirty="0">
                <a:solidFill>
                  <a:srgbClr val="777A7B"/>
                </a:solidFill>
                <a:latin typeface="Arial" panose="020B0604020202020204" pitchFamily="34" charset="0"/>
              </a:rPr>
              <a:t>44</a:t>
            </a:r>
            <a:r>
              <a:rPr lang="bo-CN" sz="8000" dirty="0">
                <a:solidFill>
                  <a:srgbClr val="121212"/>
                </a:solidFill>
                <a:latin typeface="Arial" panose="020B0604020202020204" pitchFamily="34" charset="0"/>
              </a:rPr>
              <a:t>“དཀོན་མཆོག་གི་རྒྱལ་སྲིད་ནི་ཞིང་ཁར་སྦས་ཡོད་པའི་གཏེར་ཞིག་དང་འདྲ་བ་ཡིན།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44The kingdom of heaven is like treasure hidden in a field...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1A2D4D-0306-3A68-0C6E-F93014E1D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"/>
    </mc:Choice>
    <mc:Fallback xmlns="">
      <p:transition spd="slow" advTm="5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935D4-3B88-373B-88CD-005B1D685A37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 མི་ཞིག་གིས་གཏེར་དེ་རྙེད་ནས་ཡང་བསྐྱར་སྦས་པ་དང༌། དགའ་བའི་ངང་ནས་སོང་ཞིང༌།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121212"/>
                </a:solidFill>
                <a:latin typeface="Arial" panose="020B0604020202020204" pitchFamily="34" charset="0"/>
              </a:rPr>
              <a:t>When a man found it, he hid it again,…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4797DD0-B53B-0CBC-CFFE-F9089470A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"/>
    </mc:Choice>
    <mc:Fallback xmlns=""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A80E8D-D316-AC0A-2E8A-23A6CE0DB9B3}"/>
              </a:ext>
            </a:extLst>
          </p:cNvPr>
          <p:cNvSpPr txBox="1"/>
          <p:nvPr/>
        </p:nvSpPr>
        <p:spPr>
          <a:xfrm>
            <a:off x="385152" y="26765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མད་ཐཱ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  <a:r>
              <a:rPr lang="bo-CN" sz="7200" dirty="0">
                <a:solidFill>
                  <a:srgbClr val="121212"/>
                </a:solidFill>
                <a:latin typeface="Arial" panose="020B0604020202020204" pitchFamily="34" charset="0"/>
              </a:rPr>
              <a:t>རང་ལ་ཡོད་པ་ཐམས་ཅད་བཙོངས་ནས་ཞིང་ཁ་དེ་ཉོས།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121212"/>
                </a:solidFill>
                <a:latin typeface="Arial" panose="020B0604020202020204" pitchFamily="34" charset="0"/>
              </a:rPr>
              <a:t>and in his joy he went and sold all he had and bought that field.</a:t>
            </a:r>
            <a:endParaRPr lang="en-IN" sz="4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D28562-2532-B1F3-45FF-562F8E2B5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"/>
    </mc:Choice>
    <mc:Fallback xmlns="">
      <p:transition spd="slow" advTm="4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482</Words>
  <Application>Microsoft Office PowerPoint</Application>
  <PresentationFormat>Widescreen</PresentationFormat>
  <Paragraphs>44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2025-05-08T11:00:14Z</dcterms:modified>
</cp:coreProperties>
</file>