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71" r:id="rId5"/>
    <p:sldId id="261" r:id="rId6"/>
    <p:sldId id="272" r:id="rId7"/>
    <p:sldId id="262" r:id="rId8"/>
    <p:sldId id="274" r:id="rId9"/>
    <p:sldId id="263" r:id="rId10"/>
    <p:sldId id="273" r:id="rId11"/>
    <p:sldId id="264" r:id="rId12"/>
    <p:sldId id="275" r:id="rId13"/>
    <p:sldId id="26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48" d="100"/>
          <a:sy n="48" d="100"/>
        </p:scale>
        <p:origin x="67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03B11007-3659-49EF-887D-2BE568032F95}"/>
    <pc:docChg chg="modSld">
      <pc:chgData name="Leonie Smith" userId="fed1330f33f5650e" providerId="LiveId" clId="{03B11007-3659-49EF-887D-2BE568032F95}" dt="2024-03-20T04:15:36.083" v="36" actId="20577"/>
      <pc:docMkLst>
        <pc:docMk/>
      </pc:docMkLst>
      <pc:sldChg chg="addSp delSp modSp mod modTransition modAnim modNotesTx">
        <pc:chgData name="Leonie Smith" userId="fed1330f33f5650e" providerId="LiveId" clId="{03B11007-3659-49EF-887D-2BE568032F95}" dt="2024-03-20T04:15:36.083" v="36" actId="20577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03B11007-3659-49EF-887D-2BE568032F95}" dt="2024-03-13T07:07:10.986" v="5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03B11007-3659-49EF-887D-2BE568032F95}" dt="2024-03-13T07:07:23.657" v="8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03B11007-3659-49EF-887D-2BE568032F95}" dt="2024-03-13T07:07:36.569" v="11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03B11007-3659-49EF-887D-2BE568032F95}" dt="2024-03-13T07:07:54.892" v="14"/>
        <pc:sldMkLst>
          <pc:docMk/>
          <pc:sldMk cId="641208035" sldId="263"/>
        </pc:sldMkLst>
      </pc:sldChg>
      <pc:sldChg chg="addSp delSp modSp mod modTransition modAnim">
        <pc:chgData name="Leonie Smith" userId="fed1330f33f5650e" providerId="LiveId" clId="{03B11007-3659-49EF-887D-2BE568032F95}" dt="2024-03-13T07:08:17.594" v="20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03B11007-3659-49EF-887D-2BE568032F95}" dt="2024-03-13T07:08:30.727" v="23"/>
        <pc:sldMkLst>
          <pc:docMk/>
          <pc:sldMk cId="978260341" sldId="265"/>
        </pc:sldMkLst>
      </pc:sldChg>
      <pc:sldChg chg="addSp delSp modSp mod modTransition modAnim">
        <pc:chgData name="Leonie Smith" userId="fed1330f33f5650e" providerId="LiveId" clId="{03B11007-3659-49EF-887D-2BE568032F95}" dt="2024-03-13T07:09:45.629" v="26"/>
        <pc:sldMkLst>
          <pc:docMk/>
          <pc:sldMk cId="587647767" sldId="277"/>
        </pc:sldMkLst>
      </pc:sldChg>
    </pc:docChg>
  </pc:docChgLst>
  <pc:docChgLst>
    <pc:chgData name="Alfred Smith" userId="3c60a3631c0db8ad" providerId="LiveId" clId="{0ADCC027-5E34-4EDF-9E0D-391104366D57}"/>
    <pc:docChg chg="custSel modSld">
      <pc:chgData name="Alfred Smith" userId="3c60a3631c0db8ad" providerId="LiveId" clId="{0ADCC027-5E34-4EDF-9E0D-391104366D57}" dt="2025-05-08T11:00:03.662" v="3"/>
      <pc:docMkLst>
        <pc:docMk/>
      </pc:docMkLst>
      <pc:sldChg chg="addSp delSp modSp mod">
        <pc:chgData name="Alfred Smith" userId="3c60a3631c0db8ad" providerId="LiveId" clId="{0ADCC027-5E34-4EDF-9E0D-391104366D57}" dt="2025-05-08T10:59:41.348" v="2"/>
        <pc:sldMkLst>
          <pc:docMk/>
          <pc:sldMk cId="1499918570" sldId="257"/>
        </pc:sldMkLst>
        <pc:spChg chg="add mod">
          <ac:chgData name="Alfred Smith" userId="3c60a3631c0db8ad" providerId="LiveId" clId="{0ADCC027-5E34-4EDF-9E0D-391104366D57}" dt="2025-05-08T10:59:41.348" v="2"/>
          <ac:spMkLst>
            <pc:docMk/>
            <pc:sldMk cId="1499918570" sldId="257"/>
            <ac:spMk id="7" creationId="{50678CF6-9741-8E15-618A-01E2A3A86EB4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3788111665" sldId="258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3788111665" sldId="258"/>
            <ac:spMk id="3" creationId="{9AF37A93-3BD8-E3AD-1266-FFB37CF7036E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2346136586" sldId="260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2346136586" sldId="260"/>
            <ac:spMk id="3" creationId="{A58184BD-88F1-BA02-40C1-D8403D0EEC0D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939110669" sldId="271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939110669" sldId="271"/>
            <ac:spMk id="3" creationId="{28D6FB7F-AB66-D863-F342-D31E45C51597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4024569785" sldId="272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4024569785" sldId="272"/>
            <ac:spMk id="2" creationId="{F94935D4-3B88-373B-88CD-005B1D685A37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487179600" sldId="273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487179600" sldId="273"/>
            <ac:spMk id="2" creationId="{1CD3FAD2-A95C-AB74-8E09-81E5F5A1BBAA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2168401200" sldId="274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2168401200" sldId="274"/>
            <ac:spMk id="2" creationId="{17A80E8D-D316-AC0A-2E8A-23A6CE0DB9B3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2996969115" sldId="275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2996969115" sldId="275"/>
            <ac:spMk id="2" creationId="{BFEE7C55-A8FE-0396-766D-A24C83BB5035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2390376940" sldId="276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2390376940" sldId="276"/>
            <ac:spMk id="2" creationId="{B9E467E3-82BB-3925-8E67-57288621CA11}"/>
          </ac:spMkLst>
        </pc:spChg>
      </pc:sldChg>
    </pc:docChg>
  </pc:docChgLst>
  <pc:docChgLst>
    <pc:chgData name="Alfred Smith" userId="3c60a3631c0db8ad" providerId="LiveId" clId="{9434A2A9-8D8A-44CA-815C-20E5CF17C0EC}"/>
    <pc:docChg chg="undo custSel modSld">
      <pc:chgData name="Alfred Smith" userId="3c60a3631c0db8ad" providerId="LiveId" clId="{9434A2A9-8D8A-44CA-815C-20E5CF17C0EC}" dt="2025-05-30T07:18:09.928" v="28"/>
      <pc:docMkLst>
        <pc:docMk/>
      </pc:docMkLst>
      <pc:sldChg chg="modSp mod">
        <pc:chgData name="Alfred Smith" userId="3c60a3631c0db8ad" providerId="LiveId" clId="{9434A2A9-8D8A-44CA-815C-20E5CF17C0EC}" dt="2025-05-30T07:13:53.345" v="1" actId="27636"/>
        <pc:sldMkLst>
          <pc:docMk/>
          <pc:sldMk cId="1499918570" sldId="257"/>
        </pc:sldMkLst>
        <pc:spChg chg="mod">
          <ac:chgData name="Alfred Smith" userId="3c60a3631c0db8ad" providerId="LiveId" clId="{9434A2A9-8D8A-44CA-815C-20E5CF17C0EC}" dt="2025-05-30T07:13:53.345" v="1" actId="27636"/>
          <ac:spMkLst>
            <pc:docMk/>
            <pc:sldMk cId="1499918570" sldId="257"/>
            <ac:spMk id="7" creationId="{50678CF6-9741-8E15-618A-01E2A3A86EB4}"/>
          </ac:spMkLst>
        </pc:spChg>
      </pc:sldChg>
      <pc:sldChg chg="modSp mod">
        <pc:chgData name="Alfred Smith" userId="3c60a3631c0db8ad" providerId="LiveId" clId="{9434A2A9-8D8A-44CA-815C-20E5CF17C0EC}" dt="2025-05-30T07:17:15.895" v="22" actId="5793"/>
        <pc:sldMkLst>
          <pc:docMk/>
          <pc:sldMk cId="4037329247" sldId="261"/>
        </pc:sldMkLst>
        <pc:spChg chg="mod">
          <ac:chgData name="Alfred Smith" userId="3c60a3631c0db8ad" providerId="LiveId" clId="{9434A2A9-8D8A-44CA-815C-20E5CF17C0EC}" dt="2025-05-30T07:17:15.895" v="22" actId="5793"/>
          <ac:spMkLst>
            <pc:docMk/>
            <pc:sldMk cId="4037329247" sldId="261"/>
            <ac:spMk id="3" creationId="{A58184BD-88F1-BA02-40C1-D8403D0EEC0D}"/>
          </ac:spMkLst>
        </pc:spChg>
      </pc:sldChg>
      <pc:sldChg chg="modSp mod">
        <pc:chgData name="Alfred Smith" userId="3c60a3631c0db8ad" providerId="LiveId" clId="{9434A2A9-8D8A-44CA-815C-20E5CF17C0EC}" dt="2025-05-30T07:17:01.184" v="18" actId="5793"/>
        <pc:sldMkLst>
          <pc:docMk/>
          <pc:sldMk cId="1909638311" sldId="262"/>
        </pc:sldMkLst>
        <pc:spChg chg="mod">
          <ac:chgData name="Alfred Smith" userId="3c60a3631c0db8ad" providerId="LiveId" clId="{9434A2A9-8D8A-44CA-815C-20E5CF17C0EC}" dt="2025-05-30T07:17:01.184" v="18" actId="5793"/>
          <ac:spMkLst>
            <pc:docMk/>
            <pc:sldMk cId="1909638311" sldId="262"/>
            <ac:spMk id="3" creationId="{A58184BD-88F1-BA02-40C1-D8403D0EEC0D}"/>
          </ac:spMkLst>
        </pc:spChg>
      </pc:sldChg>
      <pc:sldChg chg="modSp mod">
        <pc:chgData name="Alfred Smith" userId="3c60a3631c0db8ad" providerId="LiveId" clId="{9434A2A9-8D8A-44CA-815C-20E5CF17C0EC}" dt="2025-05-30T07:17:33.727" v="24"/>
        <pc:sldMkLst>
          <pc:docMk/>
          <pc:sldMk cId="641208035" sldId="263"/>
        </pc:sldMkLst>
        <pc:spChg chg="mod">
          <ac:chgData name="Alfred Smith" userId="3c60a3631c0db8ad" providerId="LiveId" clId="{9434A2A9-8D8A-44CA-815C-20E5CF17C0EC}" dt="2025-05-30T07:17:33.727" v="24"/>
          <ac:spMkLst>
            <pc:docMk/>
            <pc:sldMk cId="641208035" sldId="263"/>
            <ac:spMk id="3" creationId="{A58184BD-88F1-BA02-40C1-D8403D0EEC0D}"/>
          </ac:spMkLst>
        </pc:spChg>
      </pc:sldChg>
      <pc:sldChg chg="modSp mod">
        <pc:chgData name="Alfred Smith" userId="3c60a3631c0db8ad" providerId="LiveId" clId="{9434A2A9-8D8A-44CA-815C-20E5CF17C0EC}" dt="2025-05-30T07:17:54.687" v="26"/>
        <pc:sldMkLst>
          <pc:docMk/>
          <pc:sldMk cId="4044745628" sldId="264"/>
        </pc:sldMkLst>
        <pc:spChg chg="mod">
          <ac:chgData name="Alfred Smith" userId="3c60a3631c0db8ad" providerId="LiveId" clId="{9434A2A9-8D8A-44CA-815C-20E5CF17C0EC}" dt="2025-05-30T07:17:54.687" v="26"/>
          <ac:spMkLst>
            <pc:docMk/>
            <pc:sldMk cId="4044745628" sldId="264"/>
            <ac:spMk id="3" creationId="{A58184BD-88F1-BA02-40C1-D8403D0EEC0D}"/>
          </ac:spMkLst>
        </pc:spChg>
      </pc:sldChg>
      <pc:sldChg chg="modSp mod">
        <pc:chgData name="Alfred Smith" userId="3c60a3631c0db8ad" providerId="LiveId" clId="{9434A2A9-8D8A-44CA-815C-20E5CF17C0EC}" dt="2025-05-30T07:18:09.928" v="28"/>
        <pc:sldMkLst>
          <pc:docMk/>
          <pc:sldMk cId="978260341" sldId="265"/>
        </pc:sldMkLst>
        <pc:spChg chg="mod">
          <ac:chgData name="Alfred Smith" userId="3c60a3631c0db8ad" providerId="LiveId" clId="{9434A2A9-8D8A-44CA-815C-20E5CF17C0EC}" dt="2025-05-30T07:18:09.928" v="28"/>
          <ac:spMkLst>
            <pc:docMk/>
            <pc:sldMk cId="978260341" sldId="265"/>
            <ac:spMk id="3" creationId="{A58184BD-88F1-BA02-40C1-D8403D0EEC0D}"/>
          </ac:spMkLst>
        </pc:spChg>
      </pc:sldChg>
    </pc:docChg>
  </pc:docChgLst>
  <pc:docChgLst>
    <pc:chgData name="Alfred Smith" userId="3c60a3631c0db8ad" providerId="LiveId" clId="{BAD9F126-92FB-4980-957C-5B57266CFE9F}"/>
    <pc:docChg chg="addSld delSld modSld">
      <pc:chgData name="Alfred Smith" userId="3c60a3631c0db8ad" providerId="LiveId" clId="{BAD9F126-92FB-4980-957C-5B57266CFE9F}" dt="2024-06-12T08:52:41.490" v="18"/>
      <pc:docMkLst>
        <pc:docMk/>
      </pc:docMkLst>
      <pc:sldChg chg="addSp modSp">
        <pc:chgData name="Alfred Smith" userId="3c60a3631c0db8ad" providerId="LiveId" clId="{BAD9F126-92FB-4980-957C-5B57266CFE9F}" dt="2024-06-12T08:49:57.551" v="0"/>
        <pc:sldMkLst>
          <pc:docMk/>
          <pc:sldMk cId="3788111665" sldId="258"/>
        </pc:sldMkLst>
      </pc:sldChg>
      <pc:sldChg chg="addSp modSp">
        <pc:chgData name="Alfred Smith" userId="3c60a3631c0db8ad" providerId="LiveId" clId="{BAD9F126-92FB-4980-957C-5B57266CFE9F}" dt="2024-06-12T08:49:59.274" v="1"/>
        <pc:sldMkLst>
          <pc:docMk/>
          <pc:sldMk cId="939110669" sldId="271"/>
        </pc:sldMkLst>
      </pc:sldChg>
      <pc:sldChg chg="addSp modSp">
        <pc:chgData name="Alfred Smith" userId="3c60a3631c0db8ad" providerId="LiveId" clId="{BAD9F126-92FB-4980-957C-5B57266CFE9F}" dt="2024-06-12T08:50:14.353" v="2"/>
        <pc:sldMkLst>
          <pc:docMk/>
          <pc:sldMk cId="4024569785" sldId="272"/>
        </pc:sldMkLst>
      </pc:sldChg>
      <pc:sldChg chg="addSp modSp">
        <pc:chgData name="Alfred Smith" userId="3c60a3631c0db8ad" providerId="LiveId" clId="{BAD9F126-92FB-4980-957C-5B57266CFE9F}" dt="2024-06-12T08:50:57.934" v="7"/>
        <pc:sldMkLst>
          <pc:docMk/>
          <pc:sldMk cId="487179600" sldId="273"/>
        </pc:sldMkLst>
      </pc:sldChg>
      <pc:sldChg chg="addSp modSp">
        <pc:chgData name="Alfred Smith" userId="3c60a3631c0db8ad" providerId="LiveId" clId="{BAD9F126-92FB-4980-957C-5B57266CFE9F}" dt="2024-06-12T08:50:56.159" v="6"/>
        <pc:sldMkLst>
          <pc:docMk/>
          <pc:sldMk cId="2168401200" sldId="274"/>
        </pc:sldMkLst>
      </pc:sldChg>
      <pc:sldChg chg="addSp modSp mod">
        <pc:chgData name="Alfred Smith" userId="3c60a3631c0db8ad" providerId="LiveId" clId="{BAD9F126-92FB-4980-957C-5B57266CFE9F}" dt="2024-06-12T08:51:06.444" v="10" actId="20577"/>
        <pc:sldMkLst>
          <pc:docMk/>
          <pc:sldMk cId="2996969115" sldId="275"/>
        </pc:sldMkLst>
      </pc:sldChg>
      <pc:sldChg chg="addSp modSp mod">
        <pc:chgData name="Alfred Smith" userId="3c60a3631c0db8ad" providerId="LiveId" clId="{BAD9F126-92FB-4980-957C-5B57266CFE9F}" dt="2024-06-12T08:51:14.282" v="13" actId="20577"/>
        <pc:sldMkLst>
          <pc:docMk/>
          <pc:sldMk cId="2390376940" sldId="276"/>
        </pc:sldMkLst>
      </pc:sldChg>
      <pc:sldChg chg="addSp modSp">
        <pc:chgData name="Alfred Smith" userId="3c60a3631c0db8ad" providerId="LiveId" clId="{BAD9F126-92FB-4980-957C-5B57266CFE9F}" dt="2024-06-12T08:52:18.572" v="14"/>
        <pc:sldMkLst>
          <pc:docMk/>
          <pc:sldMk cId="587647767" sldId="277"/>
        </pc:sldMkLst>
      </pc:sldChg>
      <pc:sldChg chg="addSp modSp new">
        <pc:chgData name="Alfred Smith" userId="3c60a3631c0db8ad" providerId="LiveId" clId="{BAD9F126-92FB-4980-957C-5B57266CFE9F}" dt="2024-06-12T08:52:41.490" v="18"/>
        <pc:sldMkLst>
          <pc:docMk/>
          <pc:sldMk cId="319532843" sldId="278"/>
        </pc:sldMkLst>
      </pc:sldChg>
      <pc:sldChg chg="add del">
        <pc:chgData name="Alfred Smith" userId="3c60a3631c0db8ad" providerId="LiveId" clId="{BAD9F126-92FB-4980-957C-5B57266CFE9F}" dt="2024-06-12T08:52:35.223" v="16"/>
        <pc:sldMkLst>
          <pc:docMk/>
          <pc:sldMk cId="405602907" sldId="278"/>
        </pc:sldMkLst>
      </pc:sldChg>
      <pc:sldChg chg="addSp delSp add del setBg delDesignElem">
        <pc:chgData name="Alfred Smith" userId="3c60a3631c0db8ad" providerId="LiveId" clId="{BAD9F126-92FB-4980-957C-5B57266CFE9F}" dt="2024-06-12T08:50:30.072" v="5"/>
        <pc:sldMkLst>
          <pc:docMk/>
          <pc:sldMk cId="1719199995" sldId="278"/>
        </pc:sldMkLst>
      </pc:sldChg>
    </pc:docChg>
  </pc:docChgLst>
  <pc:docChgLst>
    <pc:chgData name="Leonie Smith" userId="fed1330f33f5650e" providerId="LiveId" clId="{1A9C1390-EF33-47E8-9EDF-54158C381E40}"/>
    <pc:docChg chg="custSel addSld modSld">
      <pc:chgData name="Leonie Smith" userId="fed1330f33f5650e" providerId="LiveId" clId="{1A9C1390-EF33-47E8-9EDF-54158C381E40}" dt="2023-06-22T05:57:20.464" v="37" actId="5793"/>
      <pc:docMkLst>
        <pc:docMk/>
      </pc:docMkLst>
      <pc:sldChg chg="addSp modSp modNotesTx">
        <pc:chgData name="Leonie Smith" userId="fed1330f33f5650e" providerId="LiveId" clId="{1A9C1390-EF33-47E8-9EDF-54158C381E40}" dt="2023-06-22T05:57:20.464" v="37" actId="5793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1A9C1390-EF33-47E8-9EDF-54158C381E40}" dt="2023-06-20T06:28:29.240" v="4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1A9C1390-EF33-47E8-9EDF-54158C381E40}" dt="2023-06-20T06:29:40.646" v="8"/>
        <pc:sldMkLst>
          <pc:docMk/>
          <pc:sldMk cId="4037329247" sldId="261"/>
        </pc:sldMkLst>
      </pc:sldChg>
      <pc:sldChg chg="addSp modSp">
        <pc:chgData name="Leonie Smith" userId="fed1330f33f5650e" providerId="LiveId" clId="{1A9C1390-EF33-47E8-9EDF-54158C381E40}" dt="2023-06-20T06:30:25.280" v="9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1A9C1390-EF33-47E8-9EDF-54158C381E40}" dt="2023-06-20T06:31:05.788" v="13"/>
        <pc:sldMkLst>
          <pc:docMk/>
          <pc:sldMk cId="641208035" sldId="263"/>
        </pc:sldMkLst>
      </pc:sldChg>
      <pc:sldChg chg="addSp modSp">
        <pc:chgData name="Leonie Smith" userId="fed1330f33f5650e" providerId="LiveId" clId="{1A9C1390-EF33-47E8-9EDF-54158C381E40}" dt="2023-06-20T06:31:50.800" v="14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1A9C1390-EF33-47E8-9EDF-54158C381E40}" dt="2023-06-20T06:33:34.573" v="18"/>
        <pc:sldMkLst>
          <pc:docMk/>
          <pc:sldMk cId="978260341" sldId="265"/>
        </pc:sldMkLst>
      </pc:sldChg>
      <pc:sldChg chg="addSp delSp modSp add mod modTransition modAnim">
        <pc:chgData name="Leonie Smith" userId="fed1330f33f5650e" providerId="LiveId" clId="{1A9C1390-EF33-47E8-9EDF-54158C381E40}" dt="2023-06-20T06:36:29.801" v="33"/>
        <pc:sldMkLst>
          <pc:docMk/>
          <pc:sldMk cId="587647767" sldId="277"/>
        </pc:sldMkLst>
      </pc:sldChg>
    </pc:docChg>
  </pc:docChgLst>
  <pc:docChgLst>
    <pc:chgData name="Alfred Smith" userId="3c60a3631c0db8ad" providerId="LiveId" clId="{FF9B5040-4F29-42D3-B93F-0926C6EE5F1F}"/>
    <pc:docChg chg="undo redo custSel modSld">
      <pc:chgData name="Alfred Smith" userId="3c60a3631c0db8ad" providerId="LiveId" clId="{FF9B5040-4F29-42D3-B93F-0926C6EE5F1F}" dt="2024-07-26T06:35:57.666" v="25"/>
      <pc:docMkLst>
        <pc:docMk/>
      </pc:docMkLst>
      <pc:sldChg chg="modSp mod">
        <pc:chgData name="Alfred Smith" userId="3c60a3631c0db8ad" providerId="LiveId" clId="{FF9B5040-4F29-42D3-B93F-0926C6EE5F1F}" dt="2024-07-26T06:21:59.300" v="3" actId="27636"/>
        <pc:sldMkLst>
          <pc:docMk/>
          <pc:sldMk cId="1499918570" sldId="257"/>
        </pc:sldMkLst>
      </pc:sldChg>
      <pc:sldChg chg="modSp mod">
        <pc:chgData name="Alfred Smith" userId="3c60a3631c0db8ad" providerId="LiveId" clId="{FF9B5040-4F29-42D3-B93F-0926C6EE5F1F}" dt="2024-07-26T06:35:15.679" v="19" actId="20577"/>
        <pc:sldMkLst>
          <pc:docMk/>
          <pc:sldMk cId="4037329247" sldId="261"/>
        </pc:sldMkLst>
      </pc:sldChg>
      <pc:sldChg chg="modSp mod">
        <pc:chgData name="Alfred Smith" userId="3c60a3631c0db8ad" providerId="LiveId" clId="{FF9B5040-4F29-42D3-B93F-0926C6EE5F1F}" dt="2024-07-26T06:35:10.976" v="17" actId="5793"/>
        <pc:sldMkLst>
          <pc:docMk/>
          <pc:sldMk cId="1909638311" sldId="262"/>
        </pc:sldMkLst>
      </pc:sldChg>
      <pc:sldChg chg="modSp mod">
        <pc:chgData name="Alfred Smith" userId="3c60a3631c0db8ad" providerId="LiveId" clId="{FF9B5040-4F29-42D3-B93F-0926C6EE5F1F}" dt="2024-07-26T06:35:29.194" v="21"/>
        <pc:sldMkLst>
          <pc:docMk/>
          <pc:sldMk cId="641208035" sldId="263"/>
        </pc:sldMkLst>
      </pc:sldChg>
      <pc:sldChg chg="modSp mod">
        <pc:chgData name="Alfred Smith" userId="3c60a3631c0db8ad" providerId="LiveId" clId="{FF9B5040-4F29-42D3-B93F-0926C6EE5F1F}" dt="2024-07-26T06:35:42.411" v="23"/>
        <pc:sldMkLst>
          <pc:docMk/>
          <pc:sldMk cId="4044745628" sldId="264"/>
        </pc:sldMkLst>
      </pc:sldChg>
      <pc:sldChg chg="modSp mod">
        <pc:chgData name="Alfred Smith" userId="3c60a3631c0db8ad" providerId="LiveId" clId="{FF9B5040-4F29-42D3-B93F-0926C6EE5F1F}" dt="2024-07-26T06:35:57.666" v="25"/>
        <pc:sldMkLst>
          <pc:docMk/>
          <pc:sldMk cId="978260341" sldId="265"/>
        </pc:sldMkLst>
      </pc:sldChg>
      <pc:sldChg chg="addSp modSp">
        <pc:chgData name="Alfred Smith" userId="3c60a3631c0db8ad" providerId="LiveId" clId="{FF9B5040-4F29-42D3-B93F-0926C6EE5F1F}" dt="2024-07-26T06:23:12.400" v="4"/>
        <pc:sldMkLst>
          <pc:docMk/>
          <pc:sldMk cId="939110669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P05 Kingdom Parables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The Wise and Foolish Builders - Luke 6:46-49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Rich Man and Lazarus Luke 16:19-31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The Weeds - Matthew 13:24-30; 36-43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The Hidden Treasure - Matt 13:44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The Rich Fool - Luke 12:13-34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Ten Virgins - Matthew 25:1-13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The Talents - Matthew 25:14-30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62-4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AC8A229-D940-0FFE-9DE4-A568676F1E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678CF6-9741-8E15-618A-01E2A3A86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9"/>
    </mc:Choice>
    <mc:Fallback xmlns="">
      <p:transition spd="slow" advTm="3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5206A-6292-A204-30A6-C12A3DDCB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D3FAD2-A95C-AB74-8E09-81E5F5A1BBAA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45ཡང་ནམ་མཁའི་རྒྱལ་སྲིད་ནི་ཚོང་པ་ཞིག་གིས་མུ་ཏིག་བཟང་པོ་འཚོལ་བ་དང་འདྲ༌སྟེ།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45Again, the kingdom of heaven is like a merchant in search of fine pearls. </a:t>
            </a:r>
            <a:endParaRPr lang="en-IN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1C60A0B-DF5A-BF9A-9CC3-729CD8B72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4"/>
    </mc:Choice>
    <mc:Fallback xmlns="">
      <p:transition spd="slow" advTm="6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49780-2E73-3315-6C43-292A9DDD5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4" r="7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EE7C55-A8FE-0396-766D-A24C83BB5035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13:45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>
                <a:solidFill>
                  <a:srgbClr val="777A7B"/>
                </a:solidFill>
                <a:latin typeface="Arial" panose="020B0604020202020204" pitchFamily="34" charset="0"/>
              </a:rPr>
              <a:t>46ཁོས་རིན་ཐང་ཆེ་བའི་མུ་ཏིག་ཅིག་མཐོང་སྟེ་རང་ལ་ཡོད་པ་ཐམས་ཅད་བཙོངས་ནས་མུ་ཏིག་དེ་ཉོས་པ་ཡིན་ཞེས་གསུངས༌ས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46When he found one very precious pearl, he went away and sold all he had and bought it.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CE115B6-783F-0D84-877E-5B77996B7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1"/>
    </mc:Choice>
    <mc:Fallback xmlns="">
      <p:transition spd="slow" advTm="5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FC8E9-2459-86B0-9B71-DC5BD3859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E467E3-82BB-3925-8E67-57288621CA11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13:46</a:t>
            </a: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9331C75F-78B1-1FD0-0E40-6A302C902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4"/>
    </mc:Choice>
    <mc:Fallback xmlns="">
      <p:transition spd="slow" advTm="15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59D652-1758-9776-FADC-B868F2B8E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C4414-F4D6-6A7A-AA5A-26268FE6F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F37A93-3BD8-E3AD-1266-FFB37CF7036E}"/>
              </a:ext>
            </a:extLst>
          </p:cNvPr>
          <p:cNvSpPr txBox="1"/>
          <p:nvPr/>
        </p:nvSpPr>
        <p:spPr>
          <a:xfrm>
            <a:off x="7571509" y="2566554"/>
            <a:ext cx="4305300" cy="4052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མད་ཐཱ 13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གཏེར་དང་མུ་ཏིག་གི་དཔེ།</a:t>
            </a:r>
            <a:endParaRPr lang="en-IN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8000" dirty="0"/>
              <a:t> </a:t>
            </a:r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མད་ཐཱ 13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གཏེར་དང་མུ་ཏིག་གི་དཔེ།</a:t>
            </a:r>
            <a:endParaRPr lang="en-IN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latin typeface="TimesNewRomanPSMT"/>
              </a:rPr>
              <a:t> </a:t>
            </a:r>
            <a:r>
              <a:rPr lang="en-US" sz="4000" b="0" i="0" u="none" strike="noStrike" baseline="0" dirty="0">
                <a:latin typeface="TimesNewRomanPSMT"/>
              </a:rPr>
              <a:t>The Hidden Treasure - Matt 13:44-46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C167F35-3A7D-AC07-BE07-FD00D48F8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2"/>
    </mc:Choice>
    <mc:Fallback xmlns="">
      <p:transition spd="slow" advTm="2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4AF184-DCBE-BDAC-F677-D8551FA05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D6FB7F-AB66-D863-F342-D31E45C51597}"/>
              </a:ext>
            </a:extLst>
          </p:cNvPr>
          <p:cNvSpPr txBox="1"/>
          <p:nvPr/>
        </p:nvSpPr>
        <p:spPr>
          <a:xfrm>
            <a:off x="7571509" y="2566554"/>
            <a:ext cx="4305300" cy="4052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མད་ཐཱ 13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གཏེར་དང་མུ་ཏིག་གི་དཔེ།</a:t>
            </a:r>
            <a:endParaRPr lang="en-IN" sz="8000" dirty="0">
              <a:solidFill>
                <a:schemeClr val="bg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E8797BE-B76D-0D4D-8DA6-B76256E53CC5}"/>
              </a:ext>
            </a:extLst>
          </p:cNvPr>
          <p:cNvSpPr txBox="1"/>
          <p:nvPr/>
        </p:nvSpPr>
        <p:spPr>
          <a:xfrm>
            <a:off x="450574" y="602075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44ཡང་སྐྱབས་མགོན་ཡེ་ཤུས་འདི་སྐད༌དུ། ནམ་མཁའི་རྒྱལ་སྲིད་ནི་ཞིང་ལ་སྦས་པའི་རིན་པོ་ཆེའི་གཏེར་མཛོད་དང་འདྲ༌བར། </a:t>
            </a:r>
            <a:r>
              <a:rPr lang="en-IN" sz="7200" dirty="0">
                <a:solidFill>
                  <a:srgbClr val="121212"/>
                </a:solidFill>
                <a:latin typeface="Arial" panose="020B0604020202020204" pitchFamily="34" charset="0"/>
              </a:rPr>
              <a:t>…</a:t>
            </a:r>
            <a:endParaRPr lang="en-IN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44The kingdom of heaven is like treasure hidden in a field...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E1A2D4D-0306-3A68-0C6E-F93014E1D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"/>
    </mc:Choice>
    <mc:Fallback xmlns="">
      <p:transition spd="slow" advTm="5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9A7AD-3EA3-07E4-E6DC-D8E201CAA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935D4-3B88-373B-88CD-005B1D685A37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མི་ཞིག་གིས་གཏེར་མཛོད་དེ་རྙེད་ཅིང་སྦས༌རྗེས། </a:t>
            </a:r>
            <a:r>
              <a:rPr lang="en-IN" sz="7200" dirty="0">
                <a:solidFill>
                  <a:srgbClr val="121212"/>
                </a:solidFill>
                <a:latin typeface="Arial" panose="020B0604020202020204" pitchFamily="34" charset="0"/>
              </a:rPr>
              <a:t>…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When a man found it, he hid it again,…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4797DD0-B53B-0CBC-CFFE-F9089470A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9"/>
    </mc:Choice>
    <mc:Fallback xmlns="">
      <p:transition spd="slow" advTm="5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99318-7E74-08C1-0766-F4B3EC54C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8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A80E8D-D316-AC0A-2E8A-23A6CE0DB9B3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གའ་སྤྲོའི་ངང་རང་ལ་ཡོད་པ་ཐམས་ཅད་བཙོངས་ནས་ས་ཞིང་དེ་ཉོས༌སོ།།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and in his joy he went and sold all he had and bought that field.</a:t>
            </a:r>
            <a:endParaRPr lang="en-IN" sz="44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6D28562-2532-B1F3-45FF-562F8E2B5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8"/>
    </mc:Choice>
    <mc:Fallback xmlns="">
      <p:transition spd="slow" advTm="4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512</Words>
  <Application>Microsoft Office PowerPoint</Application>
  <PresentationFormat>Widescreen</PresentationFormat>
  <Paragraphs>45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62-4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2025-05-30T07:18:11Z</dcterms:modified>
</cp:coreProperties>
</file>