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0" r:id="rId4"/>
    <p:sldId id="271" r:id="rId5"/>
    <p:sldId id="261" r:id="rId6"/>
    <p:sldId id="272" r:id="rId7"/>
    <p:sldId id="262" r:id="rId8"/>
    <p:sldId id="274" r:id="rId9"/>
    <p:sldId id="263" r:id="rId10"/>
    <p:sldId id="273" r:id="rId11"/>
    <p:sldId id="264" r:id="rId12"/>
    <p:sldId id="275" r:id="rId13"/>
    <p:sldId id="265" r:id="rId14"/>
    <p:sldId id="276" r:id="rId15"/>
    <p:sldId id="277"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B5040-4F29-42D3-B93F-0926C6EE5F1F}" v="1" dt="2024-07-26T06:23:12.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467" autoAdjust="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03B11007-3659-49EF-887D-2BE568032F95}"/>
    <pc:docChg chg="modSld">
      <pc:chgData name="Leonie Smith" userId="fed1330f33f5650e" providerId="LiveId" clId="{03B11007-3659-49EF-887D-2BE568032F95}" dt="2024-03-20T04:15:36.083" v="36" actId="20577"/>
      <pc:docMkLst>
        <pc:docMk/>
      </pc:docMkLst>
      <pc:sldChg chg="addSp delSp modSp mod modTransition modAnim modNotesTx">
        <pc:chgData name="Leonie Smith" userId="fed1330f33f5650e" providerId="LiveId" clId="{03B11007-3659-49EF-887D-2BE568032F95}" dt="2024-03-20T04:15:36.083" v="36" actId="20577"/>
        <pc:sldMkLst>
          <pc:docMk/>
          <pc:sldMk cId="1499918570" sldId="257"/>
        </pc:sldMkLst>
        <pc:picChg chg="add del mod">
          <ac:chgData name="Leonie Smith" userId="fed1330f33f5650e" providerId="LiveId" clId="{03B11007-3659-49EF-887D-2BE568032F95}" dt="2024-03-13T07:07:00.266" v="2"/>
          <ac:picMkLst>
            <pc:docMk/>
            <pc:sldMk cId="1499918570" sldId="257"/>
            <ac:picMk id="5" creationId="{3921FC0A-3D92-346A-F868-8559BCC20378}"/>
          </ac:picMkLst>
        </pc:picChg>
        <pc:picChg chg="add mod">
          <ac:chgData name="Leonie Smith" userId="fed1330f33f5650e" providerId="LiveId" clId="{03B11007-3659-49EF-887D-2BE568032F95}" dt="2024-03-13T07:07:00.266" v="2"/>
          <ac:picMkLst>
            <pc:docMk/>
            <pc:sldMk cId="1499918570" sldId="257"/>
            <ac:picMk id="6" creationId="{0AC8A229-D940-0FFE-9DE4-A568676F1E16}"/>
          </ac:picMkLst>
        </pc:picChg>
        <pc:picChg chg="del">
          <ac:chgData name="Leonie Smith" userId="fed1330f33f5650e" providerId="LiveId" clId="{03B11007-3659-49EF-887D-2BE568032F95}" dt="2024-03-13T07:06:53.313" v="1"/>
          <ac:picMkLst>
            <pc:docMk/>
            <pc:sldMk cId="1499918570" sldId="257"/>
            <ac:picMk id="8" creationId="{00947231-223A-5274-7CC8-EDCF0D138980}"/>
          </ac:picMkLst>
        </pc:picChg>
      </pc:sldChg>
      <pc:sldChg chg="addSp delSp modSp mod modTransition modAnim">
        <pc:chgData name="Leonie Smith" userId="fed1330f33f5650e" providerId="LiveId" clId="{03B11007-3659-49EF-887D-2BE568032F95}" dt="2024-03-13T07:07:10.986" v="5"/>
        <pc:sldMkLst>
          <pc:docMk/>
          <pc:sldMk cId="2346136586" sldId="260"/>
        </pc:sldMkLst>
        <pc:picChg chg="add del mod ord">
          <ac:chgData name="Leonie Smith" userId="fed1330f33f5650e" providerId="LiveId" clId="{03B11007-3659-49EF-887D-2BE568032F95}" dt="2024-03-13T07:07:10.986" v="5"/>
          <ac:picMkLst>
            <pc:docMk/>
            <pc:sldMk cId="2346136586" sldId="260"/>
            <ac:picMk id="5" creationId="{6467194F-6B45-5EE1-B50C-054651200A03}"/>
          </ac:picMkLst>
        </pc:picChg>
        <pc:picChg chg="add mod">
          <ac:chgData name="Leonie Smith" userId="fed1330f33f5650e" providerId="LiveId" clId="{03B11007-3659-49EF-887D-2BE568032F95}" dt="2024-03-13T07:07:10.986" v="5"/>
          <ac:picMkLst>
            <pc:docMk/>
            <pc:sldMk cId="2346136586" sldId="260"/>
            <ac:picMk id="6" creationId="{EC167F35-3A7D-AC07-BE07-FD00D48F87E6}"/>
          </ac:picMkLst>
        </pc:picChg>
        <pc:picChg chg="del">
          <ac:chgData name="Leonie Smith" userId="fed1330f33f5650e" providerId="LiveId" clId="{03B11007-3659-49EF-887D-2BE568032F95}" dt="2024-03-13T07:07:04.855" v="4"/>
          <ac:picMkLst>
            <pc:docMk/>
            <pc:sldMk cId="2346136586" sldId="260"/>
            <ac:picMk id="14" creationId="{360AD318-BF4A-ED47-B686-81816EAFD414}"/>
          </ac:picMkLst>
        </pc:picChg>
      </pc:sldChg>
      <pc:sldChg chg="addSp delSp modSp mod modTransition modAnim">
        <pc:chgData name="Leonie Smith" userId="fed1330f33f5650e" providerId="LiveId" clId="{03B11007-3659-49EF-887D-2BE568032F95}" dt="2024-03-13T07:07:23.657" v="8"/>
        <pc:sldMkLst>
          <pc:docMk/>
          <pc:sldMk cId="4037329247" sldId="261"/>
        </pc:sldMkLst>
        <pc:picChg chg="add del mod ord">
          <ac:chgData name="Leonie Smith" userId="fed1330f33f5650e" providerId="LiveId" clId="{03B11007-3659-49EF-887D-2BE568032F95}" dt="2024-03-13T07:07:23.657" v="8"/>
          <ac:picMkLst>
            <pc:docMk/>
            <pc:sldMk cId="4037329247" sldId="261"/>
            <ac:picMk id="5" creationId="{CB8E8A35-B5EB-D324-94FD-D638CC18B5BE}"/>
          </ac:picMkLst>
        </pc:picChg>
        <pc:picChg chg="add mod">
          <ac:chgData name="Leonie Smith" userId="fed1330f33f5650e" providerId="LiveId" clId="{03B11007-3659-49EF-887D-2BE568032F95}" dt="2024-03-13T07:07:23.657" v="8"/>
          <ac:picMkLst>
            <pc:docMk/>
            <pc:sldMk cId="4037329247" sldId="261"/>
            <ac:picMk id="6" creationId="{6E1A2D4D-0306-3A68-0C6E-F93014E1D9B9}"/>
          </ac:picMkLst>
        </pc:picChg>
        <pc:picChg chg="del">
          <ac:chgData name="Leonie Smith" userId="fed1330f33f5650e" providerId="LiveId" clId="{03B11007-3659-49EF-887D-2BE568032F95}" dt="2024-03-13T07:07:14.705" v="7"/>
          <ac:picMkLst>
            <pc:docMk/>
            <pc:sldMk cId="4037329247" sldId="261"/>
            <ac:picMk id="13" creationId="{B8B00ADE-6AF0-D04E-449B-D2C93CF91B84}"/>
          </ac:picMkLst>
        </pc:picChg>
      </pc:sldChg>
      <pc:sldChg chg="addSp delSp modSp mod modTransition modAnim">
        <pc:chgData name="Leonie Smith" userId="fed1330f33f5650e" providerId="LiveId" clId="{03B11007-3659-49EF-887D-2BE568032F95}" dt="2024-03-13T07:07:36.569" v="11"/>
        <pc:sldMkLst>
          <pc:docMk/>
          <pc:sldMk cId="1909638311" sldId="262"/>
        </pc:sldMkLst>
        <pc:picChg chg="add del mod">
          <ac:chgData name="Leonie Smith" userId="fed1330f33f5650e" providerId="LiveId" clId="{03B11007-3659-49EF-887D-2BE568032F95}" dt="2024-03-13T07:07:36.569" v="11"/>
          <ac:picMkLst>
            <pc:docMk/>
            <pc:sldMk cId="1909638311" sldId="262"/>
            <ac:picMk id="5" creationId="{87B52C45-0362-A8BA-1D31-9F6C6839E3FB}"/>
          </ac:picMkLst>
        </pc:picChg>
        <pc:picChg chg="add mod">
          <ac:chgData name="Leonie Smith" userId="fed1330f33f5650e" providerId="LiveId" clId="{03B11007-3659-49EF-887D-2BE568032F95}" dt="2024-03-13T07:07:36.569" v="11"/>
          <ac:picMkLst>
            <pc:docMk/>
            <pc:sldMk cId="1909638311" sldId="262"/>
            <ac:picMk id="6" creationId="{54797DD0-B53B-0CBC-CFFE-F9089470A758}"/>
          </ac:picMkLst>
        </pc:picChg>
        <pc:picChg chg="del">
          <ac:chgData name="Leonie Smith" userId="fed1330f33f5650e" providerId="LiveId" clId="{03B11007-3659-49EF-887D-2BE568032F95}" dt="2024-03-13T07:07:27.451" v="10"/>
          <ac:picMkLst>
            <pc:docMk/>
            <pc:sldMk cId="1909638311" sldId="262"/>
            <ac:picMk id="8" creationId="{951076E8-3BF5-69D4-1341-ED4B81F86074}"/>
          </ac:picMkLst>
        </pc:picChg>
      </pc:sldChg>
      <pc:sldChg chg="addSp delSp modSp mod modTransition modAnim">
        <pc:chgData name="Leonie Smith" userId="fed1330f33f5650e" providerId="LiveId" clId="{03B11007-3659-49EF-887D-2BE568032F95}" dt="2024-03-13T07:07:54.892" v="14"/>
        <pc:sldMkLst>
          <pc:docMk/>
          <pc:sldMk cId="641208035" sldId="263"/>
        </pc:sldMkLst>
        <pc:picChg chg="add del mod ord">
          <ac:chgData name="Leonie Smith" userId="fed1330f33f5650e" providerId="LiveId" clId="{03B11007-3659-49EF-887D-2BE568032F95}" dt="2024-03-13T07:07:54.892" v="14"/>
          <ac:picMkLst>
            <pc:docMk/>
            <pc:sldMk cId="641208035" sldId="263"/>
            <ac:picMk id="5" creationId="{ECFE5455-F98D-5038-C0F8-D4E490A35CEA}"/>
          </ac:picMkLst>
        </pc:picChg>
        <pc:picChg chg="add mod">
          <ac:chgData name="Leonie Smith" userId="fed1330f33f5650e" providerId="LiveId" clId="{03B11007-3659-49EF-887D-2BE568032F95}" dt="2024-03-13T07:07:54.892" v="14"/>
          <ac:picMkLst>
            <pc:docMk/>
            <pc:sldMk cId="641208035" sldId="263"/>
            <ac:picMk id="6" creationId="{36D28562-2532-B1F3-45FF-562F8E2B50FD}"/>
          </ac:picMkLst>
        </pc:picChg>
        <pc:picChg chg="del">
          <ac:chgData name="Leonie Smith" userId="fed1330f33f5650e" providerId="LiveId" clId="{03B11007-3659-49EF-887D-2BE568032F95}" dt="2024-03-13T07:07:47.112" v="13"/>
          <ac:picMkLst>
            <pc:docMk/>
            <pc:sldMk cId="641208035" sldId="263"/>
            <ac:picMk id="12" creationId="{13AFF42F-E546-5B13-AA0F-B6EC66BDEA4C}"/>
          </ac:picMkLst>
        </pc:picChg>
      </pc:sldChg>
      <pc:sldChg chg="addSp delSp modSp mod modTransition modAnim">
        <pc:chgData name="Leonie Smith" userId="fed1330f33f5650e" providerId="LiveId" clId="{03B11007-3659-49EF-887D-2BE568032F95}" dt="2024-03-13T07:08:17.594" v="20"/>
        <pc:sldMkLst>
          <pc:docMk/>
          <pc:sldMk cId="4044745628" sldId="264"/>
        </pc:sldMkLst>
        <pc:picChg chg="add del mod">
          <ac:chgData name="Leonie Smith" userId="fed1330f33f5650e" providerId="LiveId" clId="{03B11007-3659-49EF-887D-2BE568032F95}" dt="2024-03-13T07:08:06.861" v="17"/>
          <ac:picMkLst>
            <pc:docMk/>
            <pc:sldMk cId="4044745628" sldId="264"/>
            <ac:picMk id="5" creationId="{3FFD5C28-07AC-D2E3-AAF1-8A6A8859AFF4}"/>
          </ac:picMkLst>
        </pc:picChg>
        <pc:picChg chg="add del mod">
          <ac:chgData name="Leonie Smith" userId="fed1330f33f5650e" providerId="LiveId" clId="{03B11007-3659-49EF-887D-2BE568032F95}" dt="2024-03-13T07:08:08.270" v="19"/>
          <ac:picMkLst>
            <pc:docMk/>
            <pc:sldMk cId="4044745628" sldId="264"/>
            <ac:picMk id="6" creationId="{9FE63256-A481-EC45-2FD6-039414C9974E}"/>
          </ac:picMkLst>
        </pc:picChg>
        <pc:picChg chg="del">
          <ac:chgData name="Leonie Smith" userId="fed1330f33f5650e" providerId="LiveId" clId="{03B11007-3659-49EF-887D-2BE568032F95}" dt="2024-03-13T07:07:58.437" v="16"/>
          <ac:picMkLst>
            <pc:docMk/>
            <pc:sldMk cId="4044745628" sldId="264"/>
            <ac:picMk id="8" creationId="{616434BA-DA8E-4772-EE0C-53D74B5A5FAD}"/>
          </ac:picMkLst>
        </pc:picChg>
        <pc:picChg chg="add del mod ord">
          <ac:chgData name="Leonie Smith" userId="fed1330f33f5650e" providerId="LiveId" clId="{03B11007-3659-49EF-887D-2BE568032F95}" dt="2024-03-13T07:08:17.594" v="20"/>
          <ac:picMkLst>
            <pc:docMk/>
            <pc:sldMk cId="4044745628" sldId="264"/>
            <ac:picMk id="10" creationId="{14E2083A-5613-C7F6-4292-F325DAEE51B0}"/>
          </ac:picMkLst>
        </pc:picChg>
        <pc:picChg chg="add mod">
          <ac:chgData name="Leonie Smith" userId="fed1330f33f5650e" providerId="LiveId" clId="{03B11007-3659-49EF-887D-2BE568032F95}" dt="2024-03-13T07:08:17.594" v="20"/>
          <ac:picMkLst>
            <pc:docMk/>
            <pc:sldMk cId="4044745628" sldId="264"/>
            <ac:picMk id="11" creationId="{71C60A0B-DF5A-BF9A-9CC3-729CD8B7279A}"/>
          </ac:picMkLst>
        </pc:picChg>
      </pc:sldChg>
      <pc:sldChg chg="addSp delSp modSp mod modTransition modAnim">
        <pc:chgData name="Leonie Smith" userId="fed1330f33f5650e" providerId="LiveId" clId="{03B11007-3659-49EF-887D-2BE568032F95}" dt="2024-03-13T07:08:30.727" v="23"/>
        <pc:sldMkLst>
          <pc:docMk/>
          <pc:sldMk cId="978260341" sldId="265"/>
        </pc:sldMkLst>
        <pc:picChg chg="add del mod ord">
          <ac:chgData name="Leonie Smith" userId="fed1330f33f5650e" providerId="LiveId" clId="{03B11007-3659-49EF-887D-2BE568032F95}" dt="2024-03-13T07:08:30.727" v="23"/>
          <ac:picMkLst>
            <pc:docMk/>
            <pc:sldMk cId="978260341" sldId="265"/>
            <ac:picMk id="5" creationId="{8A37A1EA-3C11-719A-F69D-6BE71E733DCC}"/>
          </ac:picMkLst>
        </pc:picChg>
        <pc:picChg chg="add mod">
          <ac:chgData name="Leonie Smith" userId="fed1330f33f5650e" providerId="LiveId" clId="{03B11007-3659-49EF-887D-2BE568032F95}" dt="2024-03-13T07:08:30.727" v="23"/>
          <ac:picMkLst>
            <pc:docMk/>
            <pc:sldMk cId="978260341" sldId="265"/>
            <ac:picMk id="6" creationId="{CCE115B6-783F-0D84-877E-5B77996B76F5}"/>
          </ac:picMkLst>
        </pc:picChg>
        <pc:picChg chg="del">
          <ac:chgData name="Leonie Smith" userId="fed1330f33f5650e" providerId="LiveId" clId="{03B11007-3659-49EF-887D-2BE568032F95}" dt="2024-03-13T07:08:21.461" v="22"/>
          <ac:picMkLst>
            <pc:docMk/>
            <pc:sldMk cId="978260341" sldId="265"/>
            <ac:picMk id="13" creationId="{DB348AC2-0695-31DC-4242-1BD591034C9D}"/>
          </ac:picMkLst>
        </pc:picChg>
      </pc:sldChg>
      <pc:sldChg chg="addSp delSp modSp mod modTransition modAnim">
        <pc:chgData name="Leonie Smith" userId="fed1330f33f5650e" providerId="LiveId" clId="{03B11007-3659-49EF-887D-2BE568032F95}" dt="2024-03-13T07:09:45.629" v="26"/>
        <pc:sldMkLst>
          <pc:docMk/>
          <pc:sldMk cId="587647767" sldId="277"/>
        </pc:sldMkLst>
        <pc:picChg chg="add del mod ord">
          <ac:chgData name="Leonie Smith" userId="fed1330f33f5650e" providerId="LiveId" clId="{03B11007-3659-49EF-887D-2BE568032F95}" dt="2024-03-13T07:09:45.629" v="26"/>
          <ac:picMkLst>
            <pc:docMk/>
            <pc:sldMk cId="587647767" sldId="277"/>
            <ac:picMk id="10" creationId="{1AA0614C-63D9-A975-C53A-2DF4BD5AEE10}"/>
          </ac:picMkLst>
        </pc:picChg>
        <pc:picChg chg="add mod">
          <ac:chgData name="Leonie Smith" userId="fed1330f33f5650e" providerId="LiveId" clId="{03B11007-3659-49EF-887D-2BE568032F95}" dt="2024-03-13T07:09:45.629" v="26"/>
          <ac:picMkLst>
            <pc:docMk/>
            <pc:sldMk cId="587647767" sldId="277"/>
            <ac:picMk id="11" creationId="{9331C75F-78B1-1FD0-0E40-6A302C902B46}"/>
          </ac:picMkLst>
        </pc:picChg>
        <pc:picChg chg="del">
          <ac:chgData name="Leonie Smith" userId="fed1330f33f5650e" providerId="LiveId" clId="{03B11007-3659-49EF-887D-2BE568032F95}" dt="2024-03-13T07:09:26.578" v="25"/>
          <ac:picMkLst>
            <pc:docMk/>
            <pc:sldMk cId="587647767" sldId="277"/>
            <ac:picMk id="20" creationId="{1E8ED256-26C8-2E80-3B61-FCD63A3E71C0}"/>
          </ac:picMkLst>
        </pc:picChg>
      </pc:sldChg>
    </pc:docChg>
  </pc:docChgLst>
  <pc:docChgLst>
    <pc:chgData name="Alfred Smith" userId="3c60a3631c0db8ad" providerId="LiveId" clId="{BAD9F126-92FB-4980-957C-5B57266CFE9F}"/>
    <pc:docChg chg="addSld delSld modSld">
      <pc:chgData name="Alfred Smith" userId="3c60a3631c0db8ad" providerId="LiveId" clId="{BAD9F126-92FB-4980-957C-5B57266CFE9F}" dt="2024-06-12T08:52:41.490" v="18"/>
      <pc:docMkLst>
        <pc:docMk/>
      </pc:docMkLst>
      <pc:sldChg chg="addSp modSp">
        <pc:chgData name="Alfred Smith" userId="3c60a3631c0db8ad" providerId="LiveId" clId="{BAD9F126-92FB-4980-957C-5B57266CFE9F}" dt="2024-06-12T08:49:57.551" v="0"/>
        <pc:sldMkLst>
          <pc:docMk/>
          <pc:sldMk cId="3788111665" sldId="258"/>
        </pc:sldMkLst>
        <pc:spChg chg="add mod">
          <ac:chgData name="Alfred Smith" userId="3c60a3631c0db8ad" providerId="LiveId" clId="{BAD9F126-92FB-4980-957C-5B57266CFE9F}" dt="2024-06-12T08:49:57.551" v="0"/>
          <ac:spMkLst>
            <pc:docMk/>
            <pc:sldMk cId="3788111665" sldId="258"/>
            <ac:spMk id="3" creationId="{9AF37A93-3BD8-E3AD-1266-FFB37CF7036E}"/>
          </ac:spMkLst>
        </pc:spChg>
      </pc:sldChg>
      <pc:sldChg chg="addSp modSp">
        <pc:chgData name="Alfred Smith" userId="3c60a3631c0db8ad" providerId="LiveId" clId="{BAD9F126-92FB-4980-957C-5B57266CFE9F}" dt="2024-06-12T08:49:59.274" v="1"/>
        <pc:sldMkLst>
          <pc:docMk/>
          <pc:sldMk cId="939110669" sldId="271"/>
        </pc:sldMkLst>
        <pc:spChg chg="add mod">
          <ac:chgData name="Alfred Smith" userId="3c60a3631c0db8ad" providerId="LiveId" clId="{BAD9F126-92FB-4980-957C-5B57266CFE9F}" dt="2024-06-12T08:49:59.274" v="1"/>
          <ac:spMkLst>
            <pc:docMk/>
            <pc:sldMk cId="939110669" sldId="271"/>
            <ac:spMk id="3" creationId="{28D6FB7F-AB66-D863-F342-D31E45C51597}"/>
          </ac:spMkLst>
        </pc:spChg>
      </pc:sldChg>
      <pc:sldChg chg="addSp modSp">
        <pc:chgData name="Alfred Smith" userId="3c60a3631c0db8ad" providerId="LiveId" clId="{BAD9F126-92FB-4980-957C-5B57266CFE9F}" dt="2024-06-12T08:50:14.353" v="2"/>
        <pc:sldMkLst>
          <pc:docMk/>
          <pc:sldMk cId="4024569785" sldId="272"/>
        </pc:sldMkLst>
        <pc:spChg chg="add mod">
          <ac:chgData name="Alfred Smith" userId="3c60a3631c0db8ad" providerId="LiveId" clId="{BAD9F126-92FB-4980-957C-5B57266CFE9F}" dt="2024-06-12T08:50:14.353" v="2"/>
          <ac:spMkLst>
            <pc:docMk/>
            <pc:sldMk cId="4024569785" sldId="272"/>
            <ac:spMk id="2" creationId="{F94935D4-3B88-373B-88CD-005B1D685A37}"/>
          </ac:spMkLst>
        </pc:spChg>
      </pc:sldChg>
      <pc:sldChg chg="addSp modSp">
        <pc:chgData name="Alfred Smith" userId="3c60a3631c0db8ad" providerId="LiveId" clId="{BAD9F126-92FB-4980-957C-5B57266CFE9F}" dt="2024-06-12T08:50:57.934" v="7"/>
        <pc:sldMkLst>
          <pc:docMk/>
          <pc:sldMk cId="487179600" sldId="273"/>
        </pc:sldMkLst>
        <pc:spChg chg="add mod">
          <ac:chgData name="Alfred Smith" userId="3c60a3631c0db8ad" providerId="LiveId" clId="{BAD9F126-92FB-4980-957C-5B57266CFE9F}" dt="2024-06-12T08:50:57.934" v="7"/>
          <ac:spMkLst>
            <pc:docMk/>
            <pc:sldMk cId="487179600" sldId="273"/>
            <ac:spMk id="2" creationId="{1CD3FAD2-A95C-AB74-8E09-81E5F5A1BBAA}"/>
          </ac:spMkLst>
        </pc:spChg>
      </pc:sldChg>
      <pc:sldChg chg="addSp modSp">
        <pc:chgData name="Alfred Smith" userId="3c60a3631c0db8ad" providerId="LiveId" clId="{BAD9F126-92FB-4980-957C-5B57266CFE9F}" dt="2024-06-12T08:50:56.159" v="6"/>
        <pc:sldMkLst>
          <pc:docMk/>
          <pc:sldMk cId="2168401200" sldId="274"/>
        </pc:sldMkLst>
        <pc:spChg chg="add mod">
          <ac:chgData name="Alfred Smith" userId="3c60a3631c0db8ad" providerId="LiveId" clId="{BAD9F126-92FB-4980-957C-5B57266CFE9F}" dt="2024-06-12T08:50:56.159" v="6"/>
          <ac:spMkLst>
            <pc:docMk/>
            <pc:sldMk cId="2168401200" sldId="274"/>
            <ac:spMk id="2" creationId="{17A80E8D-D316-AC0A-2E8A-23A6CE0DB9B3}"/>
          </ac:spMkLst>
        </pc:spChg>
      </pc:sldChg>
      <pc:sldChg chg="addSp modSp mod">
        <pc:chgData name="Alfred Smith" userId="3c60a3631c0db8ad" providerId="LiveId" clId="{BAD9F126-92FB-4980-957C-5B57266CFE9F}" dt="2024-06-12T08:51:06.444" v="10" actId="20577"/>
        <pc:sldMkLst>
          <pc:docMk/>
          <pc:sldMk cId="2996969115" sldId="275"/>
        </pc:sldMkLst>
        <pc:spChg chg="add mod">
          <ac:chgData name="Alfred Smith" userId="3c60a3631c0db8ad" providerId="LiveId" clId="{BAD9F126-92FB-4980-957C-5B57266CFE9F}" dt="2024-06-12T08:51:06.444" v="10" actId="20577"/>
          <ac:spMkLst>
            <pc:docMk/>
            <pc:sldMk cId="2996969115" sldId="275"/>
            <ac:spMk id="2" creationId="{BFEE7C55-A8FE-0396-766D-A24C83BB5035}"/>
          </ac:spMkLst>
        </pc:spChg>
      </pc:sldChg>
      <pc:sldChg chg="addSp modSp mod">
        <pc:chgData name="Alfred Smith" userId="3c60a3631c0db8ad" providerId="LiveId" clId="{BAD9F126-92FB-4980-957C-5B57266CFE9F}" dt="2024-06-12T08:51:14.282" v="13" actId="20577"/>
        <pc:sldMkLst>
          <pc:docMk/>
          <pc:sldMk cId="2390376940" sldId="276"/>
        </pc:sldMkLst>
        <pc:spChg chg="add mod">
          <ac:chgData name="Alfred Smith" userId="3c60a3631c0db8ad" providerId="LiveId" clId="{BAD9F126-92FB-4980-957C-5B57266CFE9F}" dt="2024-06-12T08:51:14.282" v="13" actId="20577"/>
          <ac:spMkLst>
            <pc:docMk/>
            <pc:sldMk cId="2390376940" sldId="276"/>
            <ac:spMk id="2" creationId="{B9E467E3-82BB-3925-8E67-57288621CA11}"/>
          </ac:spMkLst>
        </pc:spChg>
      </pc:sldChg>
      <pc:sldChg chg="addSp modSp">
        <pc:chgData name="Alfred Smith" userId="3c60a3631c0db8ad" providerId="LiveId" clId="{BAD9F126-92FB-4980-957C-5B57266CFE9F}" dt="2024-06-12T08:52:18.572" v="14"/>
        <pc:sldMkLst>
          <pc:docMk/>
          <pc:sldMk cId="587647767" sldId="277"/>
        </pc:sldMkLst>
        <pc:picChg chg="add mod">
          <ac:chgData name="Alfred Smith" userId="3c60a3631c0db8ad" providerId="LiveId" clId="{BAD9F126-92FB-4980-957C-5B57266CFE9F}" dt="2024-06-12T08:52:18.572" v="14"/>
          <ac:picMkLst>
            <pc:docMk/>
            <pc:sldMk cId="587647767" sldId="277"/>
            <ac:picMk id="2" creationId="{23633361-AFDD-F258-15D5-B3E1AD93BA72}"/>
          </ac:picMkLst>
        </pc:picChg>
      </pc:sldChg>
      <pc:sldChg chg="addSp modSp new">
        <pc:chgData name="Alfred Smith" userId="3c60a3631c0db8ad" providerId="LiveId" clId="{BAD9F126-92FB-4980-957C-5B57266CFE9F}" dt="2024-06-12T08:52:41.490" v="18"/>
        <pc:sldMkLst>
          <pc:docMk/>
          <pc:sldMk cId="319532843" sldId="278"/>
        </pc:sldMkLst>
        <pc:picChg chg="add mod">
          <ac:chgData name="Alfred Smith" userId="3c60a3631c0db8ad" providerId="LiveId" clId="{BAD9F126-92FB-4980-957C-5B57266CFE9F}" dt="2024-06-12T08:52:41.490" v="18"/>
          <ac:picMkLst>
            <pc:docMk/>
            <pc:sldMk cId="319532843" sldId="278"/>
            <ac:picMk id="2" creationId="{1F59D652-1758-9776-FADC-B868F2B8E7D5}"/>
          </ac:picMkLst>
        </pc:picChg>
      </pc:sldChg>
      <pc:sldChg chg="add del">
        <pc:chgData name="Alfred Smith" userId="3c60a3631c0db8ad" providerId="LiveId" clId="{BAD9F126-92FB-4980-957C-5B57266CFE9F}" dt="2024-06-12T08:52:35.223" v="16"/>
        <pc:sldMkLst>
          <pc:docMk/>
          <pc:sldMk cId="405602907" sldId="278"/>
        </pc:sldMkLst>
      </pc:sldChg>
      <pc:sldChg chg="addSp delSp add del setBg delDesignElem">
        <pc:chgData name="Alfred Smith" userId="3c60a3631c0db8ad" providerId="LiveId" clId="{BAD9F126-92FB-4980-957C-5B57266CFE9F}" dt="2024-06-12T08:50:30.072" v="5"/>
        <pc:sldMkLst>
          <pc:docMk/>
          <pc:sldMk cId="1719199995" sldId="278"/>
        </pc:sldMkLst>
        <pc:spChg chg="add del">
          <ac:chgData name="Alfred Smith" userId="3c60a3631c0db8ad" providerId="LiveId" clId="{BAD9F126-92FB-4980-957C-5B57266CFE9F}" dt="2024-06-12T08:50:30.072" v="5"/>
          <ac:spMkLst>
            <pc:docMk/>
            <pc:sldMk cId="1719199995" sldId="278"/>
            <ac:spMk id="8" creationId="{42A4FC2C-047E-45A5-965D-8E1E3BF09BC6}"/>
          </ac:spMkLst>
        </pc:spChg>
      </pc:sldChg>
    </pc:docChg>
  </pc:docChgLst>
  <pc:docChgLst>
    <pc:chgData name="Leonie Smith" userId="fed1330f33f5650e" providerId="LiveId" clId="{1A9C1390-EF33-47E8-9EDF-54158C381E40}"/>
    <pc:docChg chg="custSel addSld modSld">
      <pc:chgData name="Leonie Smith" userId="fed1330f33f5650e" providerId="LiveId" clId="{1A9C1390-EF33-47E8-9EDF-54158C381E40}" dt="2023-06-22T05:57:20.464" v="37" actId="5793"/>
      <pc:docMkLst>
        <pc:docMk/>
      </pc:docMkLst>
      <pc:sldChg chg="addSp modSp modNotesTx">
        <pc:chgData name="Leonie Smith" userId="fed1330f33f5650e" providerId="LiveId" clId="{1A9C1390-EF33-47E8-9EDF-54158C381E40}" dt="2023-06-22T05:57:20.464" v="37" actId="5793"/>
        <pc:sldMkLst>
          <pc:docMk/>
          <pc:sldMk cId="1499918570" sldId="257"/>
        </pc:sldMkLst>
        <pc:picChg chg="add mod">
          <ac:chgData name="Leonie Smith" userId="fed1330f33f5650e" providerId="LiveId" clId="{1A9C1390-EF33-47E8-9EDF-54158C381E40}" dt="2023-06-20T06:26:15.635" v="0"/>
          <ac:picMkLst>
            <pc:docMk/>
            <pc:sldMk cId="1499918570" sldId="257"/>
            <ac:picMk id="8" creationId="{00947231-223A-5274-7CC8-EDCF0D138980}"/>
          </ac:picMkLst>
        </pc:picChg>
      </pc:sldChg>
      <pc:sldChg chg="addSp delSp modSp mod modTransition modAnim">
        <pc:chgData name="Leonie Smith" userId="fed1330f33f5650e" providerId="LiveId" clId="{1A9C1390-EF33-47E8-9EDF-54158C381E40}" dt="2023-06-20T06:28:29.240" v="4"/>
        <pc:sldMkLst>
          <pc:docMk/>
          <pc:sldMk cId="2346136586" sldId="260"/>
        </pc:sldMkLst>
        <pc:picChg chg="add del mod">
          <ac:chgData name="Leonie Smith" userId="fed1330f33f5650e" providerId="LiveId" clId="{1A9C1390-EF33-47E8-9EDF-54158C381E40}" dt="2023-06-20T06:28:20.286" v="3"/>
          <ac:picMkLst>
            <pc:docMk/>
            <pc:sldMk cId="2346136586" sldId="260"/>
            <ac:picMk id="8" creationId="{E41FEE89-E932-CBE9-6880-83CE6971924E}"/>
          </ac:picMkLst>
        </pc:picChg>
        <pc:picChg chg="add del mod">
          <ac:chgData name="Leonie Smith" userId="fed1330f33f5650e" providerId="LiveId" clId="{1A9C1390-EF33-47E8-9EDF-54158C381E40}" dt="2023-06-20T06:28:29.240" v="4"/>
          <ac:picMkLst>
            <pc:docMk/>
            <pc:sldMk cId="2346136586" sldId="260"/>
            <ac:picMk id="13" creationId="{186C4C51-2712-D526-5078-0D63C6357CA1}"/>
          </ac:picMkLst>
        </pc:picChg>
        <pc:picChg chg="add mod">
          <ac:chgData name="Leonie Smith" userId="fed1330f33f5650e" providerId="LiveId" clId="{1A9C1390-EF33-47E8-9EDF-54158C381E40}" dt="2023-06-20T06:28:29.240" v="4"/>
          <ac:picMkLst>
            <pc:docMk/>
            <pc:sldMk cId="2346136586" sldId="260"/>
            <ac:picMk id="14" creationId="{360AD318-BF4A-ED47-B686-81816EAFD414}"/>
          </ac:picMkLst>
        </pc:picChg>
      </pc:sldChg>
      <pc:sldChg chg="addSp delSp modSp mod modTransition modAnim">
        <pc:chgData name="Leonie Smith" userId="fed1330f33f5650e" providerId="LiveId" clId="{1A9C1390-EF33-47E8-9EDF-54158C381E40}" dt="2023-06-20T06:29:40.646" v="8"/>
        <pc:sldMkLst>
          <pc:docMk/>
          <pc:sldMk cId="4037329247" sldId="261"/>
        </pc:sldMkLst>
        <pc:picChg chg="add del mod">
          <ac:chgData name="Leonie Smith" userId="fed1330f33f5650e" providerId="LiveId" clId="{1A9C1390-EF33-47E8-9EDF-54158C381E40}" dt="2023-06-20T06:29:28.417" v="7"/>
          <ac:picMkLst>
            <pc:docMk/>
            <pc:sldMk cId="4037329247" sldId="261"/>
            <ac:picMk id="9" creationId="{B55F430B-FA04-1C90-E0C9-20606703FAB3}"/>
          </ac:picMkLst>
        </pc:picChg>
        <pc:picChg chg="add del mod">
          <ac:chgData name="Leonie Smith" userId="fed1330f33f5650e" providerId="LiveId" clId="{1A9C1390-EF33-47E8-9EDF-54158C381E40}" dt="2023-06-20T06:29:40.646" v="8"/>
          <ac:picMkLst>
            <pc:docMk/>
            <pc:sldMk cId="4037329247" sldId="261"/>
            <ac:picMk id="12" creationId="{8ECF8612-00F3-50A3-3151-F6D051D01876}"/>
          </ac:picMkLst>
        </pc:picChg>
        <pc:picChg chg="add mod">
          <ac:chgData name="Leonie Smith" userId="fed1330f33f5650e" providerId="LiveId" clId="{1A9C1390-EF33-47E8-9EDF-54158C381E40}" dt="2023-06-20T06:29:40.646" v="8"/>
          <ac:picMkLst>
            <pc:docMk/>
            <pc:sldMk cId="4037329247" sldId="261"/>
            <ac:picMk id="13" creationId="{B8B00ADE-6AF0-D04E-449B-D2C93CF91B84}"/>
          </ac:picMkLst>
        </pc:picChg>
      </pc:sldChg>
      <pc:sldChg chg="addSp modSp">
        <pc:chgData name="Leonie Smith" userId="fed1330f33f5650e" providerId="LiveId" clId="{1A9C1390-EF33-47E8-9EDF-54158C381E40}" dt="2023-06-20T06:30:25.280" v="9"/>
        <pc:sldMkLst>
          <pc:docMk/>
          <pc:sldMk cId="1909638311" sldId="262"/>
        </pc:sldMkLst>
        <pc:picChg chg="add mod">
          <ac:chgData name="Leonie Smith" userId="fed1330f33f5650e" providerId="LiveId" clId="{1A9C1390-EF33-47E8-9EDF-54158C381E40}" dt="2023-06-20T06:30:25.280" v="9"/>
          <ac:picMkLst>
            <pc:docMk/>
            <pc:sldMk cId="1909638311" sldId="262"/>
            <ac:picMk id="8" creationId="{951076E8-3BF5-69D4-1341-ED4B81F86074}"/>
          </ac:picMkLst>
        </pc:picChg>
      </pc:sldChg>
      <pc:sldChg chg="addSp delSp modSp mod modTransition modAnim">
        <pc:chgData name="Leonie Smith" userId="fed1330f33f5650e" providerId="LiveId" clId="{1A9C1390-EF33-47E8-9EDF-54158C381E40}" dt="2023-06-20T06:31:05.788" v="13"/>
        <pc:sldMkLst>
          <pc:docMk/>
          <pc:sldMk cId="641208035" sldId="263"/>
        </pc:sldMkLst>
        <pc:picChg chg="add del mod">
          <ac:chgData name="Leonie Smith" userId="fed1330f33f5650e" providerId="LiveId" clId="{1A9C1390-EF33-47E8-9EDF-54158C381E40}" dt="2023-06-20T06:30:56.223" v="12"/>
          <ac:picMkLst>
            <pc:docMk/>
            <pc:sldMk cId="641208035" sldId="263"/>
            <ac:picMk id="8" creationId="{1AC8E9CC-8CE1-9887-E47B-B5C2E3E7021F}"/>
          </ac:picMkLst>
        </pc:picChg>
        <pc:picChg chg="add del mod">
          <ac:chgData name="Leonie Smith" userId="fed1330f33f5650e" providerId="LiveId" clId="{1A9C1390-EF33-47E8-9EDF-54158C381E40}" dt="2023-06-20T06:31:05.788" v="13"/>
          <ac:picMkLst>
            <pc:docMk/>
            <pc:sldMk cId="641208035" sldId="263"/>
            <ac:picMk id="11" creationId="{D469E97D-02B9-05E6-3E87-3932700BF25C}"/>
          </ac:picMkLst>
        </pc:picChg>
        <pc:picChg chg="add mod">
          <ac:chgData name="Leonie Smith" userId="fed1330f33f5650e" providerId="LiveId" clId="{1A9C1390-EF33-47E8-9EDF-54158C381E40}" dt="2023-06-20T06:31:05.788" v="13"/>
          <ac:picMkLst>
            <pc:docMk/>
            <pc:sldMk cId="641208035" sldId="263"/>
            <ac:picMk id="12" creationId="{13AFF42F-E546-5B13-AA0F-B6EC66BDEA4C}"/>
          </ac:picMkLst>
        </pc:picChg>
      </pc:sldChg>
      <pc:sldChg chg="addSp modSp">
        <pc:chgData name="Leonie Smith" userId="fed1330f33f5650e" providerId="LiveId" clId="{1A9C1390-EF33-47E8-9EDF-54158C381E40}" dt="2023-06-20T06:31:50.800" v="14"/>
        <pc:sldMkLst>
          <pc:docMk/>
          <pc:sldMk cId="4044745628" sldId="264"/>
        </pc:sldMkLst>
        <pc:picChg chg="add mod">
          <ac:chgData name="Leonie Smith" userId="fed1330f33f5650e" providerId="LiveId" clId="{1A9C1390-EF33-47E8-9EDF-54158C381E40}" dt="2023-06-20T06:31:50.800" v="14"/>
          <ac:picMkLst>
            <pc:docMk/>
            <pc:sldMk cId="4044745628" sldId="264"/>
            <ac:picMk id="8" creationId="{616434BA-DA8E-4772-EE0C-53D74B5A5FAD}"/>
          </ac:picMkLst>
        </pc:picChg>
      </pc:sldChg>
      <pc:sldChg chg="addSp delSp modSp mod modTransition modAnim">
        <pc:chgData name="Leonie Smith" userId="fed1330f33f5650e" providerId="LiveId" clId="{1A9C1390-EF33-47E8-9EDF-54158C381E40}" dt="2023-06-20T06:33:34.573" v="18"/>
        <pc:sldMkLst>
          <pc:docMk/>
          <pc:sldMk cId="978260341" sldId="265"/>
        </pc:sldMkLst>
        <pc:picChg chg="add del mod">
          <ac:chgData name="Leonie Smith" userId="fed1330f33f5650e" providerId="LiveId" clId="{1A9C1390-EF33-47E8-9EDF-54158C381E40}" dt="2023-06-20T06:33:23.466" v="17"/>
          <ac:picMkLst>
            <pc:docMk/>
            <pc:sldMk cId="978260341" sldId="265"/>
            <ac:picMk id="7" creationId="{AF923AB9-3CE6-4C73-7A77-8688A8B60B96}"/>
          </ac:picMkLst>
        </pc:picChg>
        <pc:picChg chg="add del mod">
          <ac:chgData name="Leonie Smith" userId="fed1330f33f5650e" providerId="LiveId" clId="{1A9C1390-EF33-47E8-9EDF-54158C381E40}" dt="2023-06-20T06:33:34.573" v="18"/>
          <ac:picMkLst>
            <pc:docMk/>
            <pc:sldMk cId="978260341" sldId="265"/>
            <ac:picMk id="12" creationId="{A97105B3-630A-34DB-3053-944A3796BA47}"/>
          </ac:picMkLst>
        </pc:picChg>
        <pc:picChg chg="add mod">
          <ac:chgData name="Leonie Smith" userId="fed1330f33f5650e" providerId="LiveId" clId="{1A9C1390-EF33-47E8-9EDF-54158C381E40}" dt="2023-06-20T06:33:34.573" v="18"/>
          <ac:picMkLst>
            <pc:docMk/>
            <pc:sldMk cId="978260341" sldId="265"/>
            <ac:picMk id="13" creationId="{DB348AC2-0695-31DC-4242-1BD591034C9D}"/>
          </ac:picMkLst>
        </pc:picChg>
      </pc:sldChg>
      <pc:sldChg chg="addSp delSp modSp add mod modTransition modAnim">
        <pc:chgData name="Leonie Smith" userId="fed1330f33f5650e" providerId="LiveId" clId="{1A9C1390-EF33-47E8-9EDF-54158C381E40}" dt="2023-06-20T06:36:29.801" v="33"/>
        <pc:sldMkLst>
          <pc:docMk/>
          <pc:sldMk cId="587647767" sldId="277"/>
        </pc:sldMkLst>
        <pc:spChg chg="mod">
          <ac:chgData name="Leonie Smith" userId="fed1330f33f5650e" providerId="LiveId" clId="{1A9C1390-EF33-47E8-9EDF-54158C381E40}" dt="2023-06-20T06:34:05.113" v="21" actId="21"/>
          <ac:spMkLst>
            <pc:docMk/>
            <pc:sldMk cId="587647767" sldId="277"/>
            <ac:spMk id="3" creationId="{A58184BD-88F1-BA02-40C1-D8403D0EEC0D}"/>
          </ac:spMkLst>
        </pc:spChg>
        <pc:spChg chg="mod">
          <ac:chgData name="Leonie Smith" userId="fed1330f33f5650e" providerId="LiveId" clId="{1A9C1390-EF33-47E8-9EDF-54158C381E40}" dt="2023-06-20T06:34:02.151" v="20" actId="21"/>
          <ac:spMkLst>
            <pc:docMk/>
            <pc:sldMk cId="587647767" sldId="277"/>
            <ac:spMk id="4" creationId="{EE2AC625-9141-A801-F431-DD5F79396320}"/>
          </ac:spMkLst>
        </pc:spChg>
        <pc:picChg chg="add del mod ord">
          <ac:chgData name="Leonie Smith" userId="fed1330f33f5650e" providerId="LiveId" clId="{1A9C1390-EF33-47E8-9EDF-54158C381E40}" dt="2023-06-20T06:35:22.715" v="24"/>
          <ac:picMkLst>
            <pc:docMk/>
            <pc:sldMk cId="587647767" sldId="277"/>
            <ac:picMk id="6" creationId="{8F138A1B-7C0E-9B7C-948D-3BB2A47D2C7F}"/>
          </ac:picMkLst>
        </pc:picChg>
        <pc:picChg chg="add del mod">
          <ac:chgData name="Leonie Smith" userId="fed1330f33f5650e" providerId="LiveId" clId="{1A9C1390-EF33-47E8-9EDF-54158C381E40}" dt="2023-06-20T06:35:33.303" v="26"/>
          <ac:picMkLst>
            <pc:docMk/>
            <pc:sldMk cId="587647767" sldId="277"/>
            <ac:picMk id="7" creationId="{09CD65CF-35FB-D415-F8F2-DCBB3AFD177E}"/>
          </ac:picMkLst>
        </pc:picChg>
        <pc:picChg chg="add del mod ord">
          <ac:chgData name="Leonie Smith" userId="fed1330f33f5650e" providerId="LiveId" clId="{1A9C1390-EF33-47E8-9EDF-54158C381E40}" dt="2023-06-20T06:35:42.378" v="27"/>
          <ac:picMkLst>
            <pc:docMk/>
            <pc:sldMk cId="587647767" sldId="277"/>
            <ac:picMk id="10" creationId="{5D28AC8C-97A5-4A17-E687-A4F956C2062F}"/>
          </ac:picMkLst>
        </pc:picChg>
        <pc:picChg chg="add del mod">
          <ac:chgData name="Leonie Smith" userId="fed1330f33f5650e" providerId="LiveId" clId="{1A9C1390-EF33-47E8-9EDF-54158C381E40}" dt="2023-06-20T06:35:44.412" v="29"/>
          <ac:picMkLst>
            <pc:docMk/>
            <pc:sldMk cId="587647767" sldId="277"/>
            <ac:picMk id="11" creationId="{8193954A-8BC1-C169-2489-FA2B39116CF4}"/>
          </ac:picMkLst>
        </pc:picChg>
        <pc:picChg chg="del">
          <ac:chgData name="Leonie Smith" userId="fed1330f33f5650e" providerId="LiveId" clId="{1A9C1390-EF33-47E8-9EDF-54158C381E40}" dt="2023-06-20T06:34:58.937" v="23"/>
          <ac:picMkLst>
            <pc:docMk/>
            <pc:sldMk cId="587647767" sldId="277"/>
            <ac:picMk id="13" creationId="{DB348AC2-0695-31DC-4242-1BD591034C9D}"/>
          </ac:picMkLst>
        </pc:picChg>
        <pc:picChg chg="add del mod ord">
          <ac:chgData name="Leonie Smith" userId="fed1330f33f5650e" providerId="LiveId" clId="{1A9C1390-EF33-47E8-9EDF-54158C381E40}" dt="2023-06-20T06:36:00.075" v="30"/>
          <ac:picMkLst>
            <pc:docMk/>
            <pc:sldMk cId="587647767" sldId="277"/>
            <ac:picMk id="15" creationId="{E894EBEA-FCE1-ED71-E2D6-D7586CD9D655}"/>
          </ac:picMkLst>
        </pc:picChg>
        <pc:picChg chg="add del mod">
          <ac:chgData name="Leonie Smith" userId="fed1330f33f5650e" providerId="LiveId" clId="{1A9C1390-EF33-47E8-9EDF-54158C381E40}" dt="2023-06-20T06:36:11.984" v="32"/>
          <ac:picMkLst>
            <pc:docMk/>
            <pc:sldMk cId="587647767" sldId="277"/>
            <ac:picMk id="16" creationId="{77547202-5430-7B78-EBEB-C7AE016F82ED}"/>
          </ac:picMkLst>
        </pc:picChg>
        <pc:picChg chg="add del mod ord">
          <ac:chgData name="Leonie Smith" userId="fed1330f33f5650e" providerId="LiveId" clId="{1A9C1390-EF33-47E8-9EDF-54158C381E40}" dt="2023-06-20T06:36:29.801" v="33"/>
          <ac:picMkLst>
            <pc:docMk/>
            <pc:sldMk cId="587647767" sldId="277"/>
            <ac:picMk id="19" creationId="{DEDF99F0-8308-9BAC-00BE-5B59E4C47712}"/>
          </ac:picMkLst>
        </pc:picChg>
        <pc:picChg chg="add mod">
          <ac:chgData name="Leonie Smith" userId="fed1330f33f5650e" providerId="LiveId" clId="{1A9C1390-EF33-47E8-9EDF-54158C381E40}" dt="2023-06-20T06:36:29.801" v="33"/>
          <ac:picMkLst>
            <pc:docMk/>
            <pc:sldMk cId="587647767" sldId="277"/>
            <ac:picMk id="20" creationId="{1E8ED256-26C8-2E80-3B61-FCD63A3E71C0}"/>
          </ac:picMkLst>
        </pc:picChg>
      </pc:sldChg>
    </pc:docChg>
  </pc:docChgLst>
  <pc:docChgLst>
    <pc:chgData name="Alfred Smith" userId="3c60a3631c0db8ad" providerId="LiveId" clId="{FF9B5040-4F29-42D3-B93F-0926C6EE5F1F}"/>
    <pc:docChg chg="undo redo custSel modSld">
      <pc:chgData name="Alfred Smith" userId="3c60a3631c0db8ad" providerId="LiveId" clId="{FF9B5040-4F29-42D3-B93F-0926C6EE5F1F}" dt="2024-07-26T06:35:57.666" v="25"/>
      <pc:docMkLst>
        <pc:docMk/>
      </pc:docMkLst>
      <pc:sldChg chg="modSp mod">
        <pc:chgData name="Alfred Smith" userId="3c60a3631c0db8ad" providerId="LiveId" clId="{FF9B5040-4F29-42D3-B93F-0926C6EE5F1F}" dt="2024-07-26T06:21:59.300" v="3" actId="27636"/>
        <pc:sldMkLst>
          <pc:docMk/>
          <pc:sldMk cId="1499918570" sldId="257"/>
        </pc:sldMkLst>
        <pc:spChg chg="mod">
          <ac:chgData name="Alfred Smith" userId="3c60a3631c0db8ad" providerId="LiveId" clId="{FF9B5040-4F29-42D3-B93F-0926C6EE5F1F}" dt="2024-07-26T06:21:59.300" v="3" actId="27636"/>
          <ac:spMkLst>
            <pc:docMk/>
            <pc:sldMk cId="1499918570" sldId="257"/>
            <ac:spMk id="3" creationId="{0228937D-0D81-2DA1-1C55-FD99B23FE1AE}"/>
          </ac:spMkLst>
        </pc:spChg>
      </pc:sldChg>
      <pc:sldChg chg="modSp mod">
        <pc:chgData name="Alfred Smith" userId="3c60a3631c0db8ad" providerId="LiveId" clId="{FF9B5040-4F29-42D3-B93F-0926C6EE5F1F}" dt="2024-07-26T06:35:15.679" v="19" actId="20577"/>
        <pc:sldMkLst>
          <pc:docMk/>
          <pc:sldMk cId="4037329247" sldId="261"/>
        </pc:sldMkLst>
        <pc:spChg chg="mod">
          <ac:chgData name="Alfred Smith" userId="3c60a3631c0db8ad" providerId="LiveId" clId="{FF9B5040-4F29-42D3-B93F-0926C6EE5F1F}" dt="2024-07-26T06:35:15.679" v="19" actId="20577"/>
          <ac:spMkLst>
            <pc:docMk/>
            <pc:sldMk cId="4037329247" sldId="261"/>
            <ac:spMk id="4" creationId="{EE2AC625-9141-A801-F431-DD5F79396320}"/>
          </ac:spMkLst>
        </pc:spChg>
      </pc:sldChg>
      <pc:sldChg chg="modSp mod">
        <pc:chgData name="Alfred Smith" userId="3c60a3631c0db8ad" providerId="LiveId" clId="{FF9B5040-4F29-42D3-B93F-0926C6EE5F1F}" dt="2024-07-26T06:35:10.976" v="17" actId="5793"/>
        <pc:sldMkLst>
          <pc:docMk/>
          <pc:sldMk cId="1909638311" sldId="262"/>
        </pc:sldMkLst>
        <pc:spChg chg="mod">
          <ac:chgData name="Alfred Smith" userId="3c60a3631c0db8ad" providerId="LiveId" clId="{FF9B5040-4F29-42D3-B93F-0926C6EE5F1F}" dt="2024-07-26T06:35:10.976" v="17" actId="5793"/>
          <ac:spMkLst>
            <pc:docMk/>
            <pc:sldMk cId="1909638311" sldId="262"/>
            <ac:spMk id="4" creationId="{EE2AC625-9141-A801-F431-DD5F79396320}"/>
          </ac:spMkLst>
        </pc:spChg>
      </pc:sldChg>
      <pc:sldChg chg="modSp mod">
        <pc:chgData name="Alfred Smith" userId="3c60a3631c0db8ad" providerId="LiveId" clId="{FF9B5040-4F29-42D3-B93F-0926C6EE5F1F}" dt="2024-07-26T06:35:29.194" v="21"/>
        <pc:sldMkLst>
          <pc:docMk/>
          <pc:sldMk cId="641208035" sldId="263"/>
        </pc:sldMkLst>
        <pc:spChg chg="mod">
          <ac:chgData name="Alfred Smith" userId="3c60a3631c0db8ad" providerId="LiveId" clId="{FF9B5040-4F29-42D3-B93F-0926C6EE5F1F}" dt="2024-07-26T06:35:29.194" v="21"/>
          <ac:spMkLst>
            <pc:docMk/>
            <pc:sldMk cId="641208035" sldId="263"/>
            <ac:spMk id="4" creationId="{EE2AC625-9141-A801-F431-DD5F79396320}"/>
          </ac:spMkLst>
        </pc:spChg>
      </pc:sldChg>
      <pc:sldChg chg="modSp mod">
        <pc:chgData name="Alfred Smith" userId="3c60a3631c0db8ad" providerId="LiveId" clId="{FF9B5040-4F29-42D3-B93F-0926C6EE5F1F}" dt="2024-07-26T06:35:42.411" v="23"/>
        <pc:sldMkLst>
          <pc:docMk/>
          <pc:sldMk cId="4044745628" sldId="264"/>
        </pc:sldMkLst>
        <pc:spChg chg="mod">
          <ac:chgData name="Alfred Smith" userId="3c60a3631c0db8ad" providerId="LiveId" clId="{FF9B5040-4F29-42D3-B93F-0926C6EE5F1F}" dt="2024-07-26T06:35:42.411" v="23"/>
          <ac:spMkLst>
            <pc:docMk/>
            <pc:sldMk cId="4044745628" sldId="264"/>
            <ac:spMk id="4" creationId="{EE2AC625-9141-A801-F431-DD5F79396320}"/>
          </ac:spMkLst>
        </pc:spChg>
      </pc:sldChg>
      <pc:sldChg chg="modSp mod">
        <pc:chgData name="Alfred Smith" userId="3c60a3631c0db8ad" providerId="LiveId" clId="{FF9B5040-4F29-42D3-B93F-0926C6EE5F1F}" dt="2024-07-26T06:35:57.666" v="25"/>
        <pc:sldMkLst>
          <pc:docMk/>
          <pc:sldMk cId="978260341" sldId="265"/>
        </pc:sldMkLst>
        <pc:spChg chg="mod">
          <ac:chgData name="Alfred Smith" userId="3c60a3631c0db8ad" providerId="LiveId" clId="{FF9B5040-4F29-42D3-B93F-0926C6EE5F1F}" dt="2024-07-26T06:35:57.666" v="25"/>
          <ac:spMkLst>
            <pc:docMk/>
            <pc:sldMk cId="978260341" sldId="265"/>
            <ac:spMk id="4" creationId="{EE2AC625-9141-A801-F431-DD5F79396320}"/>
          </ac:spMkLst>
        </pc:spChg>
      </pc:sldChg>
      <pc:sldChg chg="addSp modSp">
        <pc:chgData name="Alfred Smith" userId="3c60a3631c0db8ad" providerId="LiveId" clId="{FF9B5040-4F29-42D3-B93F-0926C6EE5F1F}" dt="2024-07-26T06:23:12.400" v="4"/>
        <pc:sldMkLst>
          <pc:docMk/>
          <pc:sldMk cId="939110669" sldId="271"/>
        </pc:sldMkLst>
        <pc:spChg chg="add mod">
          <ac:chgData name="Alfred Smith" userId="3c60a3631c0db8ad" providerId="LiveId" clId="{FF9B5040-4F29-42D3-B93F-0926C6EE5F1F}" dt="2024-07-26T06:23:12.400" v="4"/>
          <ac:spMkLst>
            <pc:docMk/>
            <pc:sldMk cId="939110669" sldId="271"/>
            <ac:spMk id="4" creationId="{FE8797BE-B76D-0D4D-8DA6-B76256E53C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26-07-2024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Checked Kham</a:t>
            </a:r>
          </a:p>
          <a:p>
            <a:pPr algn="l"/>
            <a:r>
              <a:rPr lang="en-IN" sz="1200" b="1" i="0" u="none" strike="noStrike" baseline="0" dirty="0">
                <a:latin typeface="TimesNewRomanPS-BoldMT"/>
              </a:rPr>
              <a:t>P05 Kingdom Parables</a:t>
            </a:r>
          </a:p>
          <a:p>
            <a:pPr algn="l"/>
            <a:r>
              <a:rPr lang="en-US" sz="1200" b="0" i="0" u="none" strike="noStrike" baseline="0" dirty="0">
                <a:latin typeface="TimesNewRomanPSMT"/>
              </a:rPr>
              <a:t>1. The Wise and Foolish Builders - Luke 6:46-49 (Left Top)</a:t>
            </a:r>
          </a:p>
          <a:p>
            <a:pPr algn="l"/>
            <a:r>
              <a:rPr lang="en-US" sz="1200" b="0" i="0" u="none" strike="noStrike" baseline="0" dirty="0">
                <a:latin typeface="TimesNewRomanPSMT"/>
              </a:rPr>
              <a:t>2. The Rich Man and Lazarus Luke 16:19-31 (Right Top)</a:t>
            </a:r>
          </a:p>
          <a:p>
            <a:pPr algn="l"/>
            <a:r>
              <a:rPr lang="en-US" sz="1200" b="0" i="0" u="none" strike="noStrike" baseline="0" dirty="0">
                <a:latin typeface="TimesNewRomanPSMT"/>
              </a:rPr>
              <a:t>3. The Weeds - Matthew 13:24-30; 36-43 (Right Center)</a:t>
            </a:r>
          </a:p>
          <a:p>
            <a:pPr algn="l"/>
            <a:r>
              <a:rPr lang="en-US" sz="1200" b="0" i="0" u="none" strike="noStrike" baseline="0" dirty="0">
                <a:latin typeface="TimesNewRomanPSMT"/>
              </a:rPr>
              <a:t>4. The Hidden Treasure - Matt 13:44 (Center)</a:t>
            </a:r>
          </a:p>
          <a:p>
            <a:pPr algn="l"/>
            <a:r>
              <a:rPr lang="en-US" sz="1200" b="0" i="0" u="none" strike="noStrike" baseline="0" dirty="0">
                <a:latin typeface="TimesNewRomanPSMT"/>
              </a:rPr>
              <a:t>5. The Rich Fool - Luke 12:13-34 (Right Bottom)</a:t>
            </a:r>
          </a:p>
          <a:p>
            <a:pPr algn="l"/>
            <a:r>
              <a:rPr lang="en-US" sz="1200" b="0" i="0" u="none" strike="noStrike" baseline="0" dirty="0">
                <a:latin typeface="TimesNewRomanPSMT"/>
              </a:rPr>
              <a:t>6. The Ten Virgins - Matthew 25:1-13 (Left Bottom)</a:t>
            </a:r>
          </a:p>
          <a:p>
            <a:pPr algn="l"/>
            <a:r>
              <a:rPr lang="en-US" sz="1200" b="0" i="0" u="none" strike="noStrike" baseline="0" dirty="0">
                <a:latin typeface="TimesNewRomanPSMT"/>
              </a:rPr>
              <a:t>7. The Talents - Matthew 25:14-30 (Left Center)</a:t>
            </a:r>
            <a:endParaRPr lang="en-IN" dirty="0"/>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26-07-2024</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62-4</a:t>
            </a:r>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normAutofit fontScale="77500" lnSpcReduction="20000"/>
          </a:bodyPr>
          <a:lstStyle/>
          <a:p>
            <a:pPr marL="0" indent="0">
              <a:buNone/>
            </a:pPr>
            <a:r>
              <a:rPr lang="en-US" dirty="0"/>
              <a:t>These materials are by the Kongki Ka Project and are made available to you under the terms of the Creative Commons Attribution </a:t>
            </a:r>
            <a:r>
              <a:rPr lang="en-US" dirty="0" err="1"/>
              <a:t>ShareAlike</a:t>
            </a:r>
            <a:r>
              <a:rPr lang="en-US" dirty="0"/>
              <a:t> license 4.0.</a:t>
            </a:r>
          </a:p>
          <a:p>
            <a:pPr marL="0" indent="0">
              <a:buNone/>
            </a:pPr>
            <a:r>
              <a:rPr lang="en-US" dirty="0"/>
              <a:t>You have permission to share and redistribute these materials in any format and to make reasonable revisions and adaptations of this translation, provided that:</a:t>
            </a:r>
          </a:p>
          <a:p>
            <a:pPr marL="0" indent="0">
              <a:buNone/>
            </a:pPr>
            <a:r>
              <a:rPr lang="en-US" dirty="0"/>
              <a:t>•	You include the above </a:t>
            </a:r>
            <a:r>
              <a:rPr lang="en-US" dirty="0" err="1"/>
              <a:t>licence</a:t>
            </a:r>
            <a:r>
              <a:rPr lang="en-US" dirty="0"/>
              <a:t> and source information.</a:t>
            </a:r>
          </a:p>
          <a:p>
            <a:pPr marL="0" indent="0">
              <a:buNone/>
            </a:pPr>
            <a:r>
              <a:rPr lang="en-US" dirty="0"/>
              <a:t>•	If you redistribute these materials or create derivatives, you must distribute your contributions under the same license as the original.</a:t>
            </a:r>
          </a:p>
          <a:p>
            <a:pPr marL="0" indent="0">
              <a:buNone/>
            </a:pPr>
            <a:endParaRPr lang="en-US" dirty="0"/>
          </a:p>
          <a:p>
            <a:pPr marL="0" indent="0">
              <a:buNone/>
            </a:pPr>
            <a:r>
              <a:rPr lang="en-US" dirty="0"/>
              <a:t>The Holy Bible, Berean Standard Bible, BSB is produced in cooperation with Bible Hub, Discovery Bible, OpenBible.com, and the Berean Bible Translation Committee. This text of God's Word has been dedicated to the public domain.</a:t>
            </a:r>
          </a:p>
          <a:p>
            <a:pPr marL="0" indent="0">
              <a:buNone/>
            </a:pPr>
            <a:endParaRPr lang="en-US" dirty="0"/>
          </a:p>
          <a:p>
            <a:pPr marL="0" indent="0">
              <a:buNone/>
            </a:pPr>
            <a:r>
              <a:rPr lang="en-US" dirty="0"/>
              <a:t>Tibetan text is from the Central Tibetan Bible translation by Central Asia Publishing. Used by permission.</a:t>
            </a:r>
          </a:p>
          <a:p>
            <a:pPr marL="0" indent="0">
              <a:buNone/>
            </a:pPr>
            <a:endParaRPr lang="en-IN" dirty="0"/>
          </a:p>
        </p:txBody>
      </p:sp>
      <p:pic>
        <p:nvPicPr>
          <p:cNvPr id="6" name="Audio 5">
            <a:hlinkClick r:id="" action="ppaction://media"/>
            <a:extLst>
              <a:ext uri="{FF2B5EF4-FFF2-40B4-BE49-F238E27FC236}">
                <a16:creationId xmlns:a16="http://schemas.microsoft.com/office/drawing/2014/main" id="{0AC8A229-D940-0FFE-9DE4-A568676F1E1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99918570"/>
      </p:ext>
    </p:extLst>
  </p:cSld>
  <p:clrMapOvr>
    <a:masterClrMapping/>
  </p:clrMapOvr>
  <mc:AlternateContent xmlns:mc="http://schemas.openxmlformats.org/markup-compatibility/2006" xmlns:p14="http://schemas.microsoft.com/office/powerpoint/2010/main">
    <mc:Choice Requires="p14">
      <p:transition spd="slow" p14:dur="2000" advTm="3609"/>
    </mc:Choice>
    <mc:Fallback xmlns="">
      <p:transition spd="slow" advTm="3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D75206A-6292-A204-30A6-C12A3DDCBF58}"/>
              </a:ext>
            </a:extLst>
          </p:cNvPr>
          <p:cNvPicPr>
            <a:picLocks noChangeAspect="1"/>
          </p:cNvPicPr>
          <p:nvPr/>
        </p:nvPicPr>
        <p:blipFill rotWithShape="1">
          <a:blip r:embed="rId2"/>
          <a:srcRect b="2616"/>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CD3FAD2-A95C-AB74-8E09-81E5F5A1BBAA}"/>
              </a:ext>
            </a:extLst>
          </p:cNvPr>
          <p:cNvSpPr txBox="1"/>
          <p:nvPr/>
        </p:nvSpPr>
        <p:spPr>
          <a:xfrm>
            <a:off x="385152" y="267650"/>
            <a:ext cx="2853917" cy="769441"/>
          </a:xfrm>
          <a:prstGeom prst="rect">
            <a:avLst/>
          </a:prstGeom>
          <a:noFill/>
        </p:spPr>
        <p:txBody>
          <a:bodyPr wrap="square" rtlCol="0">
            <a:spAutoFit/>
          </a:bodyPr>
          <a:lstStyle/>
          <a:p>
            <a:r>
              <a:rPr lang="bo-CN" sz="4400" b="1" cap="all" dirty="0">
                <a:solidFill>
                  <a:schemeClr val="bg1"/>
                </a:solidFill>
                <a:latin typeface="ArialMT"/>
              </a:rPr>
              <a:t>མད་ཐཱ།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13:44</a:t>
            </a: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45</a:t>
            </a:r>
            <a:r>
              <a:rPr lang="bo-CN" sz="6600" dirty="0">
                <a:solidFill>
                  <a:srgbClr val="121212"/>
                </a:solidFill>
                <a:latin typeface="Arial" panose="020B0604020202020204" pitchFamily="34" charset="0"/>
              </a:rPr>
              <a:t>ཡང་དཀོན་མཆོག་གི་རྒྱལ་སྲིད་ནི་མུ་ཏིག་སྤུས་ལེགས་འཚོལ་བའི་ཚོང་དཔོན་ཞིག་དང་འདྲ་བ་ཡིན།</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dirty="0">
                <a:solidFill>
                  <a:srgbClr val="777A7B"/>
                </a:solidFill>
                <a:latin typeface="Arial" panose="020B0604020202020204" pitchFamily="34" charset="0"/>
              </a:rPr>
              <a:t>45Again, the kingdom of heaven is like a merchant in search of fine pearls. </a:t>
            </a:r>
            <a:endParaRPr lang="en-IN" dirty="0"/>
          </a:p>
        </p:txBody>
      </p:sp>
      <p:pic>
        <p:nvPicPr>
          <p:cNvPr id="11" name="Audio 10">
            <a:hlinkClick r:id="" action="ppaction://media"/>
            <a:extLst>
              <a:ext uri="{FF2B5EF4-FFF2-40B4-BE49-F238E27FC236}">
                <a16:creationId xmlns:a16="http://schemas.microsoft.com/office/drawing/2014/main" id="{71C60A0B-DF5A-BF9A-9CC3-729CD8B7279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044745628"/>
      </p:ext>
    </p:extLst>
  </p:cSld>
  <p:clrMapOvr>
    <a:masterClrMapping/>
  </p:clrMapOvr>
  <mc:AlternateContent xmlns:mc="http://schemas.openxmlformats.org/markup-compatibility/2006" xmlns:p14="http://schemas.microsoft.com/office/powerpoint/2010/main">
    <mc:Choice Requires="p14">
      <p:transition spd="slow" p14:dur="2000" advTm="6014"/>
    </mc:Choice>
    <mc:Fallback xmlns="">
      <p:transition spd="slow" advTm="60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2B49780-2E73-3315-6C43-292A9DDD58F0}"/>
              </a:ext>
            </a:extLst>
          </p:cNvPr>
          <p:cNvPicPr>
            <a:picLocks noChangeAspect="1"/>
          </p:cNvPicPr>
          <p:nvPr/>
        </p:nvPicPr>
        <p:blipFill rotWithShape="1">
          <a:blip r:embed="rId2"/>
          <a:srcRect l="5864" r="785"/>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FEE7C55-A8FE-0396-766D-A24C83BB5035}"/>
              </a:ext>
            </a:extLst>
          </p:cNvPr>
          <p:cNvSpPr txBox="1"/>
          <p:nvPr/>
        </p:nvSpPr>
        <p:spPr>
          <a:xfrm>
            <a:off x="385152" y="267650"/>
            <a:ext cx="2853917" cy="769441"/>
          </a:xfrm>
          <a:prstGeom prst="rect">
            <a:avLst/>
          </a:prstGeom>
          <a:noFill/>
        </p:spPr>
        <p:txBody>
          <a:bodyPr wrap="square" rtlCol="0">
            <a:spAutoFit/>
          </a:bodyPr>
          <a:lstStyle/>
          <a:p>
            <a:r>
              <a:rPr lang="bo-CN" sz="4400" b="1" cap="all" dirty="0">
                <a:solidFill>
                  <a:schemeClr val="bg1"/>
                </a:solidFill>
                <a:latin typeface="ArialMT"/>
              </a:rPr>
              <a:t>མད་ཐཱ།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13:45</a:t>
            </a:r>
          </a:p>
        </p:txBody>
      </p:sp>
    </p:spTree>
    <p:extLst>
      <p:ext uri="{BB962C8B-B14F-4D97-AF65-F5344CB8AC3E}">
        <p14:creationId xmlns:p14="http://schemas.microsoft.com/office/powerpoint/2010/main" val="299696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777A7B"/>
                </a:solidFill>
                <a:latin typeface="Arial" panose="020B0604020202020204" pitchFamily="34" charset="0"/>
              </a:rPr>
              <a:t>46</a:t>
            </a:r>
            <a:r>
              <a:rPr lang="bo-CN" sz="7200" dirty="0">
                <a:solidFill>
                  <a:srgbClr val="121212"/>
                </a:solidFill>
                <a:latin typeface="Arial" panose="020B0604020202020204" pitchFamily="34" charset="0"/>
              </a:rPr>
              <a:t>མུ་ཏིག་རིན་ཆེན་ཞིག་མཐོང་ནས་ཕར་ཕྱིན་ཞིང་རང་ལ་ཡོད་པ་ཐམས་ཅད་བཙོངས་ཏེ་ཉོས།”</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46When he found one very precious pearl, he went away and sold all he had and bought it.</a:t>
            </a:r>
            <a:endParaRPr lang="en-IN" dirty="0"/>
          </a:p>
        </p:txBody>
      </p:sp>
      <p:pic>
        <p:nvPicPr>
          <p:cNvPr id="6" name="Audio 5">
            <a:hlinkClick r:id="" action="ppaction://media"/>
            <a:extLst>
              <a:ext uri="{FF2B5EF4-FFF2-40B4-BE49-F238E27FC236}">
                <a16:creationId xmlns:a16="http://schemas.microsoft.com/office/drawing/2014/main" id="{CCE115B6-783F-0D84-877E-5B77996B76F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978260341"/>
      </p:ext>
    </p:extLst>
  </p:cSld>
  <p:clrMapOvr>
    <a:masterClrMapping/>
  </p:clrMapOvr>
  <mc:AlternateContent xmlns:mc="http://schemas.openxmlformats.org/markup-compatibility/2006" xmlns:p14="http://schemas.microsoft.com/office/powerpoint/2010/main">
    <mc:Choice Requires="p14">
      <p:transition spd="slow" p14:dur="2000" advTm="5961"/>
    </mc:Choice>
    <mc:Fallback xmlns="">
      <p:transition spd="slow" advTm="5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94FC8E9-2459-86B0-9B71-DC5BD3859E66}"/>
              </a:ext>
            </a:extLst>
          </p:cNvPr>
          <p:cNvPicPr>
            <a:picLocks noChangeAspect="1"/>
          </p:cNvPicPr>
          <p:nvPr/>
        </p:nvPicPr>
        <p:blipFill rotWithShape="1">
          <a:blip r:embed="rId2"/>
          <a:srcRect t="427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9E467E3-82BB-3925-8E67-57288621CA11}"/>
              </a:ext>
            </a:extLst>
          </p:cNvPr>
          <p:cNvSpPr txBox="1"/>
          <p:nvPr/>
        </p:nvSpPr>
        <p:spPr>
          <a:xfrm>
            <a:off x="385152" y="267650"/>
            <a:ext cx="2853917" cy="769441"/>
          </a:xfrm>
          <a:prstGeom prst="rect">
            <a:avLst/>
          </a:prstGeom>
          <a:noFill/>
        </p:spPr>
        <p:txBody>
          <a:bodyPr wrap="square" rtlCol="0">
            <a:spAutoFit/>
          </a:bodyPr>
          <a:lstStyle/>
          <a:p>
            <a:r>
              <a:rPr lang="bo-CN" sz="4400" b="1" cap="all" dirty="0">
                <a:solidFill>
                  <a:schemeClr val="bg1"/>
                </a:solidFill>
                <a:latin typeface="ArialMT"/>
              </a:rPr>
              <a:t>མད་ཐཱ།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13:46</a:t>
            </a:r>
          </a:p>
        </p:txBody>
      </p:sp>
    </p:spTree>
    <p:extLst>
      <p:ext uri="{BB962C8B-B14F-4D97-AF65-F5344CB8AC3E}">
        <p14:creationId xmlns:p14="http://schemas.microsoft.com/office/powerpoint/2010/main" val="239037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p>
        </p:txBody>
      </p:sp>
      <p:pic>
        <p:nvPicPr>
          <p:cNvPr id="11" name="Audio 10">
            <a:hlinkClick r:id="" action="ppaction://media"/>
            <a:extLst>
              <a:ext uri="{FF2B5EF4-FFF2-40B4-BE49-F238E27FC236}">
                <a16:creationId xmlns:a16="http://schemas.microsoft.com/office/drawing/2014/main" id="{9331C75F-78B1-1FD0-0E40-6A302C902B4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587647767"/>
      </p:ext>
    </p:extLst>
  </p:cSld>
  <p:clrMapOvr>
    <a:masterClrMapping/>
  </p:clrMapOvr>
  <mc:AlternateContent xmlns:mc="http://schemas.openxmlformats.org/markup-compatibility/2006" xmlns:p14="http://schemas.microsoft.com/office/powerpoint/2010/main">
    <mc:Choice Requires="p14">
      <p:transition spd="slow" p14:dur="2000" advTm="15764"/>
    </mc:Choice>
    <mc:Fallback xmlns="">
      <p:transition spd="slow" advTm="157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59D652-1758-9776-FADC-B868F2B8E7D5}"/>
              </a:ext>
            </a:extLst>
          </p:cNvPr>
          <p:cNvPicPr>
            <a:picLocks noChangeAspect="1"/>
          </p:cNvPicPr>
          <p:nvPr/>
        </p:nvPicPr>
        <p:blipFill rotWithShape="1">
          <a:blip r:embed="rId2"/>
          <a:srcRect t="4273"/>
          <a:stretch/>
        </p:blipFill>
        <p:spPr>
          <a:xfrm>
            <a:off x="20" y="1282"/>
            <a:ext cx="12191980" cy="6856718"/>
          </a:xfrm>
          <a:prstGeom prst="rect">
            <a:avLst/>
          </a:prstGeom>
        </p:spPr>
      </p:pic>
    </p:spTree>
    <p:extLst>
      <p:ext uri="{BB962C8B-B14F-4D97-AF65-F5344CB8AC3E}">
        <p14:creationId xmlns:p14="http://schemas.microsoft.com/office/powerpoint/2010/main" val="319532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1C4414-F4D6-6A7A-AA5A-26268FE6FCB9}"/>
              </a:ext>
            </a:extLst>
          </p:cNvPr>
          <p:cNvPicPr>
            <a:picLocks noChangeAspect="1"/>
          </p:cNvPicPr>
          <p:nvPr/>
        </p:nvPicPr>
        <p:blipFill rotWithShape="1">
          <a:blip r:embed="rId2"/>
          <a:srcRect t="4273"/>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9AF37A93-3BD8-E3AD-1266-FFB37CF7036E}"/>
              </a:ext>
            </a:extLst>
          </p:cNvPr>
          <p:cNvSpPr txBox="1"/>
          <p:nvPr/>
        </p:nvSpPr>
        <p:spPr>
          <a:xfrm>
            <a:off x="7571509" y="2566554"/>
            <a:ext cx="4305300" cy="4052455"/>
          </a:xfrm>
          <a:prstGeom prst="rect">
            <a:avLst/>
          </a:prstGeom>
          <a:noFill/>
        </p:spPr>
        <p:txBody>
          <a:bodyPr wrap="square" rtlCol="0">
            <a:noAutofit/>
          </a:bodyPr>
          <a:lstStyle/>
          <a:p>
            <a:pPr algn="ctr"/>
            <a:r>
              <a:rPr lang="en-IN" sz="8000" dirty="0"/>
              <a:t> </a:t>
            </a:r>
            <a:r>
              <a:rPr lang="bo-CN" sz="8000" b="1" cap="all" dirty="0">
                <a:solidFill>
                  <a:schemeClr val="bg1"/>
                </a:solidFill>
                <a:latin typeface="ArialMT"/>
              </a:rPr>
              <a:t>མད་ཐཱ། 13</a:t>
            </a:r>
          </a:p>
          <a:p>
            <a:r>
              <a:rPr lang="bo-CN" sz="8000" b="1" i="0" dirty="0">
                <a:solidFill>
                  <a:schemeClr val="bg1"/>
                </a:solidFill>
                <a:effectLst/>
                <a:latin typeface="Arial" panose="020B0604020202020204" pitchFamily="34" charset="0"/>
              </a:rPr>
              <a:t>གཏེར་དང་མུ་ཏིག་གི་དཔེ།</a:t>
            </a:r>
            <a:endParaRPr lang="en-IN" sz="8000" dirty="0">
              <a:solidFill>
                <a:schemeClr val="bg1"/>
              </a:solidFill>
            </a:endParaRPr>
          </a:p>
        </p:txBody>
      </p:sp>
    </p:spTree>
    <p:extLst>
      <p:ext uri="{BB962C8B-B14F-4D97-AF65-F5344CB8AC3E}">
        <p14:creationId xmlns:p14="http://schemas.microsoft.com/office/powerpoint/2010/main" val="378811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sz="8000" dirty="0"/>
              <a:t> </a:t>
            </a:r>
            <a:r>
              <a:rPr lang="bo-CN" sz="8000" b="1" cap="all" dirty="0">
                <a:solidFill>
                  <a:srgbClr val="121212"/>
                </a:solidFill>
                <a:latin typeface="ArialMT"/>
              </a:rPr>
              <a:t>མད་ཐཱ། 13</a:t>
            </a:r>
          </a:p>
          <a:p>
            <a:r>
              <a:rPr lang="bo-CN" sz="8000" b="1" i="0" dirty="0">
                <a:solidFill>
                  <a:srgbClr val="121212"/>
                </a:solidFill>
                <a:effectLst/>
                <a:latin typeface="Arial" panose="020B0604020202020204" pitchFamily="34" charset="0"/>
              </a:rPr>
              <a:t>གཏེར་དང་མུ་ཏིག་གི་དཔེ།</a:t>
            </a:r>
            <a:endParaRPr lang="en-IN" sz="80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1800" b="0" i="0" u="none" strike="noStrike" baseline="0" dirty="0">
                <a:latin typeface="TimesNewRomanPSMT"/>
              </a:rPr>
              <a:t> </a:t>
            </a:r>
            <a:r>
              <a:rPr lang="en-US" sz="4000" b="0" i="0" u="none" strike="noStrike" baseline="0" dirty="0">
                <a:latin typeface="TimesNewRomanPSMT"/>
              </a:rPr>
              <a:t>The Hidden Treasure - Matt 13:44-46</a:t>
            </a:r>
            <a:endParaRPr lang="en-IN" dirty="0"/>
          </a:p>
        </p:txBody>
      </p:sp>
      <p:pic>
        <p:nvPicPr>
          <p:cNvPr id="6" name="Audio 5">
            <a:hlinkClick r:id="" action="ppaction://media"/>
            <a:extLst>
              <a:ext uri="{FF2B5EF4-FFF2-40B4-BE49-F238E27FC236}">
                <a16:creationId xmlns:a16="http://schemas.microsoft.com/office/drawing/2014/main" id="{EC167F35-3A7D-AC07-BE07-FD00D48F87E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346136586"/>
      </p:ext>
    </p:extLst>
  </p:cSld>
  <p:clrMapOvr>
    <a:masterClrMapping/>
  </p:clrMapOvr>
  <mc:AlternateContent xmlns:mc="http://schemas.openxmlformats.org/markup-compatibility/2006" xmlns:p14="http://schemas.microsoft.com/office/powerpoint/2010/main">
    <mc:Choice Requires="p14">
      <p:transition spd="slow" p14:dur="2000" advTm="2842"/>
    </mc:Choice>
    <mc:Fallback xmlns="">
      <p:transition spd="slow" advTm="2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4AF184-DCBE-BDAC-F677-D8551FA054C7}"/>
              </a:ext>
            </a:extLst>
          </p:cNvPr>
          <p:cNvPicPr>
            <a:picLocks noChangeAspect="1"/>
          </p:cNvPicPr>
          <p:nvPr/>
        </p:nvPicPr>
        <p:blipFill rotWithShape="1">
          <a:blip r:embed="rId2"/>
          <a:srcRect t="4273"/>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28D6FB7F-AB66-D863-F342-D31E45C51597}"/>
              </a:ext>
            </a:extLst>
          </p:cNvPr>
          <p:cNvSpPr txBox="1"/>
          <p:nvPr/>
        </p:nvSpPr>
        <p:spPr>
          <a:xfrm>
            <a:off x="7571509" y="2566554"/>
            <a:ext cx="4305300" cy="4052455"/>
          </a:xfrm>
          <a:prstGeom prst="rect">
            <a:avLst/>
          </a:prstGeom>
          <a:noFill/>
        </p:spPr>
        <p:txBody>
          <a:bodyPr wrap="square" rtlCol="0">
            <a:noAutofit/>
          </a:bodyPr>
          <a:lstStyle/>
          <a:p>
            <a:pPr algn="ctr"/>
            <a:r>
              <a:rPr lang="en-IN" sz="8000" dirty="0"/>
              <a:t> </a:t>
            </a:r>
            <a:r>
              <a:rPr lang="bo-CN" sz="8000" b="1" cap="all" dirty="0">
                <a:solidFill>
                  <a:schemeClr val="bg1"/>
                </a:solidFill>
                <a:latin typeface="ArialMT"/>
              </a:rPr>
              <a:t>མད་ཐཱ། 13</a:t>
            </a:r>
          </a:p>
          <a:p>
            <a:r>
              <a:rPr lang="bo-CN" sz="8000" b="1" i="0" dirty="0">
                <a:solidFill>
                  <a:schemeClr val="bg1"/>
                </a:solidFill>
                <a:effectLst/>
                <a:latin typeface="Arial" panose="020B0604020202020204" pitchFamily="34" charset="0"/>
              </a:rPr>
              <a:t>གཏེར་དང་མུ་ཏིག་གི་དཔེ།</a:t>
            </a:r>
            <a:endParaRPr lang="en-IN" sz="8000" dirty="0">
              <a:solidFill>
                <a:schemeClr val="bg1"/>
              </a:solidFill>
            </a:endParaRPr>
          </a:p>
        </p:txBody>
      </p:sp>
      <p:sp>
        <p:nvSpPr>
          <p:cNvPr id="4" name="TextBox 2">
            <a:extLst>
              <a:ext uri="{FF2B5EF4-FFF2-40B4-BE49-F238E27FC236}">
                <a16:creationId xmlns:a16="http://schemas.microsoft.com/office/drawing/2014/main" id="{FE8797BE-B76D-0D4D-8DA6-B76256E53CC5}"/>
              </a:ext>
            </a:extLst>
          </p:cNvPr>
          <p:cNvSpPr txBox="1"/>
          <p:nvPr/>
        </p:nvSpPr>
        <p:spPr>
          <a:xfrm>
            <a:off x="450574" y="6020753"/>
            <a:ext cx="5946140" cy="360045"/>
          </a:xfrm>
          <a:prstGeom prst="rect">
            <a:avLst/>
          </a:prstGeom>
          <a:noFill/>
        </p:spPr>
        <p:txBody>
          <a:bodyPr wrap="square" rtlCol="0">
            <a:spAutoFit/>
          </a:bodyPr>
          <a:lstStyle/>
          <a:p>
            <a:pPr>
              <a:lnSpc>
                <a:spcPct val="107000"/>
              </a:lnSpc>
              <a:spcAft>
                <a:spcPts val="800"/>
              </a:spcAft>
            </a:pPr>
            <a:r>
              <a:rPr lang="en-US" sz="1000" kern="120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Attribution-ShareAlike 4.0 International License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391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8000" dirty="0">
                <a:solidFill>
                  <a:srgbClr val="777A7B"/>
                </a:solidFill>
                <a:latin typeface="Arial" panose="020B0604020202020204" pitchFamily="34" charset="0"/>
              </a:rPr>
              <a:t>44</a:t>
            </a:r>
            <a:r>
              <a:rPr lang="bo-CN" sz="8000" dirty="0">
                <a:solidFill>
                  <a:srgbClr val="121212"/>
                </a:solidFill>
                <a:latin typeface="Arial" panose="020B0604020202020204" pitchFamily="34" charset="0"/>
              </a:rPr>
              <a:t>“དཀོན་མཆོག་གི་རྒྱལ་སྲིད་ནི་ཞིང་ཁར་སྦས་ཡོད་པའི་གཏེར་ཞིག་དང་འདྲ་བ་ཡིན།</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44The kingdom of heaven is like treasure hidden in a field...</a:t>
            </a:r>
            <a:endParaRPr lang="en-IN" dirty="0"/>
          </a:p>
        </p:txBody>
      </p:sp>
      <p:pic>
        <p:nvPicPr>
          <p:cNvPr id="6" name="Audio 5">
            <a:hlinkClick r:id="" action="ppaction://media"/>
            <a:extLst>
              <a:ext uri="{FF2B5EF4-FFF2-40B4-BE49-F238E27FC236}">
                <a16:creationId xmlns:a16="http://schemas.microsoft.com/office/drawing/2014/main" id="{6E1A2D4D-0306-3A68-0C6E-F93014E1D9B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403732924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1449A7AD-3EA3-07E4-E6DC-D8E201CAA65D}"/>
              </a:ext>
            </a:extLst>
          </p:cNvPr>
          <p:cNvPicPr>
            <a:picLocks noChangeAspect="1"/>
          </p:cNvPicPr>
          <p:nvPr/>
        </p:nvPicPr>
        <p:blipFill rotWithShape="1">
          <a:blip r:embed="rId2"/>
          <a:srcRect l="664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F94935D4-3B88-373B-88CD-005B1D685A37}"/>
              </a:ext>
            </a:extLst>
          </p:cNvPr>
          <p:cNvSpPr txBox="1"/>
          <p:nvPr/>
        </p:nvSpPr>
        <p:spPr>
          <a:xfrm>
            <a:off x="385152" y="267650"/>
            <a:ext cx="2853917" cy="769441"/>
          </a:xfrm>
          <a:prstGeom prst="rect">
            <a:avLst/>
          </a:prstGeom>
          <a:noFill/>
        </p:spPr>
        <p:txBody>
          <a:bodyPr wrap="square" rtlCol="0">
            <a:spAutoFit/>
          </a:bodyPr>
          <a:lstStyle/>
          <a:p>
            <a:r>
              <a:rPr lang="bo-CN" sz="4400" b="1" cap="all" dirty="0">
                <a:solidFill>
                  <a:schemeClr val="bg1"/>
                </a:solidFill>
                <a:latin typeface="ArialMT"/>
              </a:rPr>
              <a:t>མད་ཐཱ།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13:44</a:t>
            </a:r>
          </a:p>
        </p:txBody>
      </p:sp>
    </p:spTree>
    <p:extLst>
      <p:ext uri="{BB962C8B-B14F-4D97-AF65-F5344CB8AC3E}">
        <p14:creationId xmlns:p14="http://schemas.microsoft.com/office/powerpoint/2010/main" val="402456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121212"/>
                </a:solidFill>
                <a:latin typeface="Arial" panose="020B0604020202020204" pitchFamily="34" charset="0"/>
              </a:rPr>
              <a:t> མི་ཞིག་གིས་གཏེར་དེ་རྙེད་ནས་ཡང་བསྐྱར་སྦས་པ་དང༌། དགའ་བའི་ངང་ནས་སོང་ཞིང༌།</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dirty="0">
                <a:solidFill>
                  <a:srgbClr val="121212"/>
                </a:solidFill>
                <a:latin typeface="Arial" panose="020B0604020202020204" pitchFamily="34" charset="0"/>
              </a:rPr>
              <a:t>When a man found it, he hid it again,…</a:t>
            </a:r>
            <a:endParaRPr lang="en-IN" dirty="0"/>
          </a:p>
        </p:txBody>
      </p:sp>
      <p:pic>
        <p:nvPicPr>
          <p:cNvPr id="6" name="Audio 5">
            <a:hlinkClick r:id="" action="ppaction://media"/>
            <a:extLst>
              <a:ext uri="{FF2B5EF4-FFF2-40B4-BE49-F238E27FC236}">
                <a16:creationId xmlns:a16="http://schemas.microsoft.com/office/drawing/2014/main" id="{54797DD0-B53B-0CBC-CFFE-F9089470A75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909638311"/>
      </p:ext>
    </p:extLst>
  </p:cSld>
  <p:clrMapOvr>
    <a:masterClrMapping/>
  </p:clrMapOvr>
  <mc:AlternateContent xmlns:mc="http://schemas.openxmlformats.org/markup-compatibility/2006" xmlns:p14="http://schemas.microsoft.com/office/powerpoint/2010/main">
    <mc:Choice Requires="p14">
      <p:transition spd="slow" p14:dur="2000" advTm="5769"/>
    </mc:Choice>
    <mc:Fallback xmlns="">
      <p:transition spd="slow" advTm="57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FD99318-7E74-08C1-0766-F4B3EC54CC67}"/>
              </a:ext>
            </a:extLst>
          </p:cNvPr>
          <p:cNvPicPr>
            <a:picLocks noChangeAspect="1"/>
          </p:cNvPicPr>
          <p:nvPr/>
        </p:nvPicPr>
        <p:blipFill rotWithShape="1">
          <a:blip r:embed="rId2"/>
          <a:srcRect r="7982" b="-1"/>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7A80E8D-D316-AC0A-2E8A-23A6CE0DB9B3}"/>
              </a:ext>
            </a:extLst>
          </p:cNvPr>
          <p:cNvSpPr txBox="1"/>
          <p:nvPr/>
        </p:nvSpPr>
        <p:spPr>
          <a:xfrm>
            <a:off x="385152" y="267650"/>
            <a:ext cx="2853917" cy="769441"/>
          </a:xfrm>
          <a:prstGeom prst="rect">
            <a:avLst/>
          </a:prstGeom>
          <a:noFill/>
        </p:spPr>
        <p:txBody>
          <a:bodyPr wrap="square" rtlCol="0">
            <a:spAutoFit/>
          </a:bodyPr>
          <a:lstStyle/>
          <a:p>
            <a:r>
              <a:rPr lang="bo-CN" sz="4400" b="1" cap="all" dirty="0">
                <a:solidFill>
                  <a:schemeClr val="bg1"/>
                </a:solidFill>
                <a:latin typeface="ArialMT"/>
              </a:rPr>
              <a:t>མད་ཐཱ།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13:44</a:t>
            </a:r>
          </a:p>
        </p:txBody>
      </p:sp>
    </p:spTree>
    <p:extLst>
      <p:ext uri="{BB962C8B-B14F-4D97-AF65-F5344CB8AC3E}">
        <p14:creationId xmlns:p14="http://schemas.microsoft.com/office/powerpoint/2010/main" val="2168401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121212"/>
                </a:solidFill>
                <a:latin typeface="Arial" panose="020B0604020202020204" pitchFamily="34" charset="0"/>
              </a:rPr>
              <a:t>རང་ལ་ཡོད་པ་ཐམས་ཅད་བཙོངས་ནས་ཞིང་ཁ་དེ་ཉོས།</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121212"/>
                </a:solidFill>
                <a:latin typeface="Arial" panose="020B0604020202020204" pitchFamily="34" charset="0"/>
              </a:rPr>
              <a:t>and in his joy he went and sold all he had and bought that field.</a:t>
            </a:r>
            <a:endParaRPr lang="en-IN" sz="4400" dirty="0"/>
          </a:p>
        </p:txBody>
      </p:sp>
      <p:pic>
        <p:nvPicPr>
          <p:cNvPr id="6" name="Audio 5">
            <a:hlinkClick r:id="" action="ppaction://media"/>
            <a:extLst>
              <a:ext uri="{FF2B5EF4-FFF2-40B4-BE49-F238E27FC236}">
                <a16:creationId xmlns:a16="http://schemas.microsoft.com/office/drawing/2014/main" id="{36D28562-2532-B1F3-45FF-562F8E2B50F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641208035"/>
      </p:ext>
    </p:extLst>
  </p:cSld>
  <p:clrMapOvr>
    <a:masterClrMapping/>
  </p:clrMapOvr>
  <mc:AlternateContent xmlns:mc="http://schemas.openxmlformats.org/markup-compatibility/2006" xmlns:p14="http://schemas.microsoft.com/office/powerpoint/2010/main">
    <mc:Choice Requires="p14">
      <p:transition spd="slow" p14:dur="2000" advTm="4468"/>
    </mc:Choice>
    <mc:Fallback xmlns="">
      <p:transition spd="slow" advTm="44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2653</TotalTime>
  <Words>493</Words>
  <Application>Microsoft Office PowerPoint</Application>
  <PresentationFormat>Widescreen</PresentationFormat>
  <Paragraphs>44</Paragraphs>
  <Slides>16</Slides>
  <Notes>1</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ArialMT</vt:lpstr>
      <vt:lpstr>Calibri</vt:lpstr>
      <vt:lpstr>Calibri Light</vt:lpstr>
      <vt:lpstr>Microsoft Himalaya</vt:lpstr>
      <vt:lpstr>TimesNewRomanPS-BoldMT</vt:lpstr>
      <vt:lpstr>TimesNewRomanPSMT</vt:lpstr>
      <vt:lpstr>Office Theme</vt:lpstr>
      <vt:lpstr>62-4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3</cp:revision>
  <dcterms:created xsi:type="dcterms:W3CDTF">2022-09-30T06:26:14Z</dcterms:created>
  <dcterms:modified xsi:type="dcterms:W3CDTF">2024-07-26T06:36:03Z</dcterms:modified>
</cp:coreProperties>
</file>