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258" r:id="rId3"/>
    <p:sldId id="260" r:id="rId4"/>
    <p:sldId id="271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  <p:sldId id="268" r:id="rId20"/>
    <p:sldId id="279" r:id="rId21"/>
    <p:sldId id="26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304" r:id="rId32"/>
    <p:sldId id="305" r:id="rId33"/>
    <p:sldId id="289" r:id="rId34"/>
    <p:sldId id="290" r:id="rId35"/>
    <p:sldId id="306" r:id="rId36"/>
    <p:sldId id="307" r:id="rId37"/>
    <p:sldId id="291" r:id="rId38"/>
    <p:sldId id="292" r:id="rId39"/>
    <p:sldId id="293" r:id="rId40"/>
    <p:sldId id="294" r:id="rId41"/>
    <p:sldId id="308" r:id="rId42"/>
    <p:sldId id="309" r:id="rId43"/>
    <p:sldId id="295" r:id="rId44"/>
    <p:sldId id="296" r:id="rId45"/>
    <p:sldId id="297" r:id="rId46"/>
    <p:sldId id="298" r:id="rId47"/>
    <p:sldId id="299" r:id="rId48"/>
    <p:sldId id="300" r:id="rId49"/>
    <p:sldId id="310" r:id="rId50"/>
    <p:sldId id="311" r:id="rId51"/>
    <p:sldId id="301" r:id="rId52"/>
    <p:sldId id="302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DF20EF-9D7B-4F3B-9B53-1D9C81F6DB48}" v="26" dt="2025-05-30T07:35:02.6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67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D9DF20EF-9D7B-4F3B-9B53-1D9C81F6DB48}"/>
    <pc:docChg chg="custSel modSld">
      <pc:chgData name="Alfred Smith" userId="3c60a3631c0db8ad" providerId="LiveId" clId="{D9DF20EF-9D7B-4F3B-9B53-1D9C81F6DB48}" dt="2025-05-30T07:35:02.605" v="51"/>
      <pc:docMkLst>
        <pc:docMk/>
      </pc:docMkLst>
      <pc:sldChg chg="addSp delSp modSp mod">
        <pc:chgData name="Alfred Smith" userId="3c60a3631c0db8ad" providerId="LiveId" clId="{D9DF20EF-9D7B-4F3B-9B53-1D9C81F6DB48}" dt="2025-05-09T06:27:22.619" v="2"/>
        <pc:sldMkLst>
          <pc:docMk/>
          <pc:sldMk cId="1499918570" sldId="257"/>
        </pc:sldMkLst>
        <pc:spChg chg="add mod">
          <ac:chgData name="Alfred Smith" userId="3c60a3631c0db8ad" providerId="LiveId" clId="{D9DF20EF-9D7B-4F3B-9B53-1D9C81F6DB48}" dt="2025-05-09T06:27:22.619" v="2"/>
          <ac:spMkLst>
            <pc:docMk/>
            <pc:sldMk cId="1499918570" sldId="257"/>
            <ac:spMk id="7" creationId="{CE854702-0ED1-5353-B567-341BB6B0F49F}"/>
          </ac:spMkLst>
        </pc:spChg>
      </pc:sldChg>
      <pc:sldChg chg="modSp">
        <pc:chgData name="Alfred Smith" userId="3c60a3631c0db8ad" providerId="LiveId" clId="{D9DF20EF-9D7B-4F3B-9B53-1D9C81F6DB48}" dt="2025-05-30T07:25:51.423" v="3"/>
        <pc:sldMkLst>
          <pc:docMk/>
          <pc:sldMk cId="3788111665" sldId="258"/>
        </pc:sldMkLst>
        <pc:spChg chg="mod">
          <ac:chgData name="Alfred Smith" userId="3c60a3631c0db8ad" providerId="LiveId" clId="{D9DF20EF-9D7B-4F3B-9B53-1D9C81F6DB48}" dt="2025-05-30T07:25:51.423" v="3"/>
          <ac:spMkLst>
            <pc:docMk/>
            <pc:sldMk cId="3788111665" sldId="258"/>
            <ac:spMk id="4" creationId="{D86FDF3B-7B82-E5D1-133C-A0F580681A28}"/>
          </ac:spMkLst>
        </pc:spChg>
      </pc:sldChg>
      <pc:sldChg chg="modSp">
        <pc:chgData name="Alfred Smith" userId="3c60a3631c0db8ad" providerId="LiveId" clId="{D9DF20EF-9D7B-4F3B-9B53-1D9C81F6DB48}" dt="2025-05-30T07:25:51.423" v="3"/>
        <pc:sldMkLst>
          <pc:docMk/>
          <pc:sldMk cId="2346136586" sldId="260"/>
        </pc:sldMkLst>
        <pc:spChg chg="mod">
          <ac:chgData name="Alfred Smith" userId="3c60a3631c0db8ad" providerId="LiveId" clId="{D9DF20EF-9D7B-4F3B-9B53-1D9C81F6DB48}" dt="2025-05-30T07:25:51.423" v="3"/>
          <ac:spMkLst>
            <pc:docMk/>
            <pc:sldMk cId="2346136586" sldId="260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D9DF20EF-9D7B-4F3B-9B53-1D9C81F6DB48}" dt="2025-05-30T07:26:53.101" v="5"/>
        <pc:sldMkLst>
          <pc:docMk/>
          <pc:sldMk cId="4037329247" sldId="261"/>
        </pc:sldMkLst>
        <pc:spChg chg="add mod">
          <ac:chgData name="Alfred Smith" userId="3c60a3631c0db8ad" providerId="LiveId" clId="{D9DF20EF-9D7B-4F3B-9B53-1D9C81F6DB48}" dt="2025-05-30T07:26:53.101" v="5"/>
          <ac:spMkLst>
            <pc:docMk/>
            <pc:sldMk cId="4037329247" sldId="261"/>
            <ac:spMk id="2" creationId="{55A2E729-1BB2-8B27-D76E-21910F67EA35}"/>
          </ac:spMkLst>
        </pc:spChg>
        <pc:spChg chg="del">
          <ac:chgData name="Alfred Smith" userId="3c60a3631c0db8ad" providerId="LiveId" clId="{D9DF20EF-9D7B-4F3B-9B53-1D9C81F6DB48}" dt="2025-05-30T07:26:52.559" v="4" actId="478"/>
          <ac:spMkLst>
            <pc:docMk/>
            <pc:sldMk cId="4037329247" sldId="261"/>
            <ac:spMk id="3" creationId="{A58184BD-88F1-BA02-40C1-D8403D0EEC0D}"/>
          </ac:spMkLst>
        </pc:spChg>
        <pc:spChg chg="del">
          <ac:chgData name="Alfred Smith" userId="3c60a3631c0db8ad" providerId="LiveId" clId="{D9DF20EF-9D7B-4F3B-9B53-1D9C81F6DB48}" dt="2025-05-30T07:26:52.559" v="4" actId="478"/>
          <ac:spMkLst>
            <pc:docMk/>
            <pc:sldMk cId="4037329247" sldId="261"/>
            <ac:spMk id="4" creationId="{EE2AC625-9141-A801-F431-DD5F79396320}"/>
          </ac:spMkLst>
        </pc:spChg>
        <pc:spChg chg="add mod">
          <ac:chgData name="Alfred Smith" userId="3c60a3631c0db8ad" providerId="LiveId" clId="{D9DF20EF-9D7B-4F3B-9B53-1D9C81F6DB48}" dt="2025-05-30T07:26:53.101" v="5"/>
          <ac:spMkLst>
            <pc:docMk/>
            <pc:sldMk cId="4037329247" sldId="261"/>
            <ac:spMk id="5" creationId="{AE40FB06-B925-83FC-F653-86DDA6701E32}"/>
          </ac:spMkLst>
        </pc:spChg>
      </pc:sldChg>
      <pc:sldChg chg="addSp delSp modSp mod">
        <pc:chgData name="Alfred Smith" userId="3c60a3631c0db8ad" providerId="LiveId" clId="{D9DF20EF-9D7B-4F3B-9B53-1D9C81F6DB48}" dt="2025-05-30T07:27:07.681" v="7"/>
        <pc:sldMkLst>
          <pc:docMk/>
          <pc:sldMk cId="1909638311" sldId="262"/>
        </pc:sldMkLst>
        <pc:spChg chg="add mod">
          <ac:chgData name="Alfred Smith" userId="3c60a3631c0db8ad" providerId="LiveId" clId="{D9DF20EF-9D7B-4F3B-9B53-1D9C81F6DB48}" dt="2025-05-30T07:27:07.681" v="7"/>
          <ac:spMkLst>
            <pc:docMk/>
            <pc:sldMk cId="1909638311" sldId="262"/>
            <ac:spMk id="2" creationId="{01B7B4E3-04E8-8DC1-65CD-E5C0192EEFF3}"/>
          </ac:spMkLst>
        </pc:spChg>
        <pc:spChg chg="del">
          <ac:chgData name="Alfred Smith" userId="3c60a3631c0db8ad" providerId="LiveId" clId="{D9DF20EF-9D7B-4F3B-9B53-1D9C81F6DB48}" dt="2025-05-30T07:27:07.086" v="6" actId="478"/>
          <ac:spMkLst>
            <pc:docMk/>
            <pc:sldMk cId="1909638311" sldId="262"/>
            <ac:spMk id="3" creationId="{A58184BD-88F1-BA02-40C1-D8403D0EEC0D}"/>
          </ac:spMkLst>
        </pc:spChg>
        <pc:spChg chg="del">
          <ac:chgData name="Alfred Smith" userId="3c60a3631c0db8ad" providerId="LiveId" clId="{D9DF20EF-9D7B-4F3B-9B53-1D9C81F6DB48}" dt="2025-05-30T07:27:07.086" v="6" actId="478"/>
          <ac:spMkLst>
            <pc:docMk/>
            <pc:sldMk cId="1909638311" sldId="262"/>
            <ac:spMk id="4" creationId="{EE2AC625-9141-A801-F431-DD5F79396320}"/>
          </ac:spMkLst>
        </pc:spChg>
        <pc:spChg chg="add mod">
          <ac:chgData name="Alfred Smith" userId="3c60a3631c0db8ad" providerId="LiveId" clId="{D9DF20EF-9D7B-4F3B-9B53-1D9C81F6DB48}" dt="2025-05-30T07:27:07.681" v="7"/>
          <ac:spMkLst>
            <pc:docMk/>
            <pc:sldMk cId="1909638311" sldId="262"/>
            <ac:spMk id="5" creationId="{B325DAB0-D72B-2E09-14CF-01D0088DF6CD}"/>
          </ac:spMkLst>
        </pc:spChg>
      </pc:sldChg>
      <pc:sldChg chg="addSp delSp modSp mod">
        <pc:chgData name="Alfred Smith" userId="3c60a3631c0db8ad" providerId="LiveId" clId="{D9DF20EF-9D7B-4F3B-9B53-1D9C81F6DB48}" dt="2025-05-30T07:27:24.094" v="9"/>
        <pc:sldMkLst>
          <pc:docMk/>
          <pc:sldMk cId="641208035" sldId="263"/>
        </pc:sldMkLst>
        <pc:spChg chg="add mod">
          <ac:chgData name="Alfred Smith" userId="3c60a3631c0db8ad" providerId="LiveId" clId="{D9DF20EF-9D7B-4F3B-9B53-1D9C81F6DB48}" dt="2025-05-30T07:27:24.094" v="9"/>
          <ac:spMkLst>
            <pc:docMk/>
            <pc:sldMk cId="641208035" sldId="263"/>
            <ac:spMk id="2" creationId="{E1A296C0-CBAA-DBED-6342-6779586EFD54}"/>
          </ac:spMkLst>
        </pc:spChg>
        <pc:spChg chg="del">
          <ac:chgData name="Alfred Smith" userId="3c60a3631c0db8ad" providerId="LiveId" clId="{D9DF20EF-9D7B-4F3B-9B53-1D9C81F6DB48}" dt="2025-05-30T07:27:23.504" v="8" actId="478"/>
          <ac:spMkLst>
            <pc:docMk/>
            <pc:sldMk cId="641208035" sldId="263"/>
            <ac:spMk id="3" creationId="{A58184BD-88F1-BA02-40C1-D8403D0EEC0D}"/>
          </ac:spMkLst>
        </pc:spChg>
        <pc:spChg chg="del">
          <ac:chgData name="Alfred Smith" userId="3c60a3631c0db8ad" providerId="LiveId" clId="{D9DF20EF-9D7B-4F3B-9B53-1D9C81F6DB48}" dt="2025-05-30T07:27:23.504" v="8" actId="478"/>
          <ac:spMkLst>
            <pc:docMk/>
            <pc:sldMk cId="641208035" sldId="263"/>
            <ac:spMk id="4" creationId="{EE2AC625-9141-A801-F431-DD5F79396320}"/>
          </ac:spMkLst>
        </pc:spChg>
        <pc:spChg chg="add mod">
          <ac:chgData name="Alfred Smith" userId="3c60a3631c0db8ad" providerId="LiveId" clId="{D9DF20EF-9D7B-4F3B-9B53-1D9C81F6DB48}" dt="2025-05-30T07:27:24.094" v="9"/>
          <ac:spMkLst>
            <pc:docMk/>
            <pc:sldMk cId="641208035" sldId="263"/>
            <ac:spMk id="5" creationId="{683BB192-E254-03D1-FA9F-BC3FF184011E}"/>
          </ac:spMkLst>
        </pc:spChg>
      </pc:sldChg>
      <pc:sldChg chg="addSp delSp modSp mod">
        <pc:chgData name="Alfred Smith" userId="3c60a3631c0db8ad" providerId="LiveId" clId="{D9DF20EF-9D7B-4F3B-9B53-1D9C81F6DB48}" dt="2025-05-30T07:27:41.680" v="11"/>
        <pc:sldMkLst>
          <pc:docMk/>
          <pc:sldMk cId="4044745628" sldId="264"/>
        </pc:sldMkLst>
        <pc:spChg chg="add mod">
          <ac:chgData name="Alfred Smith" userId="3c60a3631c0db8ad" providerId="LiveId" clId="{D9DF20EF-9D7B-4F3B-9B53-1D9C81F6DB48}" dt="2025-05-30T07:27:41.680" v="11"/>
          <ac:spMkLst>
            <pc:docMk/>
            <pc:sldMk cId="4044745628" sldId="264"/>
            <ac:spMk id="2" creationId="{A9705268-BFBE-DFAD-4007-BF90BDFA451D}"/>
          </ac:spMkLst>
        </pc:spChg>
        <pc:spChg chg="del">
          <ac:chgData name="Alfred Smith" userId="3c60a3631c0db8ad" providerId="LiveId" clId="{D9DF20EF-9D7B-4F3B-9B53-1D9C81F6DB48}" dt="2025-05-30T07:27:41.156" v="10" actId="478"/>
          <ac:spMkLst>
            <pc:docMk/>
            <pc:sldMk cId="4044745628" sldId="264"/>
            <ac:spMk id="3" creationId="{A58184BD-88F1-BA02-40C1-D8403D0EEC0D}"/>
          </ac:spMkLst>
        </pc:spChg>
        <pc:spChg chg="del">
          <ac:chgData name="Alfred Smith" userId="3c60a3631c0db8ad" providerId="LiveId" clId="{D9DF20EF-9D7B-4F3B-9B53-1D9C81F6DB48}" dt="2025-05-30T07:27:41.156" v="10" actId="478"/>
          <ac:spMkLst>
            <pc:docMk/>
            <pc:sldMk cId="4044745628" sldId="264"/>
            <ac:spMk id="4" creationId="{EE2AC625-9141-A801-F431-DD5F79396320}"/>
          </ac:spMkLst>
        </pc:spChg>
        <pc:spChg chg="add mod">
          <ac:chgData name="Alfred Smith" userId="3c60a3631c0db8ad" providerId="LiveId" clId="{D9DF20EF-9D7B-4F3B-9B53-1D9C81F6DB48}" dt="2025-05-30T07:27:41.680" v="11"/>
          <ac:spMkLst>
            <pc:docMk/>
            <pc:sldMk cId="4044745628" sldId="264"/>
            <ac:spMk id="5" creationId="{FFAA1A5D-51E9-F1A1-0139-1F0B7D238369}"/>
          </ac:spMkLst>
        </pc:spChg>
      </pc:sldChg>
      <pc:sldChg chg="addSp delSp modSp mod">
        <pc:chgData name="Alfred Smith" userId="3c60a3631c0db8ad" providerId="LiveId" clId="{D9DF20EF-9D7B-4F3B-9B53-1D9C81F6DB48}" dt="2025-05-30T07:27:58.622" v="13"/>
        <pc:sldMkLst>
          <pc:docMk/>
          <pc:sldMk cId="978260341" sldId="265"/>
        </pc:sldMkLst>
        <pc:spChg chg="add mod">
          <ac:chgData name="Alfred Smith" userId="3c60a3631c0db8ad" providerId="LiveId" clId="{D9DF20EF-9D7B-4F3B-9B53-1D9C81F6DB48}" dt="2025-05-30T07:27:58.622" v="13"/>
          <ac:spMkLst>
            <pc:docMk/>
            <pc:sldMk cId="978260341" sldId="265"/>
            <ac:spMk id="2" creationId="{16DCB961-1BB4-B23A-5D3D-66F740B0E8CE}"/>
          </ac:spMkLst>
        </pc:spChg>
        <pc:spChg chg="del">
          <ac:chgData name="Alfred Smith" userId="3c60a3631c0db8ad" providerId="LiveId" clId="{D9DF20EF-9D7B-4F3B-9B53-1D9C81F6DB48}" dt="2025-05-30T07:27:58.069" v="12" actId="478"/>
          <ac:spMkLst>
            <pc:docMk/>
            <pc:sldMk cId="978260341" sldId="265"/>
            <ac:spMk id="3" creationId="{A58184BD-88F1-BA02-40C1-D8403D0EEC0D}"/>
          </ac:spMkLst>
        </pc:spChg>
        <pc:spChg chg="del">
          <ac:chgData name="Alfred Smith" userId="3c60a3631c0db8ad" providerId="LiveId" clId="{D9DF20EF-9D7B-4F3B-9B53-1D9C81F6DB48}" dt="2025-05-30T07:27:58.069" v="12" actId="478"/>
          <ac:spMkLst>
            <pc:docMk/>
            <pc:sldMk cId="978260341" sldId="265"/>
            <ac:spMk id="4" creationId="{EE2AC625-9141-A801-F431-DD5F79396320}"/>
          </ac:spMkLst>
        </pc:spChg>
        <pc:spChg chg="add mod">
          <ac:chgData name="Alfred Smith" userId="3c60a3631c0db8ad" providerId="LiveId" clId="{D9DF20EF-9D7B-4F3B-9B53-1D9C81F6DB48}" dt="2025-05-30T07:27:58.622" v="13"/>
          <ac:spMkLst>
            <pc:docMk/>
            <pc:sldMk cId="978260341" sldId="265"/>
            <ac:spMk id="5" creationId="{B4C28915-3DBE-D735-F847-2BABC6873B11}"/>
          </ac:spMkLst>
        </pc:spChg>
      </pc:sldChg>
      <pc:sldChg chg="addSp delSp modSp mod">
        <pc:chgData name="Alfred Smith" userId="3c60a3631c0db8ad" providerId="LiveId" clId="{D9DF20EF-9D7B-4F3B-9B53-1D9C81F6DB48}" dt="2025-05-30T07:28:17.519" v="15"/>
        <pc:sldMkLst>
          <pc:docMk/>
          <pc:sldMk cId="3575870363" sldId="266"/>
        </pc:sldMkLst>
        <pc:spChg chg="add mod">
          <ac:chgData name="Alfred Smith" userId="3c60a3631c0db8ad" providerId="LiveId" clId="{D9DF20EF-9D7B-4F3B-9B53-1D9C81F6DB48}" dt="2025-05-30T07:28:17.519" v="15"/>
          <ac:spMkLst>
            <pc:docMk/>
            <pc:sldMk cId="3575870363" sldId="266"/>
            <ac:spMk id="2" creationId="{2F2A3A54-76C5-5FCB-A322-847760679F43}"/>
          </ac:spMkLst>
        </pc:spChg>
        <pc:spChg chg="del">
          <ac:chgData name="Alfred Smith" userId="3c60a3631c0db8ad" providerId="LiveId" clId="{D9DF20EF-9D7B-4F3B-9B53-1D9C81F6DB48}" dt="2025-05-30T07:28:16.947" v="14" actId="478"/>
          <ac:spMkLst>
            <pc:docMk/>
            <pc:sldMk cId="3575870363" sldId="266"/>
            <ac:spMk id="3" creationId="{A58184BD-88F1-BA02-40C1-D8403D0EEC0D}"/>
          </ac:spMkLst>
        </pc:spChg>
        <pc:spChg chg="del">
          <ac:chgData name="Alfred Smith" userId="3c60a3631c0db8ad" providerId="LiveId" clId="{D9DF20EF-9D7B-4F3B-9B53-1D9C81F6DB48}" dt="2025-05-30T07:28:16.947" v="14" actId="478"/>
          <ac:spMkLst>
            <pc:docMk/>
            <pc:sldMk cId="3575870363" sldId="266"/>
            <ac:spMk id="4" creationId="{EE2AC625-9141-A801-F431-DD5F79396320}"/>
          </ac:spMkLst>
        </pc:spChg>
        <pc:spChg chg="add mod">
          <ac:chgData name="Alfred Smith" userId="3c60a3631c0db8ad" providerId="LiveId" clId="{D9DF20EF-9D7B-4F3B-9B53-1D9C81F6DB48}" dt="2025-05-30T07:28:17.519" v="15"/>
          <ac:spMkLst>
            <pc:docMk/>
            <pc:sldMk cId="3575870363" sldId="266"/>
            <ac:spMk id="5" creationId="{696D2C2B-2D24-D592-71B5-E5EB1270A4B5}"/>
          </ac:spMkLst>
        </pc:spChg>
      </pc:sldChg>
      <pc:sldChg chg="addSp delSp modSp mod">
        <pc:chgData name="Alfred Smith" userId="3c60a3631c0db8ad" providerId="LiveId" clId="{D9DF20EF-9D7B-4F3B-9B53-1D9C81F6DB48}" dt="2025-05-30T07:28:34.083" v="17"/>
        <pc:sldMkLst>
          <pc:docMk/>
          <pc:sldMk cId="4017137865" sldId="267"/>
        </pc:sldMkLst>
        <pc:spChg chg="add mod">
          <ac:chgData name="Alfred Smith" userId="3c60a3631c0db8ad" providerId="LiveId" clId="{D9DF20EF-9D7B-4F3B-9B53-1D9C81F6DB48}" dt="2025-05-30T07:28:34.083" v="17"/>
          <ac:spMkLst>
            <pc:docMk/>
            <pc:sldMk cId="4017137865" sldId="267"/>
            <ac:spMk id="2" creationId="{7BD7D2D9-02B2-B445-2653-A6B0E2A1A935}"/>
          </ac:spMkLst>
        </pc:spChg>
        <pc:spChg chg="del">
          <ac:chgData name="Alfred Smith" userId="3c60a3631c0db8ad" providerId="LiveId" clId="{D9DF20EF-9D7B-4F3B-9B53-1D9C81F6DB48}" dt="2025-05-30T07:28:33.485" v="16" actId="478"/>
          <ac:spMkLst>
            <pc:docMk/>
            <pc:sldMk cId="4017137865" sldId="267"/>
            <ac:spMk id="3" creationId="{A58184BD-88F1-BA02-40C1-D8403D0EEC0D}"/>
          </ac:spMkLst>
        </pc:spChg>
        <pc:spChg chg="del">
          <ac:chgData name="Alfred Smith" userId="3c60a3631c0db8ad" providerId="LiveId" clId="{D9DF20EF-9D7B-4F3B-9B53-1D9C81F6DB48}" dt="2025-05-30T07:28:33.485" v="16" actId="478"/>
          <ac:spMkLst>
            <pc:docMk/>
            <pc:sldMk cId="4017137865" sldId="267"/>
            <ac:spMk id="4" creationId="{EE2AC625-9141-A801-F431-DD5F79396320}"/>
          </ac:spMkLst>
        </pc:spChg>
        <pc:spChg chg="add mod">
          <ac:chgData name="Alfred Smith" userId="3c60a3631c0db8ad" providerId="LiveId" clId="{D9DF20EF-9D7B-4F3B-9B53-1D9C81F6DB48}" dt="2025-05-30T07:28:34.083" v="17"/>
          <ac:spMkLst>
            <pc:docMk/>
            <pc:sldMk cId="4017137865" sldId="267"/>
            <ac:spMk id="5" creationId="{BA7747F4-F8C9-5472-A329-AD5377B6DA13}"/>
          </ac:spMkLst>
        </pc:spChg>
      </pc:sldChg>
      <pc:sldChg chg="addSp delSp modSp mod">
        <pc:chgData name="Alfred Smith" userId="3c60a3631c0db8ad" providerId="LiveId" clId="{D9DF20EF-9D7B-4F3B-9B53-1D9C81F6DB48}" dt="2025-05-30T07:28:53.793" v="19"/>
        <pc:sldMkLst>
          <pc:docMk/>
          <pc:sldMk cId="3137811553" sldId="268"/>
        </pc:sldMkLst>
        <pc:spChg chg="add mod">
          <ac:chgData name="Alfred Smith" userId="3c60a3631c0db8ad" providerId="LiveId" clId="{D9DF20EF-9D7B-4F3B-9B53-1D9C81F6DB48}" dt="2025-05-30T07:28:53.793" v="19"/>
          <ac:spMkLst>
            <pc:docMk/>
            <pc:sldMk cId="3137811553" sldId="268"/>
            <ac:spMk id="2" creationId="{C98703B8-D381-9B02-7627-64AEFF181194}"/>
          </ac:spMkLst>
        </pc:spChg>
        <pc:spChg chg="del">
          <ac:chgData name="Alfred Smith" userId="3c60a3631c0db8ad" providerId="LiveId" clId="{D9DF20EF-9D7B-4F3B-9B53-1D9C81F6DB48}" dt="2025-05-30T07:28:53.266" v="18" actId="478"/>
          <ac:spMkLst>
            <pc:docMk/>
            <pc:sldMk cId="3137811553" sldId="268"/>
            <ac:spMk id="3" creationId="{A58184BD-88F1-BA02-40C1-D8403D0EEC0D}"/>
          </ac:spMkLst>
        </pc:spChg>
        <pc:spChg chg="del">
          <ac:chgData name="Alfred Smith" userId="3c60a3631c0db8ad" providerId="LiveId" clId="{D9DF20EF-9D7B-4F3B-9B53-1D9C81F6DB48}" dt="2025-05-30T07:28:53.266" v="18" actId="478"/>
          <ac:spMkLst>
            <pc:docMk/>
            <pc:sldMk cId="3137811553" sldId="268"/>
            <ac:spMk id="4" creationId="{EE2AC625-9141-A801-F431-DD5F79396320}"/>
          </ac:spMkLst>
        </pc:spChg>
        <pc:spChg chg="add mod">
          <ac:chgData name="Alfred Smith" userId="3c60a3631c0db8ad" providerId="LiveId" clId="{D9DF20EF-9D7B-4F3B-9B53-1D9C81F6DB48}" dt="2025-05-30T07:28:53.793" v="19"/>
          <ac:spMkLst>
            <pc:docMk/>
            <pc:sldMk cId="3137811553" sldId="268"/>
            <ac:spMk id="5" creationId="{4A05848F-ABFE-0BE5-1666-1F7E039FB6FD}"/>
          </ac:spMkLst>
        </pc:spChg>
      </pc:sldChg>
      <pc:sldChg chg="addSp delSp modSp mod">
        <pc:chgData name="Alfred Smith" userId="3c60a3631c0db8ad" providerId="LiveId" clId="{D9DF20EF-9D7B-4F3B-9B53-1D9C81F6DB48}" dt="2025-05-30T07:29:06.865" v="21"/>
        <pc:sldMkLst>
          <pc:docMk/>
          <pc:sldMk cId="100491716" sldId="269"/>
        </pc:sldMkLst>
        <pc:spChg chg="add mod">
          <ac:chgData name="Alfred Smith" userId="3c60a3631c0db8ad" providerId="LiveId" clId="{D9DF20EF-9D7B-4F3B-9B53-1D9C81F6DB48}" dt="2025-05-30T07:29:06.865" v="21"/>
          <ac:spMkLst>
            <pc:docMk/>
            <pc:sldMk cId="100491716" sldId="269"/>
            <ac:spMk id="2" creationId="{ACB85C9A-B865-C725-0EF4-29C4BC890A56}"/>
          </ac:spMkLst>
        </pc:spChg>
        <pc:spChg chg="del">
          <ac:chgData name="Alfred Smith" userId="3c60a3631c0db8ad" providerId="LiveId" clId="{D9DF20EF-9D7B-4F3B-9B53-1D9C81F6DB48}" dt="2025-05-30T07:29:06.362" v="20" actId="478"/>
          <ac:spMkLst>
            <pc:docMk/>
            <pc:sldMk cId="100491716" sldId="269"/>
            <ac:spMk id="3" creationId="{A58184BD-88F1-BA02-40C1-D8403D0EEC0D}"/>
          </ac:spMkLst>
        </pc:spChg>
        <pc:spChg chg="del">
          <ac:chgData name="Alfred Smith" userId="3c60a3631c0db8ad" providerId="LiveId" clId="{D9DF20EF-9D7B-4F3B-9B53-1D9C81F6DB48}" dt="2025-05-30T07:29:06.362" v="20" actId="478"/>
          <ac:spMkLst>
            <pc:docMk/>
            <pc:sldMk cId="100491716" sldId="269"/>
            <ac:spMk id="4" creationId="{EE2AC625-9141-A801-F431-DD5F79396320}"/>
          </ac:spMkLst>
        </pc:spChg>
        <pc:spChg chg="add mod">
          <ac:chgData name="Alfred Smith" userId="3c60a3631c0db8ad" providerId="LiveId" clId="{D9DF20EF-9D7B-4F3B-9B53-1D9C81F6DB48}" dt="2025-05-30T07:29:06.865" v="21"/>
          <ac:spMkLst>
            <pc:docMk/>
            <pc:sldMk cId="100491716" sldId="269"/>
            <ac:spMk id="5" creationId="{A607CE97-39F5-2DBC-DB4B-530A069EE0EF}"/>
          </ac:spMkLst>
        </pc:spChg>
      </pc:sldChg>
      <pc:sldChg chg="modSp">
        <pc:chgData name="Alfred Smith" userId="3c60a3631c0db8ad" providerId="LiveId" clId="{D9DF20EF-9D7B-4F3B-9B53-1D9C81F6DB48}" dt="2025-05-30T07:25:51.423" v="3"/>
        <pc:sldMkLst>
          <pc:docMk/>
          <pc:sldMk cId="939110669" sldId="271"/>
        </pc:sldMkLst>
        <pc:spChg chg="mod">
          <ac:chgData name="Alfred Smith" userId="3c60a3631c0db8ad" providerId="LiveId" clId="{D9DF20EF-9D7B-4F3B-9B53-1D9C81F6DB48}" dt="2025-05-30T07:25:51.423" v="3"/>
          <ac:spMkLst>
            <pc:docMk/>
            <pc:sldMk cId="939110669" sldId="271"/>
            <ac:spMk id="3" creationId="{5C296FA1-D96B-3BDC-DE9E-7A16237B31FD}"/>
          </ac:spMkLst>
        </pc:spChg>
      </pc:sldChg>
      <pc:sldChg chg="addSp delSp modSp mod">
        <pc:chgData name="Alfred Smith" userId="3c60a3631c0db8ad" providerId="LiveId" clId="{D9DF20EF-9D7B-4F3B-9B53-1D9C81F6DB48}" dt="2025-05-30T07:29:25.038" v="23"/>
        <pc:sldMkLst>
          <pc:docMk/>
          <pc:sldMk cId="1922139011" sldId="281"/>
        </pc:sldMkLst>
        <pc:spChg chg="add mod">
          <ac:chgData name="Alfred Smith" userId="3c60a3631c0db8ad" providerId="LiveId" clId="{D9DF20EF-9D7B-4F3B-9B53-1D9C81F6DB48}" dt="2025-05-30T07:29:25.038" v="23"/>
          <ac:spMkLst>
            <pc:docMk/>
            <pc:sldMk cId="1922139011" sldId="281"/>
            <ac:spMk id="2" creationId="{291D4D72-AAA7-4958-0FBF-396E18F1E96A}"/>
          </ac:spMkLst>
        </pc:spChg>
        <pc:spChg chg="del">
          <ac:chgData name="Alfred Smith" userId="3c60a3631c0db8ad" providerId="LiveId" clId="{D9DF20EF-9D7B-4F3B-9B53-1D9C81F6DB48}" dt="2025-05-30T07:29:24.540" v="22" actId="478"/>
          <ac:spMkLst>
            <pc:docMk/>
            <pc:sldMk cId="1922139011" sldId="281"/>
            <ac:spMk id="3" creationId="{A58184BD-88F1-BA02-40C1-D8403D0EEC0D}"/>
          </ac:spMkLst>
        </pc:spChg>
        <pc:spChg chg="del">
          <ac:chgData name="Alfred Smith" userId="3c60a3631c0db8ad" providerId="LiveId" clId="{D9DF20EF-9D7B-4F3B-9B53-1D9C81F6DB48}" dt="2025-05-30T07:29:24.540" v="22" actId="478"/>
          <ac:spMkLst>
            <pc:docMk/>
            <pc:sldMk cId="1922139011" sldId="281"/>
            <ac:spMk id="4" creationId="{EE2AC625-9141-A801-F431-DD5F79396320}"/>
          </ac:spMkLst>
        </pc:spChg>
        <pc:spChg chg="add mod">
          <ac:chgData name="Alfred Smith" userId="3c60a3631c0db8ad" providerId="LiveId" clId="{D9DF20EF-9D7B-4F3B-9B53-1D9C81F6DB48}" dt="2025-05-30T07:29:25.038" v="23"/>
          <ac:spMkLst>
            <pc:docMk/>
            <pc:sldMk cId="1922139011" sldId="281"/>
            <ac:spMk id="5" creationId="{C957337D-79DD-3458-ACDB-5AF3707EF31F}"/>
          </ac:spMkLst>
        </pc:spChg>
      </pc:sldChg>
      <pc:sldChg chg="addSp delSp modSp mod">
        <pc:chgData name="Alfred Smith" userId="3c60a3631c0db8ad" providerId="LiveId" clId="{D9DF20EF-9D7B-4F3B-9B53-1D9C81F6DB48}" dt="2025-05-30T07:29:41.442" v="25"/>
        <pc:sldMkLst>
          <pc:docMk/>
          <pc:sldMk cId="3166251957" sldId="283"/>
        </pc:sldMkLst>
        <pc:spChg chg="add mod">
          <ac:chgData name="Alfred Smith" userId="3c60a3631c0db8ad" providerId="LiveId" clId="{D9DF20EF-9D7B-4F3B-9B53-1D9C81F6DB48}" dt="2025-05-30T07:29:41.442" v="25"/>
          <ac:spMkLst>
            <pc:docMk/>
            <pc:sldMk cId="3166251957" sldId="283"/>
            <ac:spMk id="2" creationId="{917ACB05-0009-E056-C37E-3070203BD850}"/>
          </ac:spMkLst>
        </pc:spChg>
        <pc:spChg chg="del">
          <ac:chgData name="Alfred Smith" userId="3c60a3631c0db8ad" providerId="LiveId" clId="{D9DF20EF-9D7B-4F3B-9B53-1D9C81F6DB48}" dt="2025-05-30T07:29:40.842" v="24" actId="478"/>
          <ac:spMkLst>
            <pc:docMk/>
            <pc:sldMk cId="3166251957" sldId="283"/>
            <ac:spMk id="3" creationId="{A58184BD-88F1-BA02-40C1-D8403D0EEC0D}"/>
          </ac:spMkLst>
        </pc:spChg>
        <pc:spChg chg="del">
          <ac:chgData name="Alfred Smith" userId="3c60a3631c0db8ad" providerId="LiveId" clId="{D9DF20EF-9D7B-4F3B-9B53-1D9C81F6DB48}" dt="2025-05-30T07:29:40.842" v="24" actId="478"/>
          <ac:spMkLst>
            <pc:docMk/>
            <pc:sldMk cId="3166251957" sldId="283"/>
            <ac:spMk id="4" creationId="{EE2AC625-9141-A801-F431-DD5F79396320}"/>
          </ac:spMkLst>
        </pc:spChg>
        <pc:spChg chg="add mod">
          <ac:chgData name="Alfred Smith" userId="3c60a3631c0db8ad" providerId="LiveId" clId="{D9DF20EF-9D7B-4F3B-9B53-1D9C81F6DB48}" dt="2025-05-30T07:29:41.442" v="25"/>
          <ac:spMkLst>
            <pc:docMk/>
            <pc:sldMk cId="3166251957" sldId="283"/>
            <ac:spMk id="5" creationId="{9A75D925-243E-AA84-81DD-C404397E0FEC}"/>
          </ac:spMkLst>
        </pc:spChg>
      </pc:sldChg>
      <pc:sldChg chg="addSp delSp modSp mod">
        <pc:chgData name="Alfred Smith" userId="3c60a3631c0db8ad" providerId="LiveId" clId="{D9DF20EF-9D7B-4F3B-9B53-1D9C81F6DB48}" dt="2025-05-30T07:30:00.084" v="27"/>
        <pc:sldMkLst>
          <pc:docMk/>
          <pc:sldMk cId="1522780631" sldId="285"/>
        </pc:sldMkLst>
        <pc:spChg chg="add mod">
          <ac:chgData name="Alfred Smith" userId="3c60a3631c0db8ad" providerId="LiveId" clId="{D9DF20EF-9D7B-4F3B-9B53-1D9C81F6DB48}" dt="2025-05-30T07:30:00.084" v="27"/>
          <ac:spMkLst>
            <pc:docMk/>
            <pc:sldMk cId="1522780631" sldId="285"/>
            <ac:spMk id="2" creationId="{93472141-4E2F-128B-F8E5-737B191274BC}"/>
          </ac:spMkLst>
        </pc:spChg>
        <pc:spChg chg="del">
          <ac:chgData name="Alfred Smith" userId="3c60a3631c0db8ad" providerId="LiveId" clId="{D9DF20EF-9D7B-4F3B-9B53-1D9C81F6DB48}" dt="2025-05-30T07:29:59.557" v="26" actId="478"/>
          <ac:spMkLst>
            <pc:docMk/>
            <pc:sldMk cId="1522780631" sldId="285"/>
            <ac:spMk id="3" creationId="{A58184BD-88F1-BA02-40C1-D8403D0EEC0D}"/>
          </ac:spMkLst>
        </pc:spChg>
        <pc:spChg chg="del">
          <ac:chgData name="Alfred Smith" userId="3c60a3631c0db8ad" providerId="LiveId" clId="{D9DF20EF-9D7B-4F3B-9B53-1D9C81F6DB48}" dt="2025-05-30T07:29:59.557" v="26" actId="478"/>
          <ac:spMkLst>
            <pc:docMk/>
            <pc:sldMk cId="1522780631" sldId="285"/>
            <ac:spMk id="4" creationId="{EE2AC625-9141-A801-F431-DD5F79396320}"/>
          </ac:spMkLst>
        </pc:spChg>
        <pc:spChg chg="add mod">
          <ac:chgData name="Alfred Smith" userId="3c60a3631c0db8ad" providerId="LiveId" clId="{D9DF20EF-9D7B-4F3B-9B53-1D9C81F6DB48}" dt="2025-05-30T07:30:00.084" v="27"/>
          <ac:spMkLst>
            <pc:docMk/>
            <pc:sldMk cId="1522780631" sldId="285"/>
            <ac:spMk id="5" creationId="{62117F7E-BD44-C31D-B44F-8B4FA99D9FF5}"/>
          </ac:spMkLst>
        </pc:spChg>
      </pc:sldChg>
      <pc:sldChg chg="addSp delSp modSp mod">
        <pc:chgData name="Alfred Smith" userId="3c60a3631c0db8ad" providerId="LiveId" clId="{D9DF20EF-9D7B-4F3B-9B53-1D9C81F6DB48}" dt="2025-05-30T07:30:25.162" v="29"/>
        <pc:sldMkLst>
          <pc:docMk/>
          <pc:sldMk cId="2332778949" sldId="287"/>
        </pc:sldMkLst>
        <pc:spChg chg="add mod">
          <ac:chgData name="Alfred Smith" userId="3c60a3631c0db8ad" providerId="LiveId" clId="{D9DF20EF-9D7B-4F3B-9B53-1D9C81F6DB48}" dt="2025-05-30T07:30:25.162" v="29"/>
          <ac:spMkLst>
            <pc:docMk/>
            <pc:sldMk cId="2332778949" sldId="287"/>
            <ac:spMk id="2" creationId="{4638D4A5-0D5B-27C4-111D-8105A0154D1E}"/>
          </ac:spMkLst>
        </pc:spChg>
        <pc:spChg chg="del">
          <ac:chgData name="Alfred Smith" userId="3c60a3631c0db8ad" providerId="LiveId" clId="{D9DF20EF-9D7B-4F3B-9B53-1D9C81F6DB48}" dt="2025-05-30T07:30:24.584" v="28" actId="478"/>
          <ac:spMkLst>
            <pc:docMk/>
            <pc:sldMk cId="2332778949" sldId="287"/>
            <ac:spMk id="3" creationId="{A58184BD-88F1-BA02-40C1-D8403D0EEC0D}"/>
          </ac:spMkLst>
        </pc:spChg>
        <pc:spChg chg="del">
          <ac:chgData name="Alfred Smith" userId="3c60a3631c0db8ad" providerId="LiveId" clId="{D9DF20EF-9D7B-4F3B-9B53-1D9C81F6DB48}" dt="2025-05-30T07:30:24.584" v="28" actId="478"/>
          <ac:spMkLst>
            <pc:docMk/>
            <pc:sldMk cId="2332778949" sldId="287"/>
            <ac:spMk id="4" creationId="{EE2AC625-9141-A801-F431-DD5F79396320}"/>
          </ac:spMkLst>
        </pc:spChg>
        <pc:spChg chg="add mod">
          <ac:chgData name="Alfred Smith" userId="3c60a3631c0db8ad" providerId="LiveId" clId="{D9DF20EF-9D7B-4F3B-9B53-1D9C81F6DB48}" dt="2025-05-30T07:30:25.162" v="29"/>
          <ac:spMkLst>
            <pc:docMk/>
            <pc:sldMk cId="2332778949" sldId="287"/>
            <ac:spMk id="5" creationId="{FF3EEB16-699C-9F2D-AACA-E9C9276E70E5}"/>
          </ac:spMkLst>
        </pc:spChg>
      </pc:sldChg>
      <pc:sldChg chg="addSp delSp modSp mod">
        <pc:chgData name="Alfred Smith" userId="3c60a3631c0db8ad" providerId="LiveId" clId="{D9DF20EF-9D7B-4F3B-9B53-1D9C81F6DB48}" dt="2025-05-30T07:31:17.363" v="33"/>
        <pc:sldMkLst>
          <pc:docMk/>
          <pc:sldMk cId="3153919605" sldId="289"/>
        </pc:sldMkLst>
        <pc:spChg chg="add mod">
          <ac:chgData name="Alfred Smith" userId="3c60a3631c0db8ad" providerId="LiveId" clId="{D9DF20EF-9D7B-4F3B-9B53-1D9C81F6DB48}" dt="2025-05-30T07:31:17.363" v="33"/>
          <ac:spMkLst>
            <pc:docMk/>
            <pc:sldMk cId="3153919605" sldId="289"/>
            <ac:spMk id="2" creationId="{9A8AD5E5-DE46-F666-02B3-4F61DF78E3BE}"/>
          </ac:spMkLst>
        </pc:spChg>
        <pc:spChg chg="del">
          <ac:chgData name="Alfred Smith" userId="3c60a3631c0db8ad" providerId="LiveId" clId="{D9DF20EF-9D7B-4F3B-9B53-1D9C81F6DB48}" dt="2025-05-30T07:31:16.811" v="32" actId="478"/>
          <ac:spMkLst>
            <pc:docMk/>
            <pc:sldMk cId="3153919605" sldId="289"/>
            <ac:spMk id="3" creationId="{A58184BD-88F1-BA02-40C1-D8403D0EEC0D}"/>
          </ac:spMkLst>
        </pc:spChg>
        <pc:spChg chg="del">
          <ac:chgData name="Alfred Smith" userId="3c60a3631c0db8ad" providerId="LiveId" clId="{D9DF20EF-9D7B-4F3B-9B53-1D9C81F6DB48}" dt="2025-05-30T07:31:16.811" v="32" actId="478"/>
          <ac:spMkLst>
            <pc:docMk/>
            <pc:sldMk cId="3153919605" sldId="289"/>
            <ac:spMk id="4" creationId="{EE2AC625-9141-A801-F431-DD5F79396320}"/>
          </ac:spMkLst>
        </pc:spChg>
        <pc:spChg chg="add mod">
          <ac:chgData name="Alfred Smith" userId="3c60a3631c0db8ad" providerId="LiveId" clId="{D9DF20EF-9D7B-4F3B-9B53-1D9C81F6DB48}" dt="2025-05-30T07:31:17.363" v="33"/>
          <ac:spMkLst>
            <pc:docMk/>
            <pc:sldMk cId="3153919605" sldId="289"/>
            <ac:spMk id="5" creationId="{0852DB34-2CA2-42A7-AFF9-9A50F255EED6}"/>
          </ac:spMkLst>
        </pc:spChg>
      </pc:sldChg>
      <pc:sldChg chg="addSp delSp modSp mod">
        <pc:chgData name="Alfred Smith" userId="3c60a3631c0db8ad" providerId="LiveId" clId="{D9DF20EF-9D7B-4F3B-9B53-1D9C81F6DB48}" dt="2025-05-30T07:31:54.579" v="37"/>
        <pc:sldMkLst>
          <pc:docMk/>
          <pc:sldMk cId="1878919862" sldId="291"/>
        </pc:sldMkLst>
        <pc:spChg chg="add mod">
          <ac:chgData name="Alfred Smith" userId="3c60a3631c0db8ad" providerId="LiveId" clId="{D9DF20EF-9D7B-4F3B-9B53-1D9C81F6DB48}" dt="2025-05-30T07:31:54.579" v="37"/>
          <ac:spMkLst>
            <pc:docMk/>
            <pc:sldMk cId="1878919862" sldId="291"/>
            <ac:spMk id="2" creationId="{42474CCC-407F-2C5B-A11A-08F728CD9902}"/>
          </ac:spMkLst>
        </pc:spChg>
        <pc:spChg chg="del">
          <ac:chgData name="Alfred Smith" userId="3c60a3631c0db8ad" providerId="LiveId" clId="{D9DF20EF-9D7B-4F3B-9B53-1D9C81F6DB48}" dt="2025-05-30T07:31:54.029" v="36" actId="478"/>
          <ac:spMkLst>
            <pc:docMk/>
            <pc:sldMk cId="1878919862" sldId="291"/>
            <ac:spMk id="3" creationId="{A58184BD-88F1-BA02-40C1-D8403D0EEC0D}"/>
          </ac:spMkLst>
        </pc:spChg>
        <pc:spChg chg="del">
          <ac:chgData name="Alfred Smith" userId="3c60a3631c0db8ad" providerId="LiveId" clId="{D9DF20EF-9D7B-4F3B-9B53-1D9C81F6DB48}" dt="2025-05-30T07:31:54.029" v="36" actId="478"/>
          <ac:spMkLst>
            <pc:docMk/>
            <pc:sldMk cId="1878919862" sldId="291"/>
            <ac:spMk id="4" creationId="{EE2AC625-9141-A801-F431-DD5F79396320}"/>
          </ac:spMkLst>
        </pc:spChg>
        <pc:spChg chg="add mod">
          <ac:chgData name="Alfred Smith" userId="3c60a3631c0db8ad" providerId="LiveId" clId="{D9DF20EF-9D7B-4F3B-9B53-1D9C81F6DB48}" dt="2025-05-30T07:31:54.579" v="37"/>
          <ac:spMkLst>
            <pc:docMk/>
            <pc:sldMk cId="1878919862" sldId="291"/>
            <ac:spMk id="5" creationId="{D9963DDC-0F55-259B-E097-6B5B561ECE29}"/>
          </ac:spMkLst>
        </pc:spChg>
      </pc:sldChg>
      <pc:sldChg chg="addSp delSp modSp mod">
        <pc:chgData name="Alfred Smith" userId="3c60a3631c0db8ad" providerId="LiveId" clId="{D9DF20EF-9D7B-4F3B-9B53-1D9C81F6DB48}" dt="2025-05-30T07:32:14.027" v="39"/>
        <pc:sldMkLst>
          <pc:docMk/>
          <pc:sldMk cId="2219299321" sldId="293"/>
        </pc:sldMkLst>
        <pc:spChg chg="add mod">
          <ac:chgData name="Alfred Smith" userId="3c60a3631c0db8ad" providerId="LiveId" clId="{D9DF20EF-9D7B-4F3B-9B53-1D9C81F6DB48}" dt="2025-05-30T07:32:14.027" v="39"/>
          <ac:spMkLst>
            <pc:docMk/>
            <pc:sldMk cId="2219299321" sldId="293"/>
            <ac:spMk id="2" creationId="{DA732B7D-942B-EBB6-39AE-7F7D56C637CA}"/>
          </ac:spMkLst>
        </pc:spChg>
        <pc:spChg chg="del">
          <ac:chgData name="Alfred Smith" userId="3c60a3631c0db8ad" providerId="LiveId" clId="{D9DF20EF-9D7B-4F3B-9B53-1D9C81F6DB48}" dt="2025-05-30T07:32:13.520" v="38" actId="478"/>
          <ac:spMkLst>
            <pc:docMk/>
            <pc:sldMk cId="2219299321" sldId="293"/>
            <ac:spMk id="3" creationId="{A58184BD-88F1-BA02-40C1-D8403D0EEC0D}"/>
          </ac:spMkLst>
        </pc:spChg>
        <pc:spChg chg="del">
          <ac:chgData name="Alfred Smith" userId="3c60a3631c0db8ad" providerId="LiveId" clId="{D9DF20EF-9D7B-4F3B-9B53-1D9C81F6DB48}" dt="2025-05-30T07:32:13.520" v="38" actId="478"/>
          <ac:spMkLst>
            <pc:docMk/>
            <pc:sldMk cId="2219299321" sldId="293"/>
            <ac:spMk id="4" creationId="{EE2AC625-9141-A801-F431-DD5F79396320}"/>
          </ac:spMkLst>
        </pc:spChg>
        <pc:spChg chg="add mod">
          <ac:chgData name="Alfred Smith" userId="3c60a3631c0db8ad" providerId="LiveId" clId="{D9DF20EF-9D7B-4F3B-9B53-1D9C81F6DB48}" dt="2025-05-30T07:32:14.027" v="39"/>
          <ac:spMkLst>
            <pc:docMk/>
            <pc:sldMk cId="2219299321" sldId="293"/>
            <ac:spMk id="5" creationId="{1827DD20-8BCB-18D2-91F5-51333E6A46EE}"/>
          </ac:spMkLst>
        </pc:spChg>
      </pc:sldChg>
      <pc:sldChg chg="addSp delSp modSp mod">
        <pc:chgData name="Alfred Smith" userId="3c60a3631c0db8ad" providerId="LiveId" clId="{D9DF20EF-9D7B-4F3B-9B53-1D9C81F6DB48}" dt="2025-05-30T07:32:51.979" v="43"/>
        <pc:sldMkLst>
          <pc:docMk/>
          <pc:sldMk cId="3279066978" sldId="295"/>
        </pc:sldMkLst>
        <pc:spChg chg="add mod">
          <ac:chgData name="Alfred Smith" userId="3c60a3631c0db8ad" providerId="LiveId" clId="{D9DF20EF-9D7B-4F3B-9B53-1D9C81F6DB48}" dt="2025-05-30T07:32:51.979" v="43"/>
          <ac:spMkLst>
            <pc:docMk/>
            <pc:sldMk cId="3279066978" sldId="295"/>
            <ac:spMk id="2" creationId="{F8974F8A-5152-FBA3-3B4D-37AA3D4CA62F}"/>
          </ac:spMkLst>
        </pc:spChg>
        <pc:spChg chg="del">
          <ac:chgData name="Alfred Smith" userId="3c60a3631c0db8ad" providerId="LiveId" clId="{D9DF20EF-9D7B-4F3B-9B53-1D9C81F6DB48}" dt="2025-05-30T07:32:51.476" v="42" actId="478"/>
          <ac:spMkLst>
            <pc:docMk/>
            <pc:sldMk cId="3279066978" sldId="295"/>
            <ac:spMk id="3" creationId="{A58184BD-88F1-BA02-40C1-D8403D0EEC0D}"/>
          </ac:spMkLst>
        </pc:spChg>
        <pc:spChg chg="del">
          <ac:chgData name="Alfred Smith" userId="3c60a3631c0db8ad" providerId="LiveId" clId="{D9DF20EF-9D7B-4F3B-9B53-1D9C81F6DB48}" dt="2025-05-30T07:32:51.476" v="42" actId="478"/>
          <ac:spMkLst>
            <pc:docMk/>
            <pc:sldMk cId="3279066978" sldId="295"/>
            <ac:spMk id="4" creationId="{EE2AC625-9141-A801-F431-DD5F79396320}"/>
          </ac:spMkLst>
        </pc:spChg>
        <pc:spChg chg="add mod">
          <ac:chgData name="Alfred Smith" userId="3c60a3631c0db8ad" providerId="LiveId" clId="{D9DF20EF-9D7B-4F3B-9B53-1D9C81F6DB48}" dt="2025-05-30T07:32:51.979" v="43"/>
          <ac:spMkLst>
            <pc:docMk/>
            <pc:sldMk cId="3279066978" sldId="295"/>
            <ac:spMk id="5" creationId="{129E880D-4881-C15A-6974-1C45F20A21C1}"/>
          </ac:spMkLst>
        </pc:spChg>
      </pc:sldChg>
      <pc:sldChg chg="addSp delSp modSp mod">
        <pc:chgData name="Alfred Smith" userId="3c60a3631c0db8ad" providerId="LiveId" clId="{D9DF20EF-9D7B-4F3B-9B53-1D9C81F6DB48}" dt="2025-05-30T07:33:09.281" v="45"/>
        <pc:sldMkLst>
          <pc:docMk/>
          <pc:sldMk cId="424969840" sldId="297"/>
        </pc:sldMkLst>
        <pc:spChg chg="add mod">
          <ac:chgData name="Alfred Smith" userId="3c60a3631c0db8ad" providerId="LiveId" clId="{D9DF20EF-9D7B-4F3B-9B53-1D9C81F6DB48}" dt="2025-05-30T07:33:09.281" v="45"/>
          <ac:spMkLst>
            <pc:docMk/>
            <pc:sldMk cId="424969840" sldId="297"/>
            <ac:spMk id="2" creationId="{B8E498B9-410D-A0C9-9557-69CE5847D23E}"/>
          </ac:spMkLst>
        </pc:spChg>
        <pc:spChg chg="del">
          <ac:chgData name="Alfred Smith" userId="3c60a3631c0db8ad" providerId="LiveId" clId="{D9DF20EF-9D7B-4F3B-9B53-1D9C81F6DB48}" dt="2025-05-30T07:33:08.668" v="44" actId="478"/>
          <ac:spMkLst>
            <pc:docMk/>
            <pc:sldMk cId="424969840" sldId="297"/>
            <ac:spMk id="3" creationId="{A58184BD-88F1-BA02-40C1-D8403D0EEC0D}"/>
          </ac:spMkLst>
        </pc:spChg>
        <pc:spChg chg="del">
          <ac:chgData name="Alfred Smith" userId="3c60a3631c0db8ad" providerId="LiveId" clId="{D9DF20EF-9D7B-4F3B-9B53-1D9C81F6DB48}" dt="2025-05-30T07:33:08.668" v="44" actId="478"/>
          <ac:spMkLst>
            <pc:docMk/>
            <pc:sldMk cId="424969840" sldId="297"/>
            <ac:spMk id="4" creationId="{EE2AC625-9141-A801-F431-DD5F79396320}"/>
          </ac:spMkLst>
        </pc:spChg>
        <pc:spChg chg="add mod">
          <ac:chgData name="Alfred Smith" userId="3c60a3631c0db8ad" providerId="LiveId" clId="{D9DF20EF-9D7B-4F3B-9B53-1D9C81F6DB48}" dt="2025-05-30T07:33:09.281" v="45"/>
          <ac:spMkLst>
            <pc:docMk/>
            <pc:sldMk cId="424969840" sldId="297"/>
            <ac:spMk id="5" creationId="{DD95EC82-ACF3-2427-FD6A-02E1E490DC9C}"/>
          </ac:spMkLst>
        </pc:spChg>
      </pc:sldChg>
      <pc:sldChg chg="addSp delSp modSp mod">
        <pc:chgData name="Alfred Smith" userId="3c60a3631c0db8ad" providerId="LiveId" clId="{D9DF20EF-9D7B-4F3B-9B53-1D9C81F6DB48}" dt="2025-05-30T07:34:30.529" v="47"/>
        <pc:sldMkLst>
          <pc:docMk/>
          <pc:sldMk cId="2351291834" sldId="299"/>
        </pc:sldMkLst>
        <pc:spChg chg="add mod">
          <ac:chgData name="Alfred Smith" userId="3c60a3631c0db8ad" providerId="LiveId" clId="{D9DF20EF-9D7B-4F3B-9B53-1D9C81F6DB48}" dt="2025-05-30T07:34:30.529" v="47"/>
          <ac:spMkLst>
            <pc:docMk/>
            <pc:sldMk cId="2351291834" sldId="299"/>
            <ac:spMk id="2" creationId="{567750A2-1BDB-084D-7AE6-32F72F5BFF03}"/>
          </ac:spMkLst>
        </pc:spChg>
        <pc:spChg chg="del">
          <ac:chgData name="Alfred Smith" userId="3c60a3631c0db8ad" providerId="LiveId" clId="{D9DF20EF-9D7B-4F3B-9B53-1D9C81F6DB48}" dt="2025-05-30T07:34:29.884" v="46" actId="478"/>
          <ac:spMkLst>
            <pc:docMk/>
            <pc:sldMk cId="2351291834" sldId="299"/>
            <ac:spMk id="3" creationId="{A58184BD-88F1-BA02-40C1-D8403D0EEC0D}"/>
          </ac:spMkLst>
        </pc:spChg>
        <pc:spChg chg="del">
          <ac:chgData name="Alfred Smith" userId="3c60a3631c0db8ad" providerId="LiveId" clId="{D9DF20EF-9D7B-4F3B-9B53-1D9C81F6DB48}" dt="2025-05-30T07:34:29.884" v="46" actId="478"/>
          <ac:spMkLst>
            <pc:docMk/>
            <pc:sldMk cId="2351291834" sldId="299"/>
            <ac:spMk id="4" creationId="{EE2AC625-9141-A801-F431-DD5F79396320}"/>
          </ac:spMkLst>
        </pc:spChg>
        <pc:spChg chg="add mod">
          <ac:chgData name="Alfred Smith" userId="3c60a3631c0db8ad" providerId="LiveId" clId="{D9DF20EF-9D7B-4F3B-9B53-1D9C81F6DB48}" dt="2025-05-30T07:34:30.529" v="47"/>
          <ac:spMkLst>
            <pc:docMk/>
            <pc:sldMk cId="2351291834" sldId="299"/>
            <ac:spMk id="5" creationId="{20777CB3-C0C1-2935-C393-99576C1F60E0}"/>
          </ac:spMkLst>
        </pc:spChg>
      </pc:sldChg>
      <pc:sldChg chg="addSp delSp modSp mod">
        <pc:chgData name="Alfred Smith" userId="3c60a3631c0db8ad" providerId="LiveId" clId="{D9DF20EF-9D7B-4F3B-9B53-1D9C81F6DB48}" dt="2025-05-30T07:35:02.605" v="51"/>
        <pc:sldMkLst>
          <pc:docMk/>
          <pc:sldMk cId="907691312" sldId="301"/>
        </pc:sldMkLst>
        <pc:spChg chg="add mod">
          <ac:chgData name="Alfred Smith" userId="3c60a3631c0db8ad" providerId="LiveId" clId="{D9DF20EF-9D7B-4F3B-9B53-1D9C81F6DB48}" dt="2025-05-30T07:35:02.605" v="51"/>
          <ac:spMkLst>
            <pc:docMk/>
            <pc:sldMk cId="907691312" sldId="301"/>
            <ac:spMk id="2" creationId="{4A3E45A4-9CCA-922D-7F03-F35A2AB9B676}"/>
          </ac:spMkLst>
        </pc:spChg>
        <pc:spChg chg="del">
          <ac:chgData name="Alfred Smith" userId="3c60a3631c0db8ad" providerId="LiveId" clId="{D9DF20EF-9D7B-4F3B-9B53-1D9C81F6DB48}" dt="2025-05-30T07:35:02.054" v="50" actId="478"/>
          <ac:spMkLst>
            <pc:docMk/>
            <pc:sldMk cId="907691312" sldId="301"/>
            <ac:spMk id="3" creationId="{A58184BD-88F1-BA02-40C1-D8403D0EEC0D}"/>
          </ac:spMkLst>
        </pc:spChg>
        <pc:spChg chg="del">
          <ac:chgData name="Alfred Smith" userId="3c60a3631c0db8ad" providerId="LiveId" clId="{D9DF20EF-9D7B-4F3B-9B53-1D9C81F6DB48}" dt="2025-05-30T07:35:02.054" v="50" actId="478"/>
          <ac:spMkLst>
            <pc:docMk/>
            <pc:sldMk cId="907691312" sldId="301"/>
            <ac:spMk id="4" creationId="{EE2AC625-9141-A801-F431-DD5F79396320}"/>
          </ac:spMkLst>
        </pc:spChg>
        <pc:spChg chg="add mod">
          <ac:chgData name="Alfred Smith" userId="3c60a3631c0db8ad" providerId="LiveId" clId="{D9DF20EF-9D7B-4F3B-9B53-1D9C81F6DB48}" dt="2025-05-30T07:35:02.605" v="51"/>
          <ac:spMkLst>
            <pc:docMk/>
            <pc:sldMk cId="907691312" sldId="301"/>
            <ac:spMk id="5" creationId="{02E414C2-424F-46F1-DD58-87BABE44A01D}"/>
          </ac:spMkLst>
        </pc:spChg>
      </pc:sldChg>
      <pc:sldChg chg="addSp delSp modSp mod">
        <pc:chgData name="Alfred Smith" userId="3c60a3631c0db8ad" providerId="LiveId" clId="{D9DF20EF-9D7B-4F3B-9B53-1D9C81F6DB48}" dt="2025-05-30T07:30:43.003" v="31"/>
        <pc:sldMkLst>
          <pc:docMk/>
          <pc:sldMk cId="2963455298" sldId="304"/>
        </pc:sldMkLst>
        <pc:spChg chg="add mod">
          <ac:chgData name="Alfred Smith" userId="3c60a3631c0db8ad" providerId="LiveId" clId="{D9DF20EF-9D7B-4F3B-9B53-1D9C81F6DB48}" dt="2025-05-30T07:30:43.003" v="31"/>
          <ac:spMkLst>
            <pc:docMk/>
            <pc:sldMk cId="2963455298" sldId="304"/>
            <ac:spMk id="2" creationId="{7771F8A8-955D-BA45-05A7-B6EEFE766C65}"/>
          </ac:spMkLst>
        </pc:spChg>
        <pc:spChg chg="del">
          <ac:chgData name="Alfred Smith" userId="3c60a3631c0db8ad" providerId="LiveId" clId="{D9DF20EF-9D7B-4F3B-9B53-1D9C81F6DB48}" dt="2025-05-30T07:30:41.769" v="30" actId="478"/>
          <ac:spMkLst>
            <pc:docMk/>
            <pc:sldMk cId="2963455298" sldId="304"/>
            <ac:spMk id="3" creationId="{A58184BD-88F1-BA02-40C1-D8403D0EEC0D}"/>
          </ac:spMkLst>
        </pc:spChg>
        <pc:spChg chg="del">
          <ac:chgData name="Alfred Smith" userId="3c60a3631c0db8ad" providerId="LiveId" clId="{D9DF20EF-9D7B-4F3B-9B53-1D9C81F6DB48}" dt="2025-05-30T07:30:41.769" v="30" actId="478"/>
          <ac:spMkLst>
            <pc:docMk/>
            <pc:sldMk cId="2963455298" sldId="304"/>
            <ac:spMk id="4" creationId="{EE2AC625-9141-A801-F431-DD5F79396320}"/>
          </ac:spMkLst>
        </pc:spChg>
        <pc:spChg chg="add mod">
          <ac:chgData name="Alfred Smith" userId="3c60a3631c0db8ad" providerId="LiveId" clId="{D9DF20EF-9D7B-4F3B-9B53-1D9C81F6DB48}" dt="2025-05-30T07:30:43.003" v="31"/>
          <ac:spMkLst>
            <pc:docMk/>
            <pc:sldMk cId="2963455298" sldId="304"/>
            <ac:spMk id="5" creationId="{C210BD54-381C-F321-AC0E-076280378884}"/>
          </ac:spMkLst>
        </pc:spChg>
      </pc:sldChg>
      <pc:sldChg chg="addSp delSp modSp mod">
        <pc:chgData name="Alfred Smith" userId="3c60a3631c0db8ad" providerId="LiveId" clId="{D9DF20EF-9D7B-4F3B-9B53-1D9C81F6DB48}" dt="2025-05-30T07:31:38.009" v="35"/>
        <pc:sldMkLst>
          <pc:docMk/>
          <pc:sldMk cId="3723994255" sldId="306"/>
        </pc:sldMkLst>
        <pc:spChg chg="add mod">
          <ac:chgData name="Alfred Smith" userId="3c60a3631c0db8ad" providerId="LiveId" clId="{D9DF20EF-9D7B-4F3B-9B53-1D9C81F6DB48}" dt="2025-05-30T07:31:38.009" v="35"/>
          <ac:spMkLst>
            <pc:docMk/>
            <pc:sldMk cId="3723994255" sldId="306"/>
            <ac:spMk id="2" creationId="{0CABD26C-228C-70C2-7232-A6F8B25CB9D1}"/>
          </ac:spMkLst>
        </pc:spChg>
        <pc:spChg chg="del">
          <ac:chgData name="Alfred Smith" userId="3c60a3631c0db8ad" providerId="LiveId" clId="{D9DF20EF-9D7B-4F3B-9B53-1D9C81F6DB48}" dt="2025-05-30T07:31:37.481" v="34" actId="478"/>
          <ac:spMkLst>
            <pc:docMk/>
            <pc:sldMk cId="3723994255" sldId="306"/>
            <ac:spMk id="3" creationId="{A58184BD-88F1-BA02-40C1-D8403D0EEC0D}"/>
          </ac:spMkLst>
        </pc:spChg>
        <pc:spChg chg="del">
          <ac:chgData name="Alfred Smith" userId="3c60a3631c0db8ad" providerId="LiveId" clId="{D9DF20EF-9D7B-4F3B-9B53-1D9C81F6DB48}" dt="2025-05-30T07:31:37.481" v="34" actId="478"/>
          <ac:spMkLst>
            <pc:docMk/>
            <pc:sldMk cId="3723994255" sldId="306"/>
            <ac:spMk id="4" creationId="{EE2AC625-9141-A801-F431-DD5F79396320}"/>
          </ac:spMkLst>
        </pc:spChg>
        <pc:spChg chg="add mod">
          <ac:chgData name="Alfred Smith" userId="3c60a3631c0db8ad" providerId="LiveId" clId="{D9DF20EF-9D7B-4F3B-9B53-1D9C81F6DB48}" dt="2025-05-30T07:31:38.009" v="35"/>
          <ac:spMkLst>
            <pc:docMk/>
            <pc:sldMk cId="3723994255" sldId="306"/>
            <ac:spMk id="5" creationId="{F53930A5-A877-3EED-6283-448D87F4321F}"/>
          </ac:spMkLst>
        </pc:spChg>
      </pc:sldChg>
      <pc:sldChg chg="addSp delSp modSp mod">
        <pc:chgData name="Alfred Smith" userId="3c60a3631c0db8ad" providerId="LiveId" clId="{D9DF20EF-9D7B-4F3B-9B53-1D9C81F6DB48}" dt="2025-05-30T07:32:29.244" v="41"/>
        <pc:sldMkLst>
          <pc:docMk/>
          <pc:sldMk cId="2828455097" sldId="308"/>
        </pc:sldMkLst>
        <pc:spChg chg="add mod">
          <ac:chgData name="Alfred Smith" userId="3c60a3631c0db8ad" providerId="LiveId" clId="{D9DF20EF-9D7B-4F3B-9B53-1D9C81F6DB48}" dt="2025-05-30T07:32:29.244" v="41"/>
          <ac:spMkLst>
            <pc:docMk/>
            <pc:sldMk cId="2828455097" sldId="308"/>
            <ac:spMk id="2" creationId="{098E2CE4-E890-0BE3-01B7-0FC943D4716A}"/>
          </ac:spMkLst>
        </pc:spChg>
        <pc:spChg chg="del">
          <ac:chgData name="Alfred Smith" userId="3c60a3631c0db8ad" providerId="LiveId" clId="{D9DF20EF-9D7B-4F3B-9B53-1D9C81F6DB48}" dt="2025-05-30T07:32:28.700" v="40" actId="478"/>
          <ac:spMkLst>
            <pc:docMk/>
            <pc:sldMk cId="2828455097" sldId="308"/>
            <ac:spMk id="3" creationId="{A58184BD-88F1-BA02-40C1-D8403D0EEC0D}"/>
          </ac:spMkLst>
        </pc:spChg>
        <pc:spChg chg="del">
          <ac:chgData name="Alfred Smith" userId="3c60a3631c0db8ad" providerId="LiveId" clId="{D9DF20EF-9D7B-4F3B-9B53-1D9C81F6DB48}" dt="2025-05-30T07:32:28.700" v="40" actId="478"/>
          <ac:spMkLst>
            <pc:docMk/>
            <pc:sldMk cId="2828455097" sldId="308"/>
            <ac:spMk id="4" creationId="{EE2AC625-9141-A801-F431-DD5F79396320}"/>
          </ac:spMkLst>
        </pc:spChg>
        <pc:spChg chg="add mod">
          <ac:chgData name="Alfred Smith" userId="3c60a3631c0db8ad" providerId="LiveId" clId="{D9DF20EF-9D7B-4F3B-9B53-1D9C81F6DB48}" dt="2025-05-30T07:32:29.244" v="41"/>
          <ac:spMkLst>
            <pc:docMk/>
            <pc:sldMk cId="2828455097" sldId="308"/>
            <ac:spMk id="5" creationId="{72979201-B774-205B-98E9-56EC463980F4}"/>
          </ac:spMkLst>
        </pc:spChg>
      </pc:sldChg>
      <pc:sldChg chg="addSp delSp modSp mod">
        <pc:chgData name="Alfred Smith" userId="3c60a3631c0db8ad" providerId="LiveId" clId="{D9DF20EF-9D7B-4F3B-9B53-1D9C81F6DB48}" dt="2025-05-30T07:34:46.101" v="49"/>
        <pc:sldMkLst>
          <pc:docMk/>
          <pc:sldMk cId="171112759" sldId="310"/>
        </pc:sldMkLst>
        <pc:spChg chg="add mod">
          <ac:chgData name="Alfred Smith" userId="3c60a3631c0db8ad" providerId="LiveId" clId="{D9DF20EF-9D7B-4F3B-9B53-1D9C81F6DB48}" dt="2025-05-30T07:34:46.101" v="49"/>
          <ac:spMkLst>
            <pc:docMk/>
            <pc:sldMk cId="171112759" sldId="310"/>
            <ac:spMk id="2" creationId="{077248FC-4077-6C4F-5964-F3EA15CA80FF}"/>
          </ac:spMkLst>
        </pc:spChg>
        <pc:spChg chg="del">
          <ac:chgData name="Alfred Smith" userId="3c60a3631c0db8ad" providerId="LiveId" clId="{D9DF20EF-9D7B-4F3B-9B53-1D9C81F6DB48}" dt="2025-05-30T07:34:45.489" v="48" actId="478"/>
          <ac:spMkLst>
            <pc:docMk/>
            <pc:sldMk cId="171112759" sldId="310"/>
            <ac:spMk id="3" creationId="{A58184BD-88F1-BA02-40C1-D8403D0EEC0D}"/>
          </ac:spMkLst>
        </pc:spChg>
        <pc:spChg chg="del">
          <ac:chgData name="Alfred Smith" userId="3c60a3631c0db8ad" providerId="LiveId" clId="{D9DF20EF-9D7B-4F3B-9B53-1D9C81F6DB48}" dt="2025-05-30T07:34:45.489" v="48" actId="478"/>
          <ac:spMkLst>
            <pc:docMk/>
            <pc:sldMk cId="171112759" sldId="310"/>
            <ac:spMk id="4" creationId="{EE2AC625-9141-A801-F431-DD5F79396320}"/>
          </ac:spMkLst>
        </pc:spChg>
        <pc:spChg chg="add mod">
          <ac:chgData name="Alfred Smith" userId="3c60a3631c0db8ad" providerId="LiveId" clId="{D9DF20EF-9D7B-4F3B-9B53-1D9C81F6DB48}" dt="2025-05-30T07:34:46.101" v="49"/>
          <ac:spMkLst>
            <pc:docMk/>
            <pc:sldMk cId="171112759" sldId="310"/>
            <ac:spMk id="5" creationId="{710DBA28-7250-D1FF-CCD2-892A5A427D40}"/>
          </ac:spMkLst>
        </pc:spChg>
      </pc:sldChg>
    </pc:docChg>
  </pc:docChgLst>
  <pc:docChgLst>
    <pc:chgData name="Leonie Smith" userId="fed1330f33f5650e" providerId="LiveId" clId="{9BD0EF54-1AD0-4BBC-A76D-142D991A9815}"/>
    <pc:docChg chg="modSld">
      <pc:chgData name="Leonie Smith" userId="fed1330f33f5650e" providerId="LiveId" clId="{9BD0EF54-1AD0-4BBC-A76D-142D991A9815}" dt="2024-03-20T04:30:20.272" v="99"/>
      <pc:docMkLst>
        <pc:docMk/>
      </pc:docMkLst>
      <pc:sldChg chg="addSp delSp modSp mod modTransition modAnim modNotesTx">
        <pc:chgData name="Leonie Smith" userId="fed1330f33f5650e" providerId="LiveId" clId="{9BD0EF54-1AD0-4BBC-A76D-142D991A9815}" dt="2024-03-20T04:20:59.813" v="96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9BD0EF54-1AD0-4BBC-A76D-142D991A9815}" dt="2024-03-13T07:11:00.056" v="5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9BD0EF54-1AD0-4BBC-A76D-142D991A9815}" dt="2024-03-13T07:16:00.772" v="8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9BD0EF54-1AD0-4BBC-A76D-142D991A9815}" dt="2024-03-13T07:16:34.807" v="11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9BD0EF54-1AD0-4BBC-A76D-142D991A9815}" dt="2024-03-13T07:17:16.563" v="1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9BD0EF54-1AD0-4BBC-A76D-142D991A9815}" dt="2024-03-13T07:17:31.555" v="2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9BD0EF54-1AD0-4BBC-A76D-142D991A9815}" dt="2024-03-13T07:17:59.836" v="26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9BD0EF54-1AD0-4BBC-A76D-142D991A9815}" dt="2024-03-13T07:18:18.039" v="29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9BD0EF54-1AD0-4BBC-A76D-142D991A9815}" dt="2024-03-20T04:30:20.272" v="99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9BD0EF54-1AD0-4BBC-A76D-142D991A9815}" dt="2024-03-13T07:19:13.026" v="35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9BD0EF54-1AD0-4BBC-A76D-142D991A9815}" dt="2024-03-13T07:19:29.694" v="38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9BD0EF54-1AD0-4BBC-A76D-142D991A9815}" dt="2024-03-13T07:19:53.213" v="41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9BD0EF54-1AD0-4BBC-A76D-142D991A9815}" dt="2024-03-13T07:20:08.863" v="44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9BD0EF54-1AD0-4BBC-A76D-142D991A9815}" dt="2024-03-13T07:20:30.300" v="47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9BD0EF54-1AD0-4BBC-A76D-142D991A9815}" dt="2024-03-13T07:20:43.868" v="50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9BD0EF54-1AD0-4BBC-A76D-142D991A9815}" dt="2024-03-13T07:21:15.081" v="56"/>
        <pc:sldMkLst>
          <pc:docMk/>
          <pc:sldMk cId="3153919605" sldId="289"/>
        </pc:sldMkLst>
      </pc:sldChg>
      <pc:sldChg chg="addSp delSp modSp mod modTransition modAnim">
        <pc:chgData name="Leonie Smith" userId="fed1330f33f5650e" providerId="LiveId" clId="{9BD0EF54-1AD0-4BBC-A76D-142D991A9815}" dt="2024-03-13T07:21:51.713" v="62"/>
        <pc:sldMkLst>
          <pc:docMk/>
          <pc:sldMk cId="1878919862" sldId="291"/>
        </pc:sldMkLst>
      </pc:sldChg>
      <pc:sldChg chg="addSp delSp modSp mod modTransition modAnim">
        <pc:chgData name="Leonie Smith" userId="fed1330f33f5650e" providerId="LiveId" clId="{9BD0EF54-1AD0-4BBC-A76D-142D991A9815}" dt="2024-03-13T07:22:05.178" v="65"/>
        <pc:sldMkLst>
          <pc:docMk/>
          <pc:sldMk cId="2219299321" sldId="293"/>
        </pc:sldMkLst>
      </pc:sldChg>
      <pc:sldChg chg="addSp delSp modSp mod modTransition modAnim">
        <pc:chgData name="Leonie Smith" userId="fed1330f33f5650e" providerId="LiveId" clId="{9BD0EF54-1AD0-4BBC-A76D-142D991A9815}" dt="2024-03-13T07:22:46.464" v="74"/>
        <pc:sldMkLst>
          <pc:docMk/>
          <pc:sldMk cId="3279066978" sldId="295"/>
        </pc:sldMkLst>
      </pc:sldChg>
      <pc:sldChg chg="addSp delSp modSp mod modTransition modAnim">
        <pc:chgData name="Leonie Smith" userId="fed1330f33f5650e" providerId="LiveId" clId="{9BD0EF54-1AD0-4BBC-A76D-142D991A9815}" dt="2024-03-13T07:23:02.401" v="77"/>
        <pc:sldMkLst>
          <pc:docMk/>
          <pc:sldMk cId="424969840" sldId="297"/>
        </pc:sldMkLst>
      </pc:sldChg>
      <pc:sldChg chg="addSp delSp modSp mod modTransition modAnim">
        <pc:chgData name="Leonie Smith" userId="fed1330f33f5650e" providerId="LiveId" clId="{9BD0EF54-1AD0-4BBC-A76D-142D991A9815}" dt="2024-03-13T07:23:21.432" v="80"/>
        <pc:sldMkLst>
          <pc:docMk/>
          <pc:sldMk cId="2351291834" sldId="299"/>
        </pc:sldMkLst>
      </pc:sldChg>
      <pc:sldChg chg="addSp delSp modSp mod modTransition modAnim">
        <pc:chgData name="Leonie Smith" userId="fed1330f33f5650e" providerId="LiveId" clId="{9BD0EF54-1AD0-4BBC-A76D-142D991A9815}" dt="2024-03-13T07:25:50.056" v="86"/>
        <pc:sldMkLst>
          <pc:docMk/>
          <pc:sldMk cId="907691312" sldId="301"/>
        </pc:sldMkLst>
      </pc:sldChg>
      <pc:sldChg chg="addSp delSp modSp mod modTransition modAnim">
        <pc:chgData name="Leonie Smith" userId="fed1330f33f5650e" providerId="LiveId" clId="{9BD0EF54-1AD0-4BBC-A76D-142D991A9815}" dt="2024-03-13T07:20:57.951" v="53"/>
        <pc:sldMkLst>
          <pc:docMk/>
          <pc:sldMk cId="2963455298" sldId="304"/>
        </pc:sldMkLst>
      </pc:sldChg>
      <pc:sldChg chg="addSp delSp modSp mod modTransition modAnim">
        <pc:chgData name="Leonie Smith" userId="fed1330f33f5650e" providerId="LiveId" clId="{9BD0EF54-1AD0-4BBC-A76D-142D991A9815}" dt="2024-03-13T07:21:32.300" v="59"/>
        <pc:sldMkLst>
          <pc:docMk/>
          <pc:sldMk cId="3723994255" sldId="306"/>
        </pc:sldMkLst>
      </pc:sldChg>
      <pc:sldChg chg="addSp delSp modSp mod modTransition modAnim">
        <pc:chgData name="Leonie Smith" userId="fed1330f33f5650e" providerId="LiveId" clId="{9BD0EF54-1AD0-4BBC-A76D-142D991A9815}" dt="2024-03-13T07:22:21.016" v="68"/>
        <pc:sldMkLst>
          <pc:docMk/>
          <pc:sldMk cId="2828455097" sldId="308"/>
        </pc:sldMkLst>
      </pc:sldChg>
      <pc:sldChg chg="addSp delSp modSp mod modTransition modAnim">
        <pc:chgData name="Leonie Smith" userId="fed1330f33f5650e" providerId="LiveId" clId="{9BD0EF54-1AD0-4BBC-A76D-142D991A9815}" dt="2024-03-13T07:23:43.381" v="83"/>
        <pc:sldMkLst>
          <pc:docMk/>
          <pc:sldMk cId="171112759" sldId="310"/>
        </pc:sldMkLst>
      </pc:sldChg>
    </pc:docChg>
  </pc:docChgLst>
  <pc:docChgLst>
    <pc:chgData name="Alfred Smith" userId="3c60a3631c0db8ad" providerId="LiveId" clId="{9027E83D-45C1-49C0-9DB1-357EB7887DE5}"/>
    <pc:docChg chg="undo redo custSel modSld">
      <pc:chgData name="Alfred Smith" userId="3c60a3631c0db8ad" providerId="LiveId" clId="{9027E83D-45C1-49C0-9DB1-357EB7887DE5}" dt="2024-07-26T06:43:50.481" v="113"/>
      <pc:docMkLst>
        <pc:docMk/>
      </pc:docMkLst>
      <pc:sldChg chg="modSp mod">
        <pc:chgData name="Alfred Smith" userId="3c60a3631c0db8ad" providerId="LiveId" clId="{9027E83D-45C1-49C0-9DB1-357EB7887DE5}" dt="2024-07-26T06:22:07.861" v="3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9027E83D-45C1-49C0-9DB1-357EB7887DE5}" dt="2024-07-26T06:37:02.779" v="12"/>
        <pc:sldMkLst>
          <pc:docMk/>
          <pc:sldMk cId="4037329247" sldId="261"/>
        </pc:sldMkLst>
      </pc:sldChg>
      <pc:sldChg chg="modSp mod">
        <pc:chgData name="Alfred Smith" userId="3c60a3631c0db8ad" providerId="LiveId" clId="{9027E83D-45C1-49C0-9DB1-357EB7887DE5}" dt="2024-07-26T06:37:27.037" v="21"/>
        <pc:sldMkLst>
          <pc:docMk/>
          <pc:sldMk cId="1909638311" sldId="262"/>
        </pc:sldMkLst>
      </pc:sldChg>
      <pc:sldChg chg="modSp mod">
        <pc:chgData name="Alfred Smith" userId="3c60a3631c0db8ad" providerId="LiveId" clId="{9027E83D-45C1-49C0-9DB1-357EB7887DE5}" dt="2024-07-26T06:37:44.792" v="27"/>
        <pc:sldMkLst>
          <pc:docMk/>
          <pc:sldMk cId="641208035" sldId="263"/>
        </pc:sldMkLst>
      </pc:sldChg>
      <pc:sldChg chg="modSp mod">
        <pc:chgData name="Alfred Smith" userId="3c60a3631c0db8ad" providerId="LiveId" clId="{9027E83D-45C1-49C0-9DB1-357EB7887DE5}" dt="2024-07-26T06:38:02.613" v="34" actId="6549"/>
        <pc:sldMkLst>
          <pc:docMk/>
          <pc:sldMk cId="4044745628" sldId="264"/>
        </pc:sldMkLst>
      </pc:sldChg>
      <pc:sldChg chg="modSp mod">
        <pc:chgData name="Alfred Smith" userId="3c60a3631c0db8ad" providerId="LiveId" clId="{9027E83D-45C1-49C0-9DB1-357EB7887DE5}" dt="2024-07-26T06:38:23.334" v="42"/>
        <pc:sldMkLst>
          <pc:docMk/>
          <pc:sldMk cId="978260341" sldId="265"/>
        </pc:sldMkLst>
      </pc:sldChg>
      <pc:sldChg chg="modSp mod">
        <pc:chgData name="Alfred Smith" userId="3c60a3631c0db8ad" providerId="LiveId" clId="{9027E83D-45C1-49C0-9DB1-357EB7887DE5}" dt="2024-07-26T06:38:42.999" v="49"/>
        <pc:sldMkLst>
          <pc:docMk/>
          <pc:sldMk cId="3575870363" sldId="266"/>
        </pc:sldMkLst>
      </pc:sldChg>
      <pc:sldChg chg="modSp mod">
        <pc:chgData name="Alfred Smith" userId="3c60a3631c0db8ad" providerId="LiveId" clId="{9027E83D-45C1-49C0-9DB1-357EB7887DE5}" dt="2024-07-26T06:39:15.505" v="55"/>
        <pc:sldMkLst>
          <pc:docMk/>
          <pc:sldMk cId="4017137865" sldId="267"/>
        </pc:sldMkLst>
      </pc:sldChg>
      <pc:sldChg chg="modSp mod">
        <pc:chgData name="Alfred Smith" userId="3c60a3631c0db8ad" providerId="LiveId" clId="{9027E83D-45C1-49C0-9DB1-357EB7887DE5}" dt="2024-07-26T06:39:31.135" v="62"/>
        <pc:sldMkLst>
          <pc:docMk/>
          <pc:sldMk cId="3137811553" sldId="268"/>
        </pc:sldMkLst>
      </pc:sldChg>
      <pc:sldChg chg="modSp mod">
        <pc:chgData name="Alfred Smith" userId="3c60a3631c0db8ad" providerId="LiveId" clId="{9027E83D-45C1-49C0-9DB1-357EB7887DE5}" dt="2024-07-26T06:39:47.987" v="69"/>
        <pc:sldMkLst>
          <pc:docMk/>
          <pc:sldMk cId="100491716" sldId="269"/>
        </pc:sldMkLst>
      </pc:sldChg>
      <pc:sldChg chg="addSp modSp">
        <pc:chgData name="Alfred Smith" userId="3c60a3631c0db8ad" providerId="LiveId" clId="{9027E83D-45C1-49C0-9DB1-357EB7887DE5}" dt="2024-07-26T06:23:07.198" v="4"/>
        <pc:sldMkLst>
          <pc:docMk/>
          <pc:sldMk cId="939110669" sldId="271"/>
        </pc:sldMkLst>
      </pc:sldChg>
      <pc:sldChg chg="modSp mod">
        <pc:chgData name="Alfred Smith" userId="3c60a3631c0db8ad" providerId="LiveId" clId="{9027E83D-45C1-49C0-9DB1-357EB7887DE5}" dt="2024-07-26T06:40:12.887" v="76" actId="20577"/>
        <pc:sldMkLst>
          <pc:docMk/>
          <pc:sldMk cId="1922139011" sldId="281"/>
        </pc:sldMkLst>
      </pc:sldChg>
      <pc:sldChg chg="modSp mod">
        <pc:chgData name="Alfred Smith" userId="3c60a3631c0db8ad" providerId="LiveId" clId="{9027E83D-45C1-49C0-9DB1-357EB7887DE5}" dt="2024-07-26T06:40:29.795" v="80"/>
        <pc:sldMkLst>
          <pc:docMk/>
          <pc:sldMk cId="3166251957" sldId="283"/>
        </pc:sldMkLst>
      </pc:sldChg>
      <pc:sldChg chg="modSp mod">
        <pc:chgData name="Alfred Smith" userId="3c60a3631c0db8ad" providerId="LiveId" clId="{9027E83D-45C1-49C0-9DB1-357EB7887DE5}" dt="2024-07-26T06:40:46.179" v="82"/>
        <pc:sldMkLst>
          <pc:docMk/>
          <pc:sldMk cId="1522780631" sldId="285"/>
        </pc:sldMkLst>
      </pc:sldChg>
      <pc:sldChg chg="modSp mod">
        <pc:chgData name="Alfred Smith" userId="3c60a3631c0db8ad" providerId="LiveId" clId="{9027E83D-45C1-49C0-9DB1-357EB7887DE5}" dt="2024-07-26T06:40:58.080" v="84"/>
        <pc:sldMkLst>
          <pc:docMk/>
          <pc:sldMk cId="2332778949" sldId="287"/>
        </pc:sldMkLst>
      </pc:sldChg>
      <pc:sldChg chg="modSp mod">
        <pc:chgData name="Alfred Smith" userId="3c60a3631c0db8ad" providerId="LiveId" clId="{9027E83D-45C1-49C0-9DB1-357EB7887DE5}" dt="2024-07-26T06:41:32.615" v="91" actId="5793"/>
        <pc:sldMkLst>
          <pc:docMk/>
          <pc:sldMk cId="3153919605" sldId="289"/>
        </pc:sldMkLst>
      </pc:sldChg>
      <pc:sldChg chg="modSp mod">
        <pc:chgData name="Alfred Smith" userId="3c60a3631c0db8ad" providerId="LiveId" clId="{9027E83D-45C1-49C0-9DB1-357EB7887DE5}" dt="2024-07-26T06:41:59.440" v="94"/>
        <pc:sldMkLst>
          <pc:docMk/>
          <pc:sldMk cId="1878919862" sldId="291"/>
        </pc:sldMkLst>
      </pc:sldChg>
      <pc:sldChg chg="modSp mod">
        <pc:chgData name="Alfred Smith" userId="3c60a3631c0db8ad" providerId="LiveId" clId="{9027E83D-45C1-49C0-9DB1-357EB7887DE5}" dt="2024-07-26T06:42:12.301" v="96"/>
        <pc:sldMkLst>
          <pc:docMk/>
          <pc:sldMk cId="2219299321" sldId="293"/>
        </pc:sldMkLst>
      </pc:sldChg>
      <pc:sldChg chg="modSp mod">
        <pc:chgData name="Alfred Smith" userId="3c60a3631c0db8ad" providerId="LiveId" clId="{9027E83D-45C1-49C0-9DB1-357EB7887DE5}" dt="2024-07-26T06:42:43.440" v="101"/>
        <pc:sldMkLst>
          <pc:docMk/>
          <pc:sldMk cId="3279066978" sldId="295"/>
        </pc:sldMkLst>
      </pc:sldChg>
      <pc:sldChg chg="modSp mod">
        <pc:chgData name="Alfred Smith" userId="3c60a3631c0db8ad" providerId="LiveId" clId="{9027E83D-45C1-49C0-9DB1-357EB7887DE5}" dt="2024-07-26T06:42:58.410" v="104" actId="20577"/>
        <pc:sldMkLst>
          <pc:docMk/>
          <pc:sldMk cId="424969840" sldId="297"/>
        </pc:sldMkLst>
      </pc:sldChg>
      <pc:sldChg chg="modSp mod">
        <pc:chgData name="Alfred Smith" userId="3c60a3631c0db8ad" providerId="LiveId" clId="{9027E83D-45C1-49C0-9DB1-357EB7887DE5}" dt="2024-07-26T06:43:17.904" v="110" actId="5793"/>
        <pc:sldMkLst>
          <pc:docMk/>
          <pc:sldMk cId="2351291834" sldId="299"/>
        </pc:sldMkLst>
      </pc:sldChg>
      <pc:sldChg chg="modSp mod">
        <pc:chgData name="Alfred Smith" userId="3c60a3631c0db8ad" providerId="LiveId" clId="{9027E83D-45C1-49C0-9DB1-357EB7887DE5}" dt="2024-07-26T06:43:50.481" v="113"/>
        <pc:sldMkLst>
          <pc:docMk/>
          <pc:sldMk cId="907691312" sldId="301"/>
        </pc:sldMkLst>
      </pc:sldChg>
      <pc:sldChg chg="modSp mod">
        <pc:chgData name="Alfred Smith" userId="3c60a3631c0db8ad" providerId="LiveId" clId="{9027E83D-45C1-49C0-9DB1-357EB7887DE5}" dt="2024-07-26T06:41:13.626" v="86"/>
        <pc:sldMkLst>
          <pc:docMk/>
          <pc:sldMk cId="2963455298" sldId="304"/>
        </pc:sldMkLst>
      </pc:sldChg>
      <pc:sldChg chg="modSp mod">
        <pc:chgData name="Alfred Smith" userId="3c60a3631c0db8ad" providerId="LiveId" clId="{9027E83D-45C1-49C0-9DB1-357EB7887DE5}" dt="2024-07-26T06:41:45.289" v="92"/>
        <pc:sldMkLst>
          <pc:docMk/>
          <pc:sldMk cId="3723994255" sldId="306"/>
        </pc:sldMkLst>
      </pc:sldChg>
      <pc:sldChg chg="modSp mod">
        <pc:chgData name="Alfred Smith" userId="3c60a3631c0db8ad" providerId="LiveId" clId="{9027E83D-45C1-49C0-9DB1-357EB7887DE5}" dt="2024-07-26T06:42:28.253" v="99" actId="20577"/>
        <pc:sldMkLst>
          <pc:docMk/>
          <pc:sldMk cId="2828455097" sldId="308"/>
        </pc:sldMkLst>
      </pc:sldChg>
      <pc:sldChg chg="modSp mod">
        <pc:chgData name="Alfred Smith" userId="3c60a3631c0db8ad" providerId="LiveId" clId="{9027E83D-45C1-49C0-9DB1-357EB7887DE5}" dt="2024-07-26T06:43:35.212" v="111"/>
        <pc:sldMkLst>
          <pc:docMk/>
          <pc:sldMk cId="171112759" sldId="31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P05 Kingdom Parables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62-5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F474682-BE1D-DBCB-46D6-1BAEE83F0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854702-0ED1-5353-B567-341BB6B0F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1"/>
    </mc:Choice>
    <mc:Fallback xmlns="">
      <p:transition spd="slow" advTm="3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33DD2-98E8-AC1F-EA61-C499FEBEE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600591-8C32-871F-8586-AFF39249155A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12:15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06817A0-00A4-98FB-4C09-87E9E1631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705268-BFBE-DFAD-4007-BF90BDFA451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16ཡང་དཔེའི་སྒོ་ནས་གསུངས་ཏེ་ཁོང་གིས་“ཕྱུག་པོ་ཞིག་གི་ས་ཞིང་ལས་ལོ་ཏོག་ལེགས་པོ་བྱུང་བས།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AA1A5D-51E9-F1A1-0139-1F0B7D23836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16Then He told them a parable: “The ground of a certain rich man produced an abundance.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4"/>
    </mc:Choice>
    <mc:Fallback xmlns="">
      <p:transition spd="slow" advTm="7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915F3-E4C6-CF9B-0428-4FED27601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18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6AFB4-2DF5-D5A4-CAA6-BC427B2B45E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12:16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C6E816B-CE8B-4BFF-15BB-AE04EE1BD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DCB961-1BB4-B23A-5D3D-66F740B0E8C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17ང་ལ་ལོ་ཏོག་བཞག་ས་མེད་པས་ངས་ཅི་བྱ་ཞེས་སྙམ་ནས།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C28915-3DBE-D735-F847-2BABC6873B1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17So he thought to himself, ‘What shall I do, since I have nowhere to store my crops?’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8"/>
    </mc:Choice>
    <mc:Fallback xmlns="">
      <p:transition spd="slow" advTm="6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0A7FC9-C061-98B4-0DB9-DDBF9BE89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4238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68D6CC-C0E6-C8F8-C89C-D94596E91DC0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12:17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8732EAF-F7CC-E0B8-65A1-8E4F1716D7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A3A54-76C5-5FCB-A322-847760679F4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18ཁོས་ངས་མཛོད་ཁང་རྣམས་བཤིག་ནས་དེ་ལས་ཆེ་བ་རྩིག་པར་བྱ། དེར་ངའི་འབྲུ་རིགས་དང་ཅ་ལག་ཐམས་ཅད་ཉར་ཚགས་བྱེད་ཅེས་ཟེར།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D2C2B-2D24-D592-71B5-E5EB1270A4B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18Then he said, ‘This is what I will do: I will tear down my barns and will build bigger ones, and there I will store up all my grain and my goods.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0"/>
    </mc:Choice>
    <mc:Fallback xmlns="">
      <p:transition spd="slow" advTm="11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51A201-0314-A458-5B4E-49F9BA9189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E79A6D-EE41-166B-BFFD-4EDE191DED4E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12:18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C04CE3C-1552-397D-3CA5-09E782F9E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D7D2D9-02B2-B445-2653-A6B0E2A1A93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19ཡང་ངས་ང་རང་གིས་རང་ལ། ལོ་མང་པོའི་ཆེད་དུ་རྒྱུ་ནོར་ཉར་ཚགས་བྱས་ཡོད་པས་ངལ་གསོ་དང༌། ལོངས་སྤྱོད། སྐྱིད་པོ་བྱས་ཏེ། བཟའ་བཏུང་བྱེད་པར་བྱ་ཞེས་ཟེར་རྒྱུ་ཡིན།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7747F4-F8C9-5472-A329-AD5377B6DA1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19Then I will say to myself, “You have plenty of good things laid up for many years. Take it easy. Eat, drink, and be merry!”’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4"/>
    </mc:Choice>
    <mc:Fallback xmlns="">
      <p:transition spd="slow" advTm="15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517CC-0801-826B-D918-1285DEBFE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122B48-3961-5DFF-0CAD-71908E65D02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12:19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293630-E055-1EC1-5036-2EB2DFAF5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8703B8-D381-9B02-7627-64AEFF18119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20འོན་ཀྱང་དཀོན་མཆོག་གིས་དེ་ལ། བླུན་པོ་ཁྱོད། མཚན་མོ་འདི་རང་ལ་ཁྱོད་ཀྱི་ཚེ་སྲོག་ལེན་པར་འགྱུར། ཁྱོད་ཀྱིས་གྲ་སྒྲིག་བྱས་པའི་ཅ་ལག་དེ་ཚོ་སུ་ལ་འཐོབ་ཡོང་ཞེས་གསུངས།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05848F-ABFE-0BE5-1666-1F7E039FB6F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20But God said to him, ‘You fool! This very night your life will be required of you. Then who will own what you have accumulated?’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5"/>
    </mc:Choice>
    <mc:Fallback xmlns="">
      <p:transition spd="slow" advTm="14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16BA51-E9C1-DB39-C43A-62F1FA773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767"/>
            <a:ext cx="12192000" cy="7041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6FDF3B-7B82-E5D1-133C-A0F580681A28}"/>
              </a:ext>
            </a:extLst>
          </p:cNvPr>
          <p:cNvSpPr txBox="1"/>
          <p:nvPr/>
        </p:nvSpPr>
        <p:spPr>
          <a:xfrm>
            <a:off x="583842" y="900350"/>
            <a:ext cx="4748012" cy="30277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12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ཕྱུག་པོ་གླེན་པའི༌དཔེ།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E2186-211D-B686-2E8C-F698DE97FA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1" r="314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5D4EEF-632E-C617-F778-612B72C6BB8E}"/>
              </a:ext>
            </a:extLst>
          </p:cNvPr>
          <p:cNvSpPr txBox="1"/>
          <p:nvPr/>
        </p:nvSpPr>
        <p:spPr>
          <a:xfrm>
            <a:off x="526820" y="561238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12:20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C38E6E3-3819-4D5E-D33F-5CA01442F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B85C9A-B865-C725-0EF4-29C4BC890A5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21དཀོན་མཆོག་གི་སྤྱན་སྔར་ཕྱུག་པོ་མ་ཡིན་པ་རྣམས་ནི་རང་ལ་རྒྱུ་ནོར་གསོག་པས་དེ་ལྟར་འབྱུང་”ཞེས་གསུངས།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07CE97-39F5-2DBC-DB4B-530A069EE0E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21This is how it will be for anyone who stores up treasure for himself but is not rich toward God.”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1"/>
    </mc:Choice>
    <mc:Fallback xmlns="">
      <p:transition spd="slow" advTm="8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D8B579-B194-B950-0236-82C26D9D7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F8D165-E66A-24EF-DB24-AFC4CC2AD160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12:21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6758600-D5BE-521F-3604-AFA9B1BF8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1D4D72-AAA7-4958-0FBF-396E18F1E96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22ཡེ་ཤུས་ཁོང་གི་ཉེ་གནས་རྣམས་ལ་“དེའི་ཕྱིར་ངས་ཁྱེད་རྣམས་ལ་ཟེར་རྒྱུར། མི་ཚེའི་ཕྱིར་ཟས་གང་ཞིག་ཟ་རྒྱུ་དང༌། ལུས་ཀྱི་ཕྱིར་གོས་གང་ཞིག་གྱོན་པ་སེམས་ཁྲལ་མ་བྱོས་ཤིག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57337D-79DD-3458-ACDB-5AF3707EF31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22Then Jesus said to His disciples, “Therefore I tell you, do not worry about your life, what you will eat, or about your body, what you will wear.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14"/>
    </mc:Choice>
    <mc:Fallback xmlns="">
      <p:transition spd="slow" advTm="16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CBE279-299F-AE80-C558-AE5BCA6C1B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00B2C4-BD5D-C383-557D-C2792ABF2A46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12:22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2370953-C300-61C3-0A40-C9CAD0E10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7ACB05-0009-E056-C37E-3070203BD85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23གང་ལགས་ཟེར་ན། མི་ཚེ་ནི་ཟས་དང༌། ལུས་པོ་གྱོན་ཆས་དེ་གཉིས་ལས་ལྷག་པ་ཡོད་དོ།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75D925-243E-AA84-81DD-C404397E0FE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23For life is more than food, and the body more than clothes.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1"/>
    </mc:Choice>
    <mc:Fallback xmlns="">
      <p:transition spd="slow" advTm="7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5ABAF2-3911-4CB2-3D61-0293DE8C6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E4B90F-024C-88ED-91A7-C6A52BEE829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12:23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DC3EF46-92E0-92D4-B67E-505B7B326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472141-4E2F-128B-F8E5-737B191274B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24ཕོ་རོག་ལ་ལྟོས་ཤིག དེ་ཚོས་ས་བོན་མི་འདེབས་ལ། ལོ་ཏོག་ཡང་མི་རྔ༌། དེ་ཚོར་མཛོད་ཁང་ངམ་བང་མཛོད་མེད་ཀྱང༌། དཀོན་མཆོག་གིས་དེ་ཚོར་ཟས་གནང༌། ཁྱེད་ཚོ་བྱ་རྣམས་ལས་ཇི་ཙམ་གྱི་གལ་ཆེའོ།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117F7E-BD44-C31D-B44F-8B4FA99D9FF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24Consider the ravens: They do not sow or reap, they have no storehouse or barn; yet God feeds them. How much more valuable you are than the birds!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2"/>
    </mc:Choice>
    <mc:Fallback xmlns="">
      <p:transition spd="slow" advTm="14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7F394-23B7-AE47-96CD-581E603C8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686912-5054-C1EA-B0F4-9CFF47C17694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12:24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5A8A89B-2E18-2835-28A1-2A771F066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38D4A5-0D5B-27C4-111D-8105A0154D1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25ཁྱེད་ཚོ་ལས་སུ་ཞིག་གིས་སེམས་ཁྲལ་བྱེད་པའི་ངང་ནས་མི་ཚེ་འདི་ལ་ཆུ་ཚོད་གཅིག་ཙམ་གྱི་རིང་དུ་གཏོང་ཐུབ་བམ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3EEB16-699C-9F2D-AACA-E9C9276E70E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25Who of you by worrying can add a single hour to his life?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0"/>
    </mc:Choice>
    <mc:Fallback xmlns="">
      <p:transition spd="slow" advTm="6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12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ཕྱུག་པོ་གླེན་པའི༌དཔེ།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277091" y="127617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Rich Fool - Luke 12:13-34 </a:t>
            </a:r>
            <a:endParaRPr lang="en-IN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0E7E8E7-DFA2-DFF8-7FBD-4919455BE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5"/>
    </mc:Choice>
    <mc:Fallback xmlns="">
      <p:transition spd="slow" advTm="2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6B2F26-9999-7940-C136-7A0F6712E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9186"/>
            <a:ext cx="12794686" cy="7047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549A41-6A34-2BBA-5C49-30BCAC18ECF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12:25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B130DCC-D34C-D929-1FF3-EB6E8DEC5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71F8A8-955D-BA45-05A7-B6EEFE766C6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26དེ་ལྟར་དོན་ཆུང་འདི་ཡང་བྱེད་མི་ཐུབ་ན། དོན་གཞན་ལ་ཅིའི་ཕྱིར་སེམས་ཁྲལ་བྱེད། </a:t>
            </a:r>
            <a:endParaRPr lang="en-IN" sz="7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10BD54-381C-F321-AC0E-07628037888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26So if you cannot do such a small thing, why do you worry about the rest?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6345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2"/>
    </mc:Choice>
    <mc:Fallback xmlns="">
      <p:transition spd="slow" advTm="7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AC7A1-C72C-0E3F-AD73-795C01C10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4" r="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6E33AE-AD21-6A7A-C65F-A42DD68F019D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12:26</a:t>
            </a:r>
          </a:p>
        </p:txBody>
      </p:sp>
    </p:spTree>
    <p:extLst>
      <p:ext uri="{BB962C8B-B14F-4D97-AF65-F5344CB8AC3E}">
        <p14:creationId xmlns:p14="http://schemas.microsoft.com/office/powerpoint/2010/main" val="4044176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61ADC2B-34BA-CD20-8F59-379D42964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8AD5E5-DE46-F666-02B3-4F61DF78E3B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27སྟག་གཟིག་མེ་ཏོག་ཇི་ལྟར་སྐྱེ་བར་ལྟོས་ཤིག དེ་ཚོས་ལས་ཀ་མི་བྱེད་ཅིང་བལ་ཡང་མི་འཁལ།</a:t>
            </a:r>
            <a:r>
              <a:rPr lang="en-IN" sz="6000" dirty="0">
                <a:solidFill>
                  <a:srgbClr val="777A7B"/>
                </a:solidFill>
                <a:latin typeface="Arial" panose="020B0604020202020204" pitchFamily="34" charset="0"/>
              </a:rPr>
              <a:t>…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52DB34-2CA2-42A7-AFF9-9A50F255EED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27Consider how the lilies grow: They do not labor or spin…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0"/>
    </mc:Choice>
    <mc:Fallback xmlns="">
      <p:transition spd="slow" advTm="6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CF3DF-9700-DE6B-E20E-ABB00FD9D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83DF7C-1BBC-FFF7-0430-1D64F2D916D9}"/>
              </a:ext>
            </a:extLst>
          </p:cNvPr>
          <p:cNvSpPr txBox="1"/>
          <p:nvPr/>
        </p:nvSpPr>
        <p:spPr>
          <a:xfrm>
            <a:off x="385152" y="577980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12:27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C42DA60-9A95-9CDF-C036-ED5664056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ABD26C-228C-70C2-7232-A6F8B25CB9D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ངས་ཁྱེད་ཚོ་ལ་ཟེར་རྒྱུར། རྒྱལ་པོ་སོ་ལོ་མོན་གཟི་བརྗིད་དང་ལྡན་པ་ཡིན་ཡང༌། ཁོང་གི་རྒྱན་གོས་དེ་ཚོ་ལས་གཅིག་ལའང་འགྲན་མི་ཐུབ།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930A5-A877-3EED-6283-448D87F4321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Yet I tell you, not even Solomon in all his glory was adorned like one of these.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2399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7"/>
    </mc:Choice>
    <mc:Fallback xmlns="">
      <p:transition spd="slow" advTm="10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2FD743-D6F4-397C-85D0-35F0F5812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2" r="16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2B429C-260F-DEB6-30B2-9B5CFCC536D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12:27</a:t>
            </a:r>
          </a:p>
        </p:txBody>
      </p:sp>
    </p:spTree>
    <p:extLst>
      <p:ext uri="{BB962C8B-B14F-4D97-AF65-F5344CB8AC3E}">
        <p14:creationId xmlns:p14="http://schemas.microsoft.com/office/powerpoint/2010/main" val="1740628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1EB668C-0CEE-7421-9FCE-DFEFCB6DF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474CCC-407F-2C5B-A11A-08F728CD990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28གལ་ཏེ་དཀོན་མཆོག་གིས་ཞིང་གི་རྩྭ་ནི་དེ་རིང་སྐྱེ་སྟེ་སང་ཉིན་ཐབ་ལ་འཕེན་རྒྱུ་ཡིན་པ་དེ་ལྟར་གཡོག་པར་མཛད་ན། ཁོང་གིས་དེ་བས་ཀྱང་ཁྱོད་དད་ཆུང་བ་རྣམས་ལ་གཡོག་པ་གནང་བར་བྱའམ།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963DDC-0F55-259B-E097-6B5B561ECE2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28If that is how God clothes the grass of the field, which is here today and tomorrow is thrown into the furnace, how much more will He clothe you, O you of little faith!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0"/>
    </mc:Choice>
    <mc:Fallback xmlns="">
      <p:transition spd="slow" advTm="12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21BAE8-FA07-ABF6-808A-869A9764C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82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538A8C-FB92-A95C-0234-8B9F18AE549D}"/>
              </a:ext>
            </a:extLst>
          </p:cNvPr>
          <p:cNvSpPr txBox="1"/>
          <p:nvPr/>
        </p:nvSpPr>
        <p:spPr>
          <a:xfrm>
            <a:off x="475304" y="565101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12:28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98C4019-4D15-6A4F-7AC7-331CDF09C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732B7D-942B-EBB6-39AE-7F7D56C637C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29ཅི་ཟ་དང་ཅི་འཐུང་མ་འཚོལ་ཞིང་སེམས་ཁྲལ་མ་བྱོས།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7DD20-8BCB-18D2-91F5-51333E6A46E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29And do not be concerned about what you will eat or drink. Do not worry about it.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1"/>
    </mc:Choice>
    <mc:Fallback xmlns="">
      <p:transition spd="slow" advTm="6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8E8B0E-B637-1F18-FDE9-494DB75F0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767"/>
            <a:ext cx="12192000" cy="7041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296FA1-D96B-3BDC-DE9E-7A16237B31FD}"/>
              </a:ext>
            </a:extLst>
          </p:cNvPr>
          <p:cNvSpPr txBox="1"/>
          <p:nvPr/>
        </p:nvSpPr>
        <p:spPr>
          <a:xfrm>
            <a:off x="583842" y="900350"/>
            <a:ext cx="4748012" cy="30277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12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ཕྱུག་པོ་གླེན་པའི༌དཔེ།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3751C7D8-6D83-2FB6-B217-D847E41EBF2F}"/>
              </a:ext>
            </a:extLst>
          </p:cNvPr>
          <p:cNvSpPr txBox="1"/>
          <p:nvPr/>
        </p:nvSpPr>
        <p:spPr>
          <a:xfrm>
            <a:off x="450574" y="602075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98A125-2298-9F82-DC46-6545583DB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85524A-CC35-9D55-9641-2F93CBA27EA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12:29</a:t>
            </a: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7466D92-93FF-D725-5A4B-197D35A8C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8E2CE4-E890-0BE3-01B7-0FC943D4716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30རྒྱུ་མཚན་ནི་ཕྱི་པ་རྣམས་ཀྱིས་དེ་ཚོ་ཚང་མ་འཚོལ། ཁྱོད་ཀྱི་ཡབ་ཀྱིས་ཁྱོད་ཚོ་ལ་དེ་རྣམས་དགོས་པ་མཁྱེན།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79201-B774-205B-98E9-56EC463980F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30For the Gentiles of the world strive after all these things, and your Father knows that you need them.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2845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9"/>
    </mc:Choice>
    <mc:Fallback xmlns="">
      <p:transition spd="slow" advTm="8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10D6E6-FC09-BAE1-D37F-95163F51C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CCBA68-84EF-0C1E-8797-1464A6CD4386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12:30</a:t>
            </a:r>
          </a:p>
        </p:txBody>
      </p:sp>
    </p:spTree>
    <p:extLst>
      <p:ext uri="{BB962C8B-B14F-4D97-AF65-F5344CB8AC3E}">
        <p14:creationId xmlns:p14="http://schemas.microsoft.com/office/powerpoint/2010/main" val="17489893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7652B46-5C2C-B7B1-98D7-F6C40A56A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974F8A-5152-FBA3-3B4D-37AA3D4CA62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31ཁོང་གི་རྒྱལ་སྲིད་ལ་འབད་བརྩོན་བྱོས། དེ་ནས་དེ་རྣམས་ཁྱེད་ཚོ་ལ་གནང་བར་འགྱུར།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9E880D-4881-C15A-6974-1C45F20A21C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31But seek His  kingdom, and these things will be added unto you.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7"/>
    </mc:Choice>
    <mc:Fallback xmlns="">
      <p:transition spd="slow" advTm="7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0D2F76-8A5B-7723-CFFD-8771D85B3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D89FA5-D167-22F8-C5FB-68328273B9D5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12:31</a:t>
            </a:r>
          </a:p>
        </p:txBody>
      </p:sp>
    </p:spTree>
    <p:extLst>
      <p:ext uri="{BB962C8B-B14F-4D97-AF65-F5344CB8AC3E}">
        <p14:creationId xmlns:p14="http://schemas.microsoft.com/office/powerpoint/2010/main" val="40709706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DD55B03-524C-B810-246A-6FC110BE97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E498B9-410D-A0C9-9557-69CE5847D23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32ཀྱེ། ཁྱུ་ཆུང་དང་འདྲ་བ་རྣམས། མ་འཇིགས་ཤིག གང་ཡིན་ཞེ་ན། རྒྱལ་སྲིད་ཁྱོད་རྣམས་ལ་གནང་བ་དེ་ཁྱོད་ཀྱི་ཡབ་ལ་ཐུགས་མཉེས་སོ།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95EC82-ACF3-2427-FD6A-02E1E490DC9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32Do not be afraid, little flock, for your Father is pleased to give you the kingdom.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496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9"/>
    </mc:Choice>
    <mc:Fallback xmlns="">
      <p:transition spd="slow" advTm="8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FD1E20-CF1B-7A8E-1E01-075D0B144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DD7820-D27A-7A23-70B0-29D4CDC40F60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12:32</a:t>
            </a:r>
          </a:p>
        </p:txBody>
      </p:sp>
    </p:spTree>
    <p:extLst>
      <p:ext uri="{BB962C8B-B14F-4D97-AF65-F5344CB8AC3E}">
        <p14:creationId xmlns:p14="http://schemas.microsoft.com/office/powerpoint/2010/main" val="2814894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17D9F4A-B8D2-0D60-A9EE-58A81DD6F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7750A2-1BDB-084D-7AE6-32F72F5BFF0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33སོ་སོའི་དངོས་པོ་བཙོངས་ནས་དབུལ་ཕོངས་ལ་སྦྱིན་པ་ཐོང༌། བསྐུལ་ཟད་མི་འཐེབས་པའི་དངུལ་ཁུག་དང༌།</a:t>
            </a:r>
            <a:r>
              <a:rPr lang="en-IN" sz="6000" dirty="0">
                <a:solidFill>
                  <a:srgbClr val="777A7B"/>
                </a:solidFill>
                <a:latin typeface="Arial" panose="020B0604020202020204" pitchFamily="34" charset="0"/>
              </a:rPr>
              <a:t>…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777CB3-C0C1-2935-C393-99576C1F60E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33Sell your possessions and give to the poor. Provide yourselves with purses that will not wear out,…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5129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2"/>
    </mc:Choice>
    <mc:Fallback xmlns="">
      <p:transition spd="slow" advTm="9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6322A9-4106-CE1D-F0DA-BAD0DE3AE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2E026A-AE6D-CC8D-CD32-96E41F7AF99C}"/>
              </a:ext>
            </a:extLst>
          </p:cNvPr>
          <p:cNvSpPr txBox="1"/>
          <p:nvPr/>
        </p:nvSpPr>
        <p:spPr>
          <a:xfrm>
            <a:off x="526820" y="574117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12:33</a:t>
            </a:r>
          </a:p>
        </p:txBody>
      </p:sp>
    </p:spTree>
    <p:extLst>
      <p:ext uri="{BB962C8B-B14F-4D97-AF65-F5344CB8AC3E}">
        <p14:creationId xmlns:p14="http://schemas.microsoft.com/office/powerpoint/2010/main" val="3912246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C865E6-6B36-922B-3317-25B00B098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7248FC-4077-6C4F-5964-F3EA15CA80F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རྐུན་མ་མི་ཡོང་བ་དང་མུག་པས་མི་འཇིག་པའི་ཞིང་ཁམས་སུ་ཡོད་པའི་རྒྱུ་ནོར་རྒྱུན་དུ་གནས་པ་ཞིག་འཐོབ་པར་གྱིས་ཤིག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0DBA28-7250-D1FF-CCD2-892A5A427D4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an inexhaustible treasure in heaven, where no thief approaches and no moth destroys.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111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3"/>
    </mc:Choice>
    <mc:Fallback xmlns="">
      <p:transition spd="slow" advTm="9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184E7A1-BB4B-C6A9-0918-B14487F07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A2E729-1BB2-8B27-D76E-21910F67EA3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13མི་ཚོགས་ནང་ནས་མི་ཞིག་གིས་“སློབ་དཔོན་ལགས། ངའི་གཅེན་པོ་ལ་ཕ་ཤུལ་ང་དང་བགོ་བཤའ་རྒྱག་དགོས་པའི་བཀའ་གནང་རོགས་”ཞེས་བཤད།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40FB06-B925-83FC-F653-86DDA6701E3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13Someone in the crowd said to Him, “Teacher, tell my brother to divide the inheritance with me.”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7"/>
    </mc:Choice>
    <mc:Fallback xmlns="">
      <p:transition spd="slow" advTm="13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4B70D-D978-C3BF-5369-74CFC3B52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0693B4-B3CC-C4D3-56BE-B501BC85521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12:33</a:t>
            </a:r>
          </a:p>
        </p:txBody>
      </p:sp>
    </p:spTree>
    <p:extLst>
      <p:ext uri="{BB962C8B-B14F-4D97-AF65-F5344CB8AC3E}">
        <p14:creationId xmlns:p14="http://schemas.microsoft.com/office/powerpoint/2010/main" val="30805581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E544A1-C29A-C88A-FB1E-075042367C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3E45A4-9CCA-922D-7F03-F35A2AB9B67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34གང་ཡིན་ཞེ་ན། ཁྱེད་ཀྱི་རྒྱུ་ནོར་གང་དུ་ཡོད་པ་དེར་ཁྱེད་ཀྱི་སེམས་ཀྱང་ཡོད་དོ་”ཞེས་གསུངས།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414C2-424F-46F1-DD58-87BABE44A01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34For where your treasure is, there your heart will be also.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0769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7"/>
    </mc:Choice>
    <mc:Fallback xmlns="">
      <p:transition spd="slow" advTm="9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95C859-F886-BBB1-BB27-F6D3DCA80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851863-362D-1512-9138-FF914EE76A0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12:34</a:t>
            </a:r>
          </a:p>
        </p:txBody>
      </p:sp>
    </p:spTree>
    <p:extLst>
      <p:ext uri="{BB962C8B-B14F-4D97-AF65-F5344CB8AC3E}">
        <p14:creationId xmlns:p14="http://schemas.microsoft.com/office/powerpoint/2010/main" val="442427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8E81D0-6799-7B5E-7C19-00FCCE650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529625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6DB3CD-5799-7E8F-F481-7B376F4F6653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12:13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E7BE76C-D278-3468-8DA3-F5F7536D8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B7B4E3-04E8-8DC1-65CD-E5C0192EEFF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14ཁོང་གིས་མི་དེར་“གྲོགས་པོ། སུས་ང་ཁྱོད་ཀྱི་ཁྲིམས་དཔོན་ནམ། བར་འདུམ་གཏོང་མཁན་ལ་བསྐོས་”ཞེས་གསུངས།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25DAB0-D72B-2E09-14CF-01D0088DF6C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14But Jesus replied, “Man, who appointed Me judge or executor between you?”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5"/>
    </mc:Choice>
    <mc:Fallback xmlns="">
      <p:transition spd="slow" advTm="12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9F226-BA25-E155-47FF-81228DA2C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542" y="0"/>
            <a:ext cx="148115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1A80C4-4236-8BBB-0192-B365136D2913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12:14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1A7D9E3-8283-A3CF-08A8-117BA688F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A296C0-CBAA-DBED-6342-6779586EFD5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15དེ་ནས་ཁོང་གིས་ཁོ་ཚོར་“སེར་སྣ་ཐམས་ཅད་ལ་དོགས་ཟོན་གྱིས་ཤིག རྒྱུ་མཚན་ནི་མི་ཞིག་གི་ཚེ་ནོར་མང་པོ་ཡོད་མེད་ལ་རག་མི་ལས་པའི་ཕྱིར་རོ་”ཞེས་གསུངས།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3BB192-E254-03D1-FA9F-BC3FF184011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15And He said to them, “Watch out! Guard yourselves against every form of greed, for one’s life does not consist in the abundance of his possessions.”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49"/>
    </mc:Choice>
    <mc:Fallback xmlns="">
      <p:transition spd="slow" advTm="18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3034</TotalTime>
  <Words>1594</Words>
  <Application>Microsoft Office PowerPoint</Application>
  <PresentationFormat>Widescreen</PresentationFormat>
  <Paragraphs>99</Paragraphs>
  <Slides>52</Slides>
  <Notes>1</Notes>
  <HiddenSlides>0</HiddenSlides>
  <MMClips>26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system-ui</vt:lpstr>
      <vt:lpstr>TimesNewRomanPS-BoldMT</vt:lpstr>
      <vt:lpstr>TimesNewRomanPSMT</vt:lpstr>
      <vt:lpstr>Office Theme</vt:lpstr>
      <vt:lpstr>62-5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2025-05-30T07:35:09Z</dcterms:modified>
</cp:coreProperties>
</file>