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304" r:id="rId32"/>
    <p:sldId id="305" r:id="rId33"/>
    <p:sldId id="289" r:id="rId34"/>
    <p:sldId id="290" r:id="rId35"/>
    <p:sldId id="306" r:id="rId36"/>
    <p:sldId id="307" r:id="rId37"/>
    <p:sldId id="291" r:id="rId38"/>
    <p:sldId id="292" r:id="rId39"/>
    <p:sldId id="293" r:id="rId40"/>
    <p:sldId id="294" r:id="rId41"/>
    <p:sldId id="308" r:id="rId42"/>
    <p:sldId id="309" r:id="rId43"/>
    <p:sldId id="295" r:id="rId44"/>
    <p:sldId id="296" r:id="rId45"/>
    <p:sldId id="297" r:id="rId46"/>
    <p:sldId id="298" r:id="rId47"/>
    <p:sldId id="299" r:id="rId48"/>
    <p:sldId id="300" r:id="rId49"/>
    <p:sldId id="310" r:id="rId50"/>
    <p:sldId id="311" r:id="rId51"/>
    <p:sldId id="301" r:id="rId52"/>
    <p:sldId id="30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9DF20EF-9D7B-4F3B-9B53-1D9C81F6DB48}"/>
    <pc:docChg chg="custSel modSld">
      <pc:chgData name="Alfred Smith" userId="3c60a3631c0db8ad" providerId="LiveId" clId="{D9DF20EF-9D7B-4F3B-9B53-1D9C81F6DB48}" dt="2025-05-09T06:27:22.619" v="2"/>
      <pc:docMkLst>
        <pc:docMk/>
      </pc:docMkLst>
      <pc:sldChg chg="addSp delSp modSp mod">
        <pc:chgData name="Alfred Smith" userId="3c60a3631c0db8ad" providerId="LiveId" clId="{D9DF20EF-9D7B-4F3B-9B53-1D9C81F6DB48}" dt="2025-05-09T06:27:22.619" v="2"/>
        <pc:sldMkLst>
          <pc:docMk/>
          <pc:sldMk cId="1499918570" sldId="257"/>
        </pc:sldMkLst>
        <pc:spChg chg="add mod">
          <ac:chgData name="Alfred Smith" userId="3c60a3631c0db8ad" providerId="LiveId" clId="{D9DF20EF-9D7B-4F3B-9B53-1D9C81F6DB48}" dt="2025-05-09T06:27:22.619" v="2"/>
          <ac:spMkLst>
            <pc:docMk/>
            <pc:sldMk cId="1499918570" sldId="257"/>
            <ac:spMk id="7" creationId="{CE854702-0ED1-5353-B567-341BB6B0F49F}"/>
          </ac:spMkLst>
        </pc:spChg>
      </pc:sldChg>
    </pc:docChg>
  </pc:docChgLst>
  <pc:docChgLst>
    <pc:chgData name="Alfred Smith" userId="3c60a3631c0db8ad" providerId="LiveId" clId="{D5884DB7-5A96-4ABE-88BC-4DB093232444}"/>
    <pc:docChg chg="custSel modSld">
      <pc:chgData name="Alfred Smith" userId="3c60a3631c0db8ad" providerId="LiveId" clId="{D5884DB7-5A96-4ABE-88BC-4DB093232444}" dt="2025-05-30T07:21:31.364" v="3"/>
      <pc:docMkLst>
        <pc:docMk/>
      </pc:docMkLst>
      <pc:sldChg chg="modSp mod">
        <pc:chgData name="Alfred Smith" userId="3c60a3631c0db8ad" providerId="LiveId" clId="{D5884DB7-5A96-4ABE-88BC-4DB093232444}" dt="2025-05-30T07:19:16.529" v="1" actId="27636"/>
        <pc:sldMkLst>
          <pc:docMk/>
          <pc:sldMk cId="1499918570" sldId="257"/>
        </pc:sldMkLst>
        <pc:spChg chg="mod">
          <ac:chgData name="Alfred Smith" userId="3c60a3631c0db8ad" providerId="LiveId" clId="{D5884DB7-5A96-4ABE-88BC-4DB093232444}" dt="2025-05-30T07:19:16.529" v="1" actId="27636"/>
          <ac:spMkLst>
            <pc:docMk/>
            <pc:sldMk cId="1499918570" sldId="257"/>
            <ac:spMk id="7" creationId="{CE854702-0ED1-5353-B567-341BB6B0F49F}"/>
          </ac:spMkLst>
        </pc:spChg>
      </pc:sldChg>
      <pc:sldChg chg="modSp mod">
        <pc:chgData name="Alfred Smith" userId="3c60a3631c0db8ad" providerId="LiveId" clId="{D5884DB7-5A96-4ABE-88BC-4DB093232444}" dt="2025-05-30T07:21:31.364" v="3"/>
        <pc:sldMkLst>
          <pc:docMk/>
          <pc:sldMk cId="4037329247" sldId="261"/>
        </pc:sldMkLst>
        <pc:spChg chg="mod">
          <ac:chgData name="Alfred Smith" userId="3c60a3631c0db8ad" providerId="LiveId" clId="{D5884DB7-5A96-4ABE-88BC-4DB093232444}" dt="2025-05-30T07:21:31.364" v="3"/>
          <ac:spMkLst>
            <pc:docMk/>
            <pc:sldMk cId="4037329247" sldId="261"/>
            <ac:spMk id="3" creationId="{A58184BD-88F1-BA02-40C1-D8403D0EEC0D}"/>
          </ac:spMkLst>
        </pc:spChg>
      </pc:sldChg>
    </pc:docChg>
  </pc:docChgLst>
  <pc:docChgLst>
    <pc:chgData name="Leonie Smith" userId="fed1330f33f5650e" providerId="LiveId" clId="{9BD0EF54-1AD0-4BBC-A76D-142D991A9815}"/>
    <pc:docChg chg="modSld">
      <pc:chgData name="Leonie Smith" userId="fed1330f33f5650e" providerId="LiveId" clId="{9BD0EF54-1AD0-4BBC-A76D-142D991A9815}" dt="2024-03-20T04:30:20.272" v="99"/>
      <pc:docMkLst>
        <pc:docMk/>
      </pc:docMkLst>
      <pc:sldChg chg="addSp delSp modSp mod modTransition modAnim modNotesTx">
        <pc:chgData name="Leonie Smith" userId="fed1330f33f5650e" providerId="LiveId" clId="{9BD0EF54-1AD0-4BBC-A76D-142D991A9815}" dt="2024-03-20T04:20:59.813" v="96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9BD0EF54-1AD0-4BBC-A76D-142D991A9815}" dt="2024-03-13T07:11:00.056" v="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9BD0EF54-1AD0-4BBC-A76D-142D991A9815}" dt="2024-03-13T07:16:00.772" v="8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9BD0EF54-1AD0-4BBC-A76D-142D991A9815}" dt="2024-03-13T07:16:34.807" v="11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9BD0EF54-1AD0-4BBC-A76D-142D991A9815}" dt="2024-03-13T07:17:16.563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9BD0EF54-1AD0-4BBC-A76D-142D991A9815}" dt="2024-03-13T07:17:31.555" v="2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9BD0EF54-1AD0-4BBC-A76D-142D991A9815}" dt="2024-03-13T07:17:59.836" v="26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9BD0EF54-1AD0-4BBC-A76D-142D991A9815}" dt="2024-03-13T07:18:18.039" v="29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9BD0EF54-1AD0-4BBC-A76D-142D991A9815}" dt="2024-03-20T04:30:20.272" v="9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9BD0EF54-1AD0-4BBC-A76D-142D991A9815}" dt="2024-03-13T07:19:13.026" v="35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9BD0EF54-1AD0-4BBC-A76D-142D991A9815}" dt="2024-03-13T07:19:29.694" v="38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9BD0EF54-1AD0-4BBC-A76D-142D991A9815}" dt="2024-03-13T07:19:53.213" v="41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9BD0EF54-1AD0-4BBC-A76D-142D991A9815}" dt="2024-03-13T07:20:08.863" v="44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9BD0EF54-1AD0-4BBC-A76D-142D991A9815}" dt="2024-03-13T07:20:30.300" v="47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9BD0EF54-1AD0-4BBC-A76D-142D991A9815}" dt="2024-03-13T07:20:43.868" v="50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9BD0EF54-1AD0-4BBC-A76D-142D991A9815}" dt="2024-03-13T07:21:15.081" v="56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9BD0EF54-1AD0-4BBC-A76D-142D991A9815}" dt="2024-03-13T07:21:51.713" v="62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9BD0EF54-1AD0-4BBC-A76D-142D991A9815}" dt="2024-03-13T07:22:05.178" v="65"/>
        <pc:sldMkLst>
          <pc:docMk/>
          <pc:sldMk cId="2219299321" sldId="293"/>
        </pc:sldMkLst>
      </pc:sldChg>
      <pc:sldChg chg="addSp delSp modSp mod modTransition modAnim">
        <pc:chgData name="Leonie Smith" userId="fed1330f33f5650e" providerId="LiveId" clId="{9BD0EF54-1AD0-4BBC-A76D-142D991A9815}" dt="2024-03-13T07:22:46.464" v="74"/>
        <pc:sldMkLst>
          <pc:docMk/>
          <pc:sldMk cId="3279066978" sldId="295"/>
        </pc:sldMkLst>
      </pc:sldChg>
      <pc:sldChg chg="addSp delSp modSp mod modTransition modAnim">
        <pc:chgData name="Leonie Smith" userId="fed1330f33f5650e" providerId="LiveId" clId="{9BD0EF54-1AD0-4BBC-A76D-142D991A9815}" dt="2024-03-13T07:23:02.401" v="77"/>
        <pc:sldMkLst>
          <pc:docMk/>
          <pc:sldMk cId="424969840" sldId="297"/>
        </pc:sldMkLst>
      </pc:sldChg>
      <pc:sldChg chg="addSp delSp modSp mod modTransition modAnim">
        <pc:chgData name="Leonie Smith" userId="fed1330f33f5650e" providerId="LiveId" clId="{9BD0EF54-1AD0-4BBC-A76D-142D991A9815}" dt="2024-03-13T07:23:21.432" v="80"/>
        <pc:sldMkLst>
          <pc:docMk/>
          <pc:sldMk cId="2351291834" sldId="299"/>
        </pc:sldMkLst>
      </pc:sldChg>
      <pc:sldChg chg="addSp delSp modSp mod modTransition modAnim">
        <pc:chgData name="Leonie Smith" userId="fed1330f33f5650e" providerId="LiveId" clId="{9BD0EF54-1AD0-4BBC-A76D-142D991A9815}" dt="2024-03-13T07:25:50.056" v="86"/>
        <pc:sldMkLst>
          <pc:docMk/>
          <pc:sldMk cId="907691312" sldId="301"/>
        </pc:sldMkLst>
      </pc:sldChg>
      <pc:sldChg chg="addSp delSp modSp mod modTransition modAnim">
        <pc:chgData name="Leonie Smith" userId="fed1330f33f5650e" providerId="LiveId" clId="{9BD0EF54-1AD0-4BBC-A76D-142D991A9815}" dt="2024-03-13T07:20:57.951" v="53"/>
        <pc:sldMkLst>
          <pc:docMk/>
          <pc:sldMk cId="2963455298" sldId="304"/>
        </pc:sldMkLst>
      </pc:sldChg>
      <pc:sldChg chg="addSp delSp modSp mod modTransition modAnim">
        <pc:chgData name="Leonie Smith" userId="fed1330f33f5650e" providerId="LiveId" clId="{9BD0EF54-1AD0-4BBC-A76D-142D991A9815}" dt="2024-03-13T07:21:32.300" v="59"/>
        <pc:sldMkLst>
          <pc:docMk/>
          <pc:sldMk cId="3723994255" sldId="306"/>
        </pc:sldMkLst>
      </pc:sldChg>
      <pc:sldChg chg="addSp delSp modSp mod modTransition modAnim">
        <pc:chgData name="Leonie Smith" userId="fed1330f33f5650e" providerId="LiveId" clId="{9BD0EF54-1AD0-4BBC-A76D-142D991A9815}" dt="2024-03-13T07:22:21.016" v="68"/>
        <pc:sldMkLst>
          <pc:docMk/>
          <pc:sldMk cId="2828455097" sldId="308"/>
        </pc:sldMkLst>
      </pc:sldChg>
      <pc:sldChg chg="addSp delSp modSp mod modTransition modAnim">
        <pc:chgData name="Leonie Smith" userId="fed1330f33f5650e" providerId="LiveId" clId="{9BD0EF54-1AD0-4BBC-A76D-142D991A9815}" dt="2024-03-13T07:23:43.381" v="83"/>
        <pc:sldMkLst>
          <pc:docMk/>
          <pc:sldMk cId="171112759" sldId="310"/>
        </pc:sldMkLst>
      </pc:sldChg>
    </pc:docChg>
  </pc:docChgLst>
  <pc:docChgLst>
    <pc:chgData name="Alfred Smith" userId="3c60a3631c0db8ad" providerId="LiveId" clId="{9027E83D-45C1-49C0-9DB1-357EB7887DE5}"/>
    <pc:docChg chg="undo redo custSel modSld">
      <pc:chgData name="Alfred Smith" userId="3c60a3631c0db8ad" providerId="LiveId" clId="{9027E83D-45C1-49C0-9DB1-357EB7887DE5}" dt="2024-07-26T06:43:50.481" v="113"/>
      <pc:docMkLst>
        <pc:docMk/>
      </pc:docMkLst>
      <pc:sldChg chg="modSp mod">
        <pc:chgData name="Alfred Smith" userId="3c60a3631c0db8ad" providerId="LiveId" clId="{9027E83D-45C1-49C0-9DB1-357EB7887DE5}" dt="2024-07-26T06:22:07.861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9027E83D-45C1-49C0-9DB1-357EB7887DE5}" dt="2024-07-26T06:37:02.779" v="12"/>
        <pc:sldMkLst>
          <pc:docMk/>
          <pc:sldMk cId="4037329247" sldId="261"/>
        </pc:sldMkLst>
      </pc:sldChg>
      <pc:sldChg chg="modSp mod">
        <pc:chgData name="Alfred Smith" userId="3c60a3631c0db8ad" providerId="LiveId" clId="{9027E83D-45C1-49C0-9DB1-357EB7887DE5}" dt="2024-07-26T06:37:27.037" v="21"/>
        <pc:sldMkLst>
          <pc:docMk/>
          <pc:sldMk cId="1909638311" sldId="262"/>
        </pc:sldMkLst>
      </pc:sldChg>
      <pc:sldChg chg="modSp mod">
        <pc:chgData name="Alfred Smith" userId="3c60a3631c0db8ad" providerId="LiveId" clId="{9027E83D-45C1-49C0-9DB1-357EB7887DE5}" dt="2024-07-26T06:37:44.792" v="27"/>
        <pc:sldMkLst>
          <pc:docMk/>
          <pc:sldMk cId="641208035" sldId="263"/>
        </pc:sldMkLst>
      </pc:sldChg>
      <pc:sldChg chg="modSp mod">
        <pc:chgData name="Alfred Smith" userId="3c60a3631c0db8ad" providerId="LiveId" clId="{9027E83D-45C1-49C0-9DB1-357EB7887DE5}" dt="2024-07-26T06:38:02.613" v="34" actId="6549"/>
        <pc:sldMkLst>
          <pc:docMk/>
          <pc:sldMk cId="4044745628" sldId="264"/>
        </pc:sldMkLst>
      </pc:sldChg>
      <pc:sldChg chg="modSp mod">
        <pc:chgData name="Alfred Smith" userId="3c60a3631c0db8ad" providerId="LiveId" clId="{9027E83D-45C1-49C0-9DB1-357EB7887DE5}" dt="2024-07-26T06:38:23.334" v="42"/>
        <pc:sldMkLst>
          <pc:docMk/>
          <pc:sldMk cId="978260341" sldId="265"/>
        </pc:sldMkLst>
      </pc:sldChg>
      <pc:sldChg chg="modSp mod">
        <pc:chgData name="Alfred Smith" userId="3c60a3631c0db8ad" providerId="LiveId" clId="{9027E83D-45C1-49C0-9DB1-357EB7887DE5}" dt="2024-07-26T06:38:42.999" v="49"/>
        <pc:sldMkLst>
          <pc:docMk/>
          <pc:sldMk cId="3575870363" sldId="266"/>
        </pc:sldMkLst>
      </pc:sldChg>
      <pc:sldChg chg="modSp mod">
        <pc:chgData name="Alfred Smith" userId="3c60a3631c0db8ad" providerId="LiveId" clId="{9027E83D-45C1-49C0-9DB1-357EB7887DE5}" dt="2024-07-26T06:39:15.505" v="55"/>
        <pc:sldMkLst>
          <pc:docMk/>
          <pc:sldMk cId="4017137865" sldId="267"/>
        </pc:sldMkLst>
      </pc:sldChg>
      <pc:sldChg chg="modSp mod">
        <pc:chgData name="Alfred Smith" userId="3c60a3631c0db8ad" providerId="LiveId" clId="{9027E83D-45C1-49C0-9DB1-357EB7887DE5}" dt="2024-07-26T06:39:31.135" v="62"/>
        <pc:sldMkLst>
          <pc:docMk/>
          <pc:sldMk cId="3137811553" sldId="268"/>
        </pc:sldMkLst>
      </pc:sldChg>
      <pc:sldChg chg="modSp mod">
        <pc:chgData name="Alfred Smith" userId="3c60a3631c0db8ad" providerId="LiveId" clId="{9027E83D-45C1-49C0-9DB1-357EB7887DE5}" dt="2024-07-26T06:39:47.987" v="69"/>
        <pc:sldMkLst>
          <pc:docMk/>
          <pc:sldMk cId="100491716" sldId="269"/>
        </pc:sldMkLst>
      </pc:sldChg>
      <pc:sldChg chg="addSp modSp">
        <pc:chgData name="Alfred Smith" userId="3c60a3631c0db8ad" providerId="LiveId" clId="{9027E83D-45C1-49C0-9DB1-357EB7887DE5}" dt="2024-07-26T06:23:07.198" v="4"/>
        <pc:sldMkLst>
          <pc:docMk/>
          <pc:sldMk cId="939110669" sldId="271"/>
        </pc:sldMkLst>
      </pc:sldChg>
      <pc:sldChg chg="modSp mod">
        <pc:chgData name="Alfred Smith" userId="3c60a3631c0db8ad" providerId="LiveId" clId="{9027E83D-45C1-49C0-9DB1-357EB7887DE5}" dt="2024-07-26T06:40:12.887" v="76" actId="20577"/>
        <pc:sldMkLst>
          <pc:docMk/>
          <pc:sldMk cId="1922139011" sldId="281"/>
        </pc:sldMkLst>
      </pc:sldChg>
      <pc:sldChg chg="modSp mod">
        <pc:chgData name="Alfred Smith" userId="3c60a3631c0db8ad" providerId="LiveId" clId="{9027E83D-45C1-49C0-9DB1-357EB7887DE5}" dt="2024-07-26T06:40:29.795" v="80"/>
        <pc:sldMkLst>
          <pc:docMk/>
          <pc:sldMk cId="3166251957" sldId="283"/>
        </pc:sldMkLst>
      </pc:sldChg>
      <pc:sldChg chg="modSp mod">
        <pc:chgData name="Alfred Smith" userId="3c60a3631c0db8ad" providerId="LiveId" clId="{9027E83D-45C1-49C0-9DB1-357EB7887DE5}" dt="2024-07-26T06:40:46.179" v="82"/>
        <pc:sldMkLst>
          <pc:docMk/>
          <pc:sldMk cId="1522780631" sldId="285"/>
        </pc:sldMkLst>
      </pc:sldChg>
      <pc:sldChg chg="modSp mod">
        <pc:chgData name="Alfred Smith" userId="3c60a3631c0db8ad" providerId="LiveId" clId="{9027E83D-45C1-49C0-9DB1-357EB7887DE5}" dt="2024-07-26T06:40:58.080" v="84"/>
        <pc:sldMkLst>
          <pc:docMk/>
          <pc:sldMk cId="2332778949" sldId="287"/>
        </pc:sldMkLst>
      </pc:sldChg>
      <pc:sldChg chg="modSp mod">
        <pc:chgData name="Alfred Smith" userId="3c60a3631c0db8ad" providerId="LiveId" clId="{9027E83D-45C1-49C0-9DB1-357EB7887DE5}" dt="2024-07-26T06:41:32.615" v="91" actId="5793"/>
        <pc:sldMkLst>
          <pc:docMk/>
          <pc:sldMk cId="3153919605" sldId="289"/>
        </pc:sldMkLst>
      </pc:sldChg>
      <pc:sldChg chg="modSp mod">
        <pc:chgData name="Alfred Smith" userId="3c60a3631c0db8ad" providerId="LiveId" clId="{9027E83D-45C1-49C0-9DB1-357EB7887DE5}" dt="2024-07-26T06:41:59.440" v="94"/>
        <pc:sldMkLst>
          <pc:docMk/>
          <pc:sldMk cId="1878919862" sldId="291"/>
        </pc:sldMkLst>
      </pc:sldChg>
      <pc:sldChg chg="modSp mod">
        <pc:chgData name="Alfred Smith" userId="3c60a3631c0db8ad" providerId="LiveId" clId="{9027E83D-45C1-49C0-9DB1-357EB7887DE5}" dt="2024-07-26T06:42:12.301" v="96"/>
        <pc:sldMkLst>
          <pc:docMk/>
          <pc:sldMk cId="2219299321" sldId="293"/>
        </pc:sldMkLst>
      </pc:sldChg>
      <pc:sldChg chg="modSp mod">
        <pc:chgData name="Alfred Smith" userId="3c60a3631c0db8ad" providerId="LiveId" clId="{9027E83D-45C1-49C0-9DB1-357EB7887DE5}" dt="2024-07-26T06:42:43.440" v="101"/>
        <pc:sldMkLst>
          <pc:docMk/>
          <pc:sldMk cId="3279066978" sldId="295"/>
        </pc:sldMkLst>
      </pc:sldChg>
      <pc:sldChg chg="modSp mod">
        <pc:chgData name="Alfred Smith" userId="3c60a3631c0db8ad" providerId="LiveId" clId="{9027E83D-45C1-49C0-9DB1-357EB7887DE5}" dt="2024-07-26T06:42:58.410" v="104" actId="20577"/>
        <pc:sldMkLst>
          <pc:docMk/>
          <pc:sldMk cId="424969840" sldId="297"/>
        </pc:sldMkLst>
      </pc:sldChg>
      <pc:sldChg chg="modSp mod">
        <pc:chgData name="Alfred Smith" userId="3c60a3631c0db8ad" providerId="LiveId" clId="{9027E83D-45C1-49C0-9DB1-357EB7887DE5}" dt="2024-07-26T06:43:17.904" v="110" actId="5793"/>
        <pc:sldMkLst>
          <pc:docMk/>
          <pc:sldMk cId="2351291834" sldId="299"/>
        </pc:sldMkLst>
      </pc:sldChg>
      <pc:sldChg chg="modSp mod">
        <pc:chgData name="Alfred Smith" userId="3c60a3631c0db8ad" providerId="LiveId" clId="{9027E83D-45C1-49C0-9DB1-357EB7887DE5}" dt="2024-07-26T06:43:50.481" v="113"/>
        <pc:sldMkLst>
          <pc:docMk/>
          <pc:sldMk cId="907691312" sldId="301"/>
        </pc:sldMkLst>
      </pc:sldChg>
      <pc:sldChg chg="modSp mod">
        <pc:chgData name="Alfred Smith" userId="3c60a3631c0db8ad" providerId="LiveId" clId="{9027E83D-45C1-49C0-9DB1-357EB7887DE5}" dt="2024-07-26T06:41:13.626" v="86"/>
        <pc:sldMkLst>
          <pc:docMk/>
          <pc:sldMk cId="2963455298" sldId="304"/>
        </pc:sldMkLst>
      </pc:sldChg>
      <pc:sldChg chg="modSp mod">
        <pc:chgData name="Alfred Smith" userId="3c60a3631c0db8ad" providerId="LiveId" clId="{9027E83D-45C1-49C0-9DB1-357EB7887DE5}" dt="2024-07-26T06:41:45.289" v="92"/>
        <pc:sldMkLst>
          <pc:docMk/>
          <pc:sldMk cId="3723994255" sldId="306"/>
        </pc:sldMkLst>
      </pc:sldChg>
      <pc:sldChg chg="modSp mod">
        <pc:chgData name="Alfred Smith" userId="3c60a3631c0db8ad" providerId="LiveId" clId="{9027E83D-45C1-49C0-9DB1-357EB7887DE5}" dt="2024-07-26T06:42:28.253" v="99" actId="20577"/>
        <pc:sldMkLst>
          <pc:docMk/>
          <pc:sldMk cId="2828455097" sldId="308"/>
        </pc:sldMkLst>
      </pc:sldChg>
      <pc:sldChg chg="modSp mod">
        <pc:chgData name="Alfred Smith" userId="3c60a3631c0db8ad" providerId="LiveId" clId="{9027E83D-45C1-49C0-9DB1-357EB7887DE5}" dt="2024-07-26T06:43:35.212" v="111"/>
        <pc:sldMkLst>
          <pc:docMk/>
          <pc:sldMk cId="171112759" sldId="3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P05 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474682-BE1D-DBCB-46D6-1BAEE83F0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854702-0ED1-5353-B567-341BB6B0F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1"/>
    </mc:Choice>
    <mc:Fallback xmlns="">
      <p:transition spd="slow" advTm="3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33DD2-98E8-AC1F-EA61-C499FEBEE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00591-8C32-871F-8586-AFF39249155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12:15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ཡང་ཁོང་གིས་དཔེའི་སྒོ་ནས་འདི་སྐད༌དུ། དེ་ཡང་མི་ཕྱུག་པོ་ཞིག་ཡོད་པར་ཞིང་ལ་ལོ་ལེགས་བྱུང༌ཞིང༌།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16Then He told them a parable: “The ground of a certain rich man produced an abundance.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6817A0-00A4-98FB-4C09-87E9E1631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4"/>
    </mc:Choice>
    <mc:Fallback xmlns="">
      <p:transition spd="slow" advTm="7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915F3-E4C6-CF9B-0428-4FED27601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18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6AFB4-2DF5-D5A4-CAA6-BC427B2B45E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12:16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ཁོའི་སེམས་སུ་འབྲུ་རིགས་ལ་འབྲུ་མཛོད་མེད་པས་བདག་གིས་ཅི་བྱའམ་ཞེས་བསམས་པ༌དང༌།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17So he thought to himself, ‘What shall I do, since I have nowhere to store my crops?’ </a:t>
            </a:r>
            <a:endParaRPr lang="en-IN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C6E816B-CE8B-4BFF-15BB-AE04EE1BD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8"/>
    </mc:Choice>
    <mc:Fallback xmlns="">
      <p:transition spd="slow" advTm="6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A7FC9-C061-98B4-0DB9-DDBF9BE89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23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68D6CC-C0E6-C8F8-C89C-D94596E91DC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ཡང་ཁོ་ན༌རེ། བདག་གིས་རང་གི་བང་མཛོད་རྣམས་བཤིག་ཅིང་དེ་ལས་ཀྱང་ཆེ་བ་རྣམས་བཟོས༌ཏེ། རང་གི་འབྲུ་རིགས་དང་རྒྱུ་ནོར་ཐམས་ཅད་དེ་རུ་འཇོག་པར་བྱའོ་སྙམ་པ༌དང༌།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18Then he said, ‘This is what I will do: I will tear down my barns and will build bigger ones, and there I will store up all my grain and my goods.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732EAF-F7CC-E0B8-65A1-8E4F1716D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0"/>
    </mc:Choice>
    <mc:Fallback xmlns="">
      <p:transition spd="slow" advTm="11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51A201-0314-A458-5B4E-49F9BA918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79A6D-EE41-166B-BFFD-4EDE191DED4E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12:18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དེའི་རྗེས་སུ་ཡང་རང་གིས་རང༌ལ། ཁྱོད་ཀྱིས་ལོ་མང་པོའི་རིང་ལ་རྒྱུ་ནོར་འབོར་ཆེན་བསགས་ཡོད༌པས། ད་ལྟ་ངལ་གསོ་བྱོས་དང་བློ་བདེ་བག་ཕེབས་ངང་ནས་བཟའ་བཏུང་ལོངས་སུ་སྤྱད་དེ་སྤྲོ་སྐྱིད་ལ་རོལ་ཅིག་ཅེས་སྨྲ་བར་བྱའོ་བསམས༌མོ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19Then I will say to myself, “You have plenty of good things laid up for many years. Take it easy. Eat, drink, and be merry!”’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C04CE3C-1552-397D-3CA5-09E782F9E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4"/>
    </mc:Choice>
    <mc:Fallback xmlns="">
      <p:transition spd="slow" advTm="15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517CC-0801-826B-D918-1285DEBFE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22B48-3961-5DFF-0CAD-71908E65D02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12:19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འོན་ཀྱང་དཀོན་མཆོག་གིས་ཁོ་རང་ལ་འདི་སྐད༌དུ། གླེན་པ༌ཁྱོད། དོ་དགོང་གི་དུས་འདི་ལ་ཁྱོད་ཀྱི་ཚེ་སྲོག་ལེན་པར༌འགྱུར། ཁྱོད་ཀྱིས་སྟ་གོན་བྱས་ནས་བསགས་པའི་རྒྱུ་ནོར་དེ་སུ་ལ་དབང་ངམ་བལྟ་ཞེས་གསུངས༌པའོ།།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20But God said to him, ‘You fool! This very night your life will be required of you. Then who will own what you have accumulated?’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293630-E055-1EC1-5036-2EB2DFAF5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5"/>
    </mc:Choice>
    <mc:Fallback xmlns="">
      <p:transition spd="slow" advTm="14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16BA51-E9C1-DB39-C43A-62F1FA773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67"/>
            <a:ext cx="12192000" cy="7041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6FDF3B-7B82-E5D1-133C-A0F580681A28}"/>
              </a:ext>
            </a:extLst>
          </p:cNvPr>
          <p:cNvSpPr txBox="1"/>
          <p:nvPr/>
        </p:nvSpPr>
        <p:spPr>
          <a:xfrm>
            <a:off x="583842" y="900350"/>
            <a:ext cx="4748012" cy="30277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ཕྱུག་པོ་གླེན་པའི༌དཔེ།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E2186-211D-B686-2E8C-F698DE97F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1" r="314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D4EEF-632E-C617-F778-612B72C6BB8E}"/>
              </a:ext>
            </a:extLst>
          </p:cNvPr>
          <p:cNvSpPr txBox="1"/>
          <p:nvPr/>
        </p:nvSpPr>
        <p:spPr>
          <a:xfrm>
            <a:off x="526820" y="56123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12:20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བཞིན་མི་སུས་ཀྱང་རང་གི་དོན་དུ་རྒྱུ་ནོར་མང་པོ་བསགས་ཀྱང་དཀོན་མཆོག་གི་སྤྱན་སྔར་ཕྱུག་པོ་མ་ཡིན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21This is how it will be for anyone who stores up treasure for himself but is not rich toward God.”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C38E6E3-3819-4D5E-D33F-5CA01442F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1"/>
    </mc:Choice>
    <mc:Fallback xmlns="">
      <p:transition spd="slow" advTm="8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D8B579-B194-B950-0236-82C26D9D7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F8D165-E66A-24EF-DB24-AFC4CC2AD16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12:21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ཡང་སྐྱབས་མགོན་ཡེ་ཤུས་ཐུགས་སྲས་རྣམས་ལ་འདི་སྐད༌དུ། དེས་ན་བདག་གིས་ཁྱོད་རྣམས་ལ་སྨྲ་བར་བྱ༌སྟེ། ཁྱོད་རྣམས་ཀྱིས་རང་གི་ཚེ་སྲོག་གི་དོན་དུ་ཟས་གང་ཞིག་སྤྱོད་པ་དང་ལུས་པོའི་ཆེད་དུ་གོས་གང་ཞིག་གྱོན་པ་ལའང་སེམས་ཁྲལ་མ་བྱེད༌ཅིག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22Then Jesus said to His disciples, “Therefore I tell you, do not worry about your life, what you will eat, or about your body, what you will wear.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6758600-D5BE-521F-3604-AFA9B1BF8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4"/>
    </mc:Choice>
    <mc:Fallback xmlns="">
      <p:transition spd="slow" advTm="16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BE279-299F-AE80-C558-AE5BCA6C1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00B2C4-BD5D-C383-557D-C2792ABF2A4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12:22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རྒྱུ་མཚན་ནི་ཁ་ཟས་ལས་ཚེ་སྲོག་ཁྱད་དུ་འཕགས་ཤིང་གྱོན་ཆས་ལས་ཀྱང་མིའི་ལུས་པོ་ནི་ཁྱད་དུ་འཕགས་པ་ཡིན།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23For life is more than food, and the body more than clothes.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370953-C300-61C3-0A40-C9CAD0E10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1"/>
    </mc:Choice>
    <mc:Fallback xmlns="">
      <p:transition spd="slow" advTm="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ABAF2-3911-4CB2-3D61-0293DE8C6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E4B90F-024C-88ED-91A7-C6A52BEE829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12:23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བྱ་ཕོ་རོག་དག་ལ་ལྟོས༌དང༌། དེ་དག་གིས་ས་བོན་མི་འདེབས༌ལ། སྟོན་ཡང་མི་བསྡུ་ཞིང་བང་མཛོད་དང་འབྲུ་མཛོད་ཅི་ཡང་མེད༌མོད། འོན་ཀྱང་དཀོན་མཆོག་གིས་དེ་དག་གསོ་བ་ཡིན། ཁྱོད་རྣམས་ནི་བྱ་ལས་ཇི་འདྲའི་རིན་ཐང་ཆེ༌ཨང༌།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24Consider the ravens: They do not sow or reap, they have no storehouse or barn; yet God feeds them. How much more valuable you are than the birds!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C3EF46-92E0-92D4-B67E-505B7B326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2"/>
    </mc:Choice>
    <mc:Fallback xmlns="">
      <p:transition spd="slow" advTm="14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7F394-23B7-AE47-96CD-581E603C8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86912-5054-C1EA-B0F4-9CFF47C1769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12:24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ཁྱོད་རྣམས་ལས་སུ་ཞིག་གིས་སེམས་ཁྲལ་བྱས་ནས་རང་གི་ཚེ་ཐག་ཡུད་ཙམ་ཞིག་ཇེ་རིང་དུ་གཏོང་ནུས༌སམ།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25Who of you by worrying can add a single hour to his life?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5A8A89B-2E18-2835-28A1-2A771F066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0"/>
    </mc:Choice>
    <mc:Fallback xmlns="">
      <p:transition spd="slow" advTm="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12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ཕྱུག་པོ་གླེན་པའི༌དཔེ།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127617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Rich Fool - Luke 12:13-34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0E7E8E7-DFA2-DFF8-7FBD-4919455BE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"/>
    </mc:Choice>
    <mc:Fallback xmlns="">
      <p:transition spd="slow" advTm="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B2F26-9999-7940-C136-7A0F6712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186"/>
            <a:ext cx="12794686" cy="7047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549A41-6A34-2BBA-5C49-30BCAC18ECF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12:25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7200" dirty="0"/>
              <a:t> </a:t>
            </a:r>
            <a:r>
              <a:rPr lang="bo-CN" sz="72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26</a:t>
            </a:r>
            <a:r>
              <a:rPr lang="bo-CN" sz="72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ཁྱོད་རྣམས་ཀྱིས་དོན་ཆུང་ངུ་འདི་ལྟ་བུ་ཞིག་ཀྱང་བསྒྲུབ་མི་ནུས༌ན། དོན་དག་གཞན་ལ་སེམས་ཁྲལ་བྱ་དགོས་དོན༌ཅི། </a:t>
            </a:r>
            <a:endParaRPr lang="en-IN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26So if you cannot do such a small thing, why do you worry about the rest?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B130DCC-D34C-D929-1FF3-EB6E8DEC5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2"/>
    </mc:Choice>
    <mc:Fallback xmlns="">
      <p:transition spd="slow" advTm="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AC7A1-C72C-0E3F-AD73-795C01C10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" r="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6E33AE-AD21-6A7A-C65F-A42DD68F019D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12:26</a:t>
            </a:r>
          </a:p>
        </p:txBody>
      </p:sp>
    </p:spTree>
    <p:extLst>
      <p:ext uri="{BB962C8B-B14F-4D97-AF65-F5344CB8AC3E}">
        <p14:creationId xmlns:p14="http://schemas.microsoft.com/office/powerpoint/2010/main" val="4044176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མེ་ཏོག་ཀུ་མུད་ཇི་ལྟར་སྐྱེ་བར་ལྟོས༌དང༌། དེ་དག་གིས་ལས་ཀ་མི་བྱེད་ལ་བལ་ཡང་མི་འཁེལ་མོད།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27Consider how the lilies grow: They do not labor or spin…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1ADC2B-34BA-CD20-8F59-379D42964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0"/>
    </mc:Choice>
    <mc:Fallback xmlns="">
      <p:transition spd="slow" advTm="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CF3DF-9700-DE6B-E20E-ABB00FD9D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83DF7C-1BBC-FFF7-0430-1D64F2D916D9}"/>
              </a:ext>
            </a:extLst>
          </p:cNvPr>
          <p:cNvSpPr txBox="1"/>
          <p:nvPr/>
        </p:nvSpPr>
        <p:spPr>
          <a:xfrm>
            <a:off x="385152" y="577980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12:27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འོན་ཀྱང་བདག་གིས་ཁྱོད་རྣམས་ལ་སྨྲ་བར་བྱ༌སྟེ། སོ་ལོ་མོན་གྱི་བརྗིད་ཉམས་ཤིན་ཏུ་ཆེ་བའི་དུས༌སུ། ཁོང་གི་རྒྱན་གོས་མེ་ཏོག་འདི་ལའང་མི༌དོའོ།།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Yet I tell you, not even Solomon in all his glory was adorned like one of these.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42DA60-9A95-9CDF-C036-ED5664056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9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7"/>
    </mc:Choice>
    <mc:Fallback xmlns="">
      <p:transition spd="slow" advTm="10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FD743-D6F4-397C-85D0-35F0F5812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" r="16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2B429C-260F-DEB6-30B2-9B5CFCC536D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12:27</a:t>
            </a:r>
          </a:p>
        </p:txBody>
      </p:sp>
    </p:spTree>
    <p:extLst>
      <p:ext uri="{BB962C8B-B14F-4D97-AF65-F5344CB8AC3E}">
        <p14:creationId xmlns:p14="http://schemas.microsoft.com/office/powerpoint/2010/main" val="1740628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དེའི༌ཕྱིར། དེ་རིང་ཡོད་ཡོད་འདྲ་ཡང་སང་ཉིན་ཐབ་ལ་བསྲེག་པར་འགྱུར་བའི་སྤང་ཐང་གི་རྩྭ་ཡང་དཀོན་མཆོག་གིས་ལེགས་པར་བསྐྱངས༌ན། དད་པ་ཆུང་བ་ཁྱོད་རྣམས་དེ་ལས་ལྷག་པར་སྐྱོང་བར་མི་མཛད༌དམ།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28If that is how God clothes the grass of the field, which is here today and tomorrow is thrown into the furnace, how much more will He clothe you, O you of little faith!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EB668C-0CEE-7421-9FCE-DFEFCB6DF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0"/>
    </mc:Choice>
    <mc:Fallback xmlns="">
      <p:transition spd="slow" advTm="1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1BAE8-FA07-ABF6-808A-869A9764C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82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538A8C-FB92-A95C-0234-8B9F18AE549D}"/>
              </a:ext>
            </a:extLst>
          </p:cNvPr>
          <p:cNvSpPr txBox="1"/>
          <p:nvPr/>
        </p:nvSpPr>
        <p:spPr>
          <a:xfrm>
            <a:off x="475304" y="565101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12:28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ཁྱོད་རྣམས་ཀྱིས་བཟའ་བཏུང་གང་ཞིག་ལོངས་སུ་སྤྱོད་པར་མ་སྙེག་ལ་སེམས་ཁྲལ་ཡང་མ་བྱེད༌ཅིག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29And do not be concerned about what you will eat or drink. Do not worry about it.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98C4019-4D15-6A4F-7AC7-331CDF09C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1"/>
    </mc:Choice>
    <mc:Fallback xmlns="">
      <p:transition spd="slow" advTm="6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8E8B0E-B637-1F18-FDE9-494DB75F0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67"/>
            <a:ext cx="12192000" cy="7041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296FA1-D96B-3BDC-DE9E-7A16237B31FD}"/>
              </a:ext>
            </a:extLst>
          </p:cNvPr>
          <p:cNvSpPr txBox="1"/>
          <p:nvPr/>
        </p:nvSpPr>
        <p:spPr>
          <a:xfrm>
            <a:off x="583842" y="900350"/>
            <a:ext cx="4748012" cy="30277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ཕྱུག་པོ་གླེན་པའི༌དཔེ།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751C7D8-6D83-2FB6-B217-D847E41EBF2F}"/>
              </a:ext>
            </a:extLst>
          </p:cNvPr>
          <p:cNvSpPr txBox="1"/>
          <p:nvPr/>
        </p:nvSpPr>
        <p:spPr>
          <a:xfrm>
            <a:off x="450574" y="60207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8A125-2298-9F82-DC46-6545583DB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5524A-CC35-9D55-9641-2F93CBA27EA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12:29</a:t>
            </a: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རྒྱུ་མཚན་ནི་དེ་ཐམས་ཅད་འཇིག་རྟེན་པ་དག་གིས་བརྩོན་ས་ཡིན༌ལ། ཁྱོད་རྣམས་ལ་དེ་དག་མཁོ་བ་ཁྱོད་ཅག་གི་ཡབ་ཀྱིས་མཁྱེན༌ནོ།།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30For the Gentiles of the world strive after all these things, and your Father knows that you need them.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7466D92-93FF-D725-5A4B-197D35A8C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5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9"/>
    </mc:Choice>
    <mc:Fallback xmlns="">
      <p:transition spd="slow" advTm="8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0D6E6-FC09-BAE1-D37F-95163F51C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CBA68-84EF-0C1E-8797-1464A6CD438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12:30</a:t>
            </a:r>
          </a:p>
        </p:txBody>
      </p:sp>
    </p:spTree>
    <p:extLst>
      <p:ext uri="{BB962C8B-B14F-4D97-AF65-F5344CB8AC3E}">
        <p14:creationId xmlns:p14="http://schemas.microsoft.com/office/powerpoint/2010/main" val="1748989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ཁྱོད་རྣམས་ཀྱིས་དཀོན་མཆོག་གི་རྒྱལ་སྲིད་འཚོལ་ཞིང་སྙེགས་པར་གྱིས་དང་། དེ་རྣམས་ཀྱང་ཁྱོད་ཅག་ལ་གནང་བར་འགྱུར།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31But seek His  kingdom, and these things will be added unto you.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7652B46-5C2C-B7B1-98D7-F6C40A56A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7"/>
    </mc:Choice>
    <mc:Fallback xmlns="">
      <p:transition spd="slow" advTm="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D2F76-8A5B-7723-CFFD-8771D85B3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D89FA5-D167-22F8-C5FB-68328273B9D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12:31</a:t>
            </a:r>
          </a:p>
        </p:txBody>
      </p:sp>
    </p:spTree>
    <p:extLst>
      <p:ext uri="{BB962C8B-B14F-4D97-AF65-F5344CB8AC3E}">
        <p14:creationId xmlns:p14="http://schemas.microsoft.com/office/powerpoint/2010/main" val="4070970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ཁྱོད་ཅག་གི་ཡབ་ཀྱིས་རང་གི་རྒྱལ་སྲིད་ཀྱང་ཁྱོད་རྣམས་ལ་གནང་བར་ཐུགས་དགྱེས༌པས། ཀྱེ། ཚོགས་ཆུང་ཁྱོད་རྣམས་མ་སྐྲག༌ཅིག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32Do not be afraid, little flock, for your Father is pleased to give you the kingdom.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D55B03-524C-B810-246A-6FC110BE9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9"/>
    </mc:Choice>
    <mc:Fallback xmlns="">
      <p:transition spd="slow" advTm="8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FD1E20-CF1B-7A8E-1E01-075D0B144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D7820-D27A-7A23-70B0-29D4CDC40F6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12:32</a:t>
            </a:r>
          </a:p>
        </p:txBody>
      </p:sp>
    </p:spTree>
    <p:extLst>
      <p:ext uri="{BB962C8B-B14F-4D97-AF65-F5344CB8AC3E}">
        <p14:creationId xmlns:p14="http://schemas.microsoft.com/office/powerpoint/2010/main" val="2814894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ཁྱོད་ཅག་གིས་རང་གི་རྒྱུ་རྫས་རྣམས་བཙོང་སྟེ་མི་གཞན་ལ་སྦྱིན་པར༌གྱིས། དེ་ནི་རུལ་བར་མི་འགྱུར་བའི་དངུལ་ཁུག་རང་ལ་འབྱོར་བ་དང་མཚུངས༌ཤིང༌།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33Sell your possessions and give to the poor. Provide yourselves with purses that will not wear out,…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17D9F4A-B8D2-0D60-A9EE-58A81DD6F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"/>
    </mc:Choice>
    <mc:Fallback xmlns="">
      <p:transition spd="slow" advTm="9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322A9-4106-CE1D-F0DA-BAD0DE3AE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E026A-AE6D-CC8D-CD32-96E41F7AF99C}"/>
              </a:ext>
            </a:extLst>
          </p:cNvPr>
          <p:cNvSpPr txBox="1"/>
          <p:nvPr/>
        </p:nvSpPr>
        <p:spPr>
          <a:xfrm>
            <a:off x="526820" y="57411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12:33</a:t>
            </a:r>
          </a:p>
        </p:txBody>
      </p:sp>
    </p:spTree>
    <p:extLst>
      <p:ext uri="{BB962C8B-B14F-4D97-AF65-F5344CB8AC3E}">
        <p14:creationId xmlns:p14="http://schemas.microsoft.com/office/powerpoint/2010/main" val="391224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འཛད་མཐའ་མེད་པའི་ནོར་བུ་ནམ་མཁའི་ཞིང་ཁམས་སུ་གསོག་པ་དང་འདྲ༌སྟེ། གནས་དེར་རྐུན་མ་མི་ཐོན་ཞིང་འབུ་སྲིན་གྱིས་ཀྱང་བཟའ་བར་མི་འགྱུར།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an inexhaustible treasure in heaven, where no thief approaches and no moth destroys.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C865E6-6B36-922B-3317-25B00B098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11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3"/>
    </mc:Choice>
    <mc:Fallback xmlns="">
      <p:transition spd="slow" advTm="9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>
                <a:solidFill>
                  <a:srgbClr val="777A7B"/>
                </a:solidFill>
                <a:latin typeface="Arial" panose="020B0604020202020204" pitchFamily="34" charset="0"/>
              </a:rPr>
              <a:t>13མི་ཚོགས་ཀྱི་ཁྲོད་དུ་མི་ཞིག་གིས་སྐྱབས་མགོན་ཡེ་ཤུ༌ལ། སློབ་དཔོན༌ལགས། ཁྱེད་ཀྱིས་ངའི་ཕུ་བོར་བཀའ་གནང་སྟེ་ཤུལ་བཞག་རྒྱུ་ནོར་བདག་ལའང་བགོ་བཤའ་བྱེད་པར་མཛོད་ཅེས་ཞུས་པ༌ན།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13Someone in the crowd said to Him, “Teacher, tell my brother to divide the inheritance with me.”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84E7A1-BB4B-C6A9-0918-B14487F07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7"/>
    </mc:Choice>
    <mc:Fallback xmlns="">
      <p:transition spd="slow" advTm="13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4B70D-D978-C3BF-5369-74CFC3B52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0693B4-B3CC-C4D3-56BE-B501BC85521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12:33</a:t>
            </a:r>
          </a:p>
        </p:txBody>
      </p:sp>
    </p:spTree>
    <p:extLst>
      <p:ext uri="{BB962C8B-B14F-4D97-AF65-F5344CB8AC3E}">
        <p14:creationId xmlns:p14="http://schemas.microsoft.com/office/powerpoint/2010/main" val="30805581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རྒྱུ་མཚན་ནི་ཁྱོད་རྣམས་ཀྱི་ནོར་བུ་གང་དུ་ཡོད་ན་ཁྱོད་རྣམས་ཀྱི་སེམས་ཀྱང་དེ་རུ་ཡོད་པའི་ཕྱིར་ཡིན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34For where your treasure is, there your heart will be also.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E544A1-C29A-C88A-FB1E-075042367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7"/>
    </mc:Choice>
    <mc:Fallback xmlns="">
      <p:transition spd="slow" advTm="9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5C859-F886-BBB1-BB27-F6D3DCA80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851863-362D-1512-9138-FF914EE76A0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12:34</a:t>
            </a:r>
          </a:p>
        </p:txBody>
      </p:sp>
    </p:spTree>
    <p:extLst>
      <p:ext uri="{BB962C8B-B14F-4D97-AF65-F5344CB8AC3E}">
        <p14:creationId xmlns:p14="http://schemas.microsoft.com/office/powerpoint/2010/main" val="442427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E81D0-6799-7B5E-7C19-00FCCE650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2962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6DB3CD-5799-7E8F-F481-7B376F4F6653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12:13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ཁོང་གིས་འདི་སྐད༌དུ། གྲོགས༌པོ། སུ་ཞིག་གིས་ང་རང་ཁྱོད་གཉིས་ཀྱི་ཤུལ་བཞག་རྒྱུ་ནོར་བགོ་བཤའ་བྱེད་པའི་བར་འདུམ་པའམ་འགོ་པར་བསྐོས་པ་ཡིན་ནམ་ཞེས་གསུངས་པ༌ད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14But Jesus replied, “Man, who appointed Me judge or executor between you?”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E7BE76C-D278-3468-8DA3-F5F7536D8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5"/>
    </mc:Choice>
    <mc:Fallback xmlns="">
      <p:transition spd="slow" advTm="12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9F226-BA25-E155-47FF-81228DA2C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42" y="0"/>
            <a:ext cx="148115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1A80C4-4236-8BBB-0192-B365136D2913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ཡང་སྐྱབས་མགོན་ཡེ་ཤུས་མི་ཚོགས་ལ་འདི་སྐད༌དུ། ཁྱོད་རྣམས་ཀྱིས་རང་ཉིད་བསྲུང་ཞིང་མཉམ་པར་བཞག་སྟེ་བརྣབ་སེམས་ཅན་གྱི་རིགས་ཐམས་ཅད་ལ་དོགས་པར༌གྱིས། རྒྱུ་མཚན་མི་ཡི་ཚེ་སྲོག་ནི་རྒྱུ་ནོར་ལོངས་སྤྱོད་མང་པོ་ཡོད་མེད་ལ་རག་མི་ལས་པའི་ཕྱིར་ཡིན་ཞེས་གསུངས༌ས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15And He said to them, “Watch out! Guard yourselves against every form of greed, for one’s life does not consist in the abundance of his possessions.”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1A7D9E3-8283-A3CF-08A8-117BA688F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9"/>
    </mc:Choice>
    <mc:Fallback xmlns="">
      <p:transition spd="slow" advTm="18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3026</TotalTime>
  <Words>1834</Words>
  <Application>Microsoft Office PowerPoint</Application>
  <PresentationFormat>Widescreen</PresentationFormat>
  <Paragraphs>100</Paragraphs>
  <Slides>52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system-ui</vt:lpstr>
      <vt:lpstr>TimesNewRomanPS-BoldMT</vt:lpstr>
      <vt:lpstr>TimesNewRomanPSMT</vt:lpstr>
      <vt:lpstr>Office Theme</vt:lpstr>
      <vt:lpstr>62-5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2025-05-30T07:21:38Z</dcterms:modified>
</cp:coreProperties>
</file>