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304" r:id="rId32"/>
    <p:sldId id="305" r:id="rId33"/>
    <p:sldId id="289" r:id="rId34"/>
    <p:sldId id="290" r:id="rId35"/>
    <p:sldId id="306" r:id="rId36"/>
    <p:sldId id="307" r:id="rId37"/>
    <p:sldId id="291" r:id="rId38"/>
    <p:sldId id="292" r:id="rId39"/>
    <p:sldId id="293" r:id="rId40"/>
    <p:sldId id="294" r:id="rId41"/>
    <p:sldId id="308" r:id="rId42"/>
    <p:sldId id="309" r:id="rId43"/>
    <p:sldId id="295" r:id="rId44"/>
    <p:sldId id="296" r:id="rId45"/>
    <p:sldId id="297" r:id="rId46"/>
    <p:sldId id="298" r:id="rId47"/>
    <p:sldId id="299" r:id="rId48"/>
    <p:sldId id="300" r:id="rId49"/>
    <p:sldId id="310" r:id="rId50"/>
    <p:sldId id="311" r:id="rId51"/>
    <p:sldId id="301" r:id="rId52"/>
    <p:sldId id="3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7E83D-45C1-49C0-9DB1-357EB7887DE5}" v="1" dt="2024-07-26T06:23:07.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BD0EF54-1AD0-4BBC-A76D-142D991A9815}"/>
    <pc:docChg chg="modSld">
      <pc:chgData name="Leonie Smith" userId="fed1330f33f5650e" providerId="LiveId" clId="{9BD0EF54-1AD0-4BBC-A76D-142D991A9815}" dt="2024-03-20T04:30:20.272" v="99"/>
      <pc:docMkLst>
        <pc:docMk/>
      </pc:docMkLst>
      <pc:sldChg chg="addSp delSp modSp mod modTransition modAnim modNotesTx">
        <pc:chgData name="Leonie Smith" userId="fed1330f33f5650e" providerId="LiveId" clId="{9BD0EF54-1AD0-4BBC-A76D-142D991A9815}" dt="2024-03-20T04:20:59.813" v="96" actId="20577"/>
        <pc:sldMkLst>
          <pc:docMk/>
          <pc:sldMk cId="1499918570" sldId="257"/>
        </pc:sldMkLst>
        <pc:picChg chg="add del mod">
          <ac:chgData name="Leonie Smith" userId="fed1330f33f5650e" providerId="LiveId" clId="{9BD0EF54-1AD0-4BBC-A76D-142D991A9815}" dt="2024-03-13T07:10:49.211" v="2"/>
          <ac:picMkLst>
            <pc:docMk/>
            <pc:sldMk cId="1499918570" sldId="257"/>
            <ac:picMk id="5" creationId="{C9D036C6-E18B-E06E-E403-7B2AC52EF0ED}"/>
          </ac:picMkLst>
        </pc:picChg>
        <pc:picChg chg="add mod">
          <ac:chgData name="Leonie Smith" userId="fed1330f33f5650e" providerId="LiveId" clId="{9BD0EF54-1AD0-4BBC-A76D-142D991A9815}" dt="2024-03-13T07:10:49.211" v="2"/>
          <ac:picMkLst>
            <pc:docMk/>
            <pc:sldMk cId="1499918570" sldId="257"/>
            <ac:picMk id="6" creationId="{2F474682-BE1D-DBCB-46D6-1BAEE83F0044}"/>
          </ac:picMkLst>
        </pc:picChg>
        <pc:picChg chg="del">
          <ac:chgData name="Leonie Smith" userId="fed1330f33f5650e" providerId="LiveId" clId="{9BD0EF54-1AD0-4BBC-A76D-142D991A9815}" dt="2024-03-13T07:10:42.568" v="1"/>
          <ac:picMkLst>
            <pc:docMk/>
            <pc:sldMk cId="1499918570" sldId="257"/>
            <ac:picMk id="9" creationId="{DCCED26A-B407-B767-C3EC-0D151D6D28B5}"/>
          </ac:picMkLst>
        </pc:picChg>
      </pc:sldChg>
      <pc:sldChg chg="addSp delSp modSp mod modTransition modAnim">
        <pc:chgData name="Leonie Smith" userId="fed1330f33f5650e" providerId="LiveId" clId="{9BD0EF54-1AD0-4BBC-A76D-142D991A9815}" dt="2024-03-13T07:11:00.056" v="5"/>
        <pc:sldMkLst>
          <pc:docMk/>
          <pc:sldMk cId="2346136586" sldId="260"/>
        </pc:sldMkLst>
        <pc:picChg chg="add del mod">
          <ac:chgData name="Leonie Smith" userId="fed1330f33f5650e" providerId="LiveId" clId="{9BD0EF54-1AD0-4BBC-A76D-142D991A9815}" dt="2024-03-13T07:11:00.056" v="5"/>
          <ac:picMkLst>
            <pc:docMk/>
            <pc:sldMk cId="2346136586" sldId="260"/>
            <ac:picMk id="5" creationId="{03685E84-5075-869D-945B-647BA73D4365}"/>
          </ac:picMkLst>
        </pc:picChg>
        <pc:picChg chg="add mod">
          <ac:chgData name="Leonie Smith" userId="fed1330f33f5650e" providerId="LiveId" clId="{9BD0EF54-1AD0-4BBC-A76D-142D991A9815}" dt="2024-03-13T07:11:00.056" v="5"/>
          <ac:picMkLst>
            <pc:docMk/>
            <pc:sldMk cId="2346136586" sldId="260"/>
            <ac:picMk id="6" creationId="{00E7E8E7-DFA2-DFF8-7FBD-4919455BE1E4}"/>
          </ac:picMkLst>
        </pc:picChg>
        <pc:picChg chg="del">
          <ac:chgData name="Leonie Smith" userId="fed1330f33f5650e" providerId="LiveId" clId="{9BD0EF54-1AD0-4BBC-A76D-142D991A9815}" dt="2024-03-13T07:10:53.901" v="4"/>
          <ac:picMkLst>
            <pc:docMk/>
            <pc:sldMk cId="2346136586" sldId="260"/>
            <ac:picMk id="7" creationId="{06E35E2B-9920-1422-504D-EE00328EB182}"/>
          </ac:picMkLst>
        </pc:picChg>
      </pc:sldChg>
      <pc:sldChg chg="addSp delSp modSp mod modTransition modAnim">
        <pc:chgData name="Leonie Smith" userId="fed1330f33f5650e" providerId="LiveId" clId="{9BD0EF54-1AD0-4BBC-A76D-142D991A9815}" dt="2024-03-13T07:16:00.772" v="8"/>
        <pc:sldMkLst>
          <pc:docMk/>
          <pc:sldMk cId="4037329247" sldId="261"/>
        </pc:sldMkLst>
        <pc:picChg chg="add del mod ord">
          <ac:chgData name="Leonie Smith" userId="fed1330f33f5650e" providerId="LiveId" clId="{9BD0EF54-1AD0-4BBC-A76D-142D991A9815}" dt="2024-03-13T07:16:00.772" v="8"/>
          <ac:picMkLst>
            <pc:docMk/>
            <pc:sldMk cId="4037329247" sldId="261"/>
            <ac:picMk id="5" creationId="{A04F6B3D-A7CC-3712-5CCA-3670C626E70B}"/>
          </ac:picMkLst>
        </pc:picChg>
        <pc:picChg chg="add mod">
          <ac:chgData name="Leonie Smith" userId="fed1330f33f5650e" providerId="LiveId" clId="{9BD0EF54-1AD0-4BBC-A76D-142D991A9815}" dt="2024-03-13T07:16:00.772" v="8"/>
          <ac:picMkLst>
            <pc:docMk/>
            <pc:sldMk cId="4037329247" sldId="261"/>
            <ac:picMk id="6" creationId="{6184E7A1-BB4B-C6A9-0918-B14487F0729E}"/>
          </ac:picMkLst>
        </pc:picChg>
        <pc:picChg chg="del">
          <ac:chgData name="Leonie Smith" userId="fed1330f33f5650e" providerId="LiveId" clId="{9BD0EF54-1AD0-4BBC-A76D-142D991A9815}" dt="2024-03-13T07:15:44.133" v="7"/>
          <ac:picMkLst>
            <pc:docMk/>
            <pc:sldMk cId="4037329247" sldId="261"/>
            <ac:picMk id="69" creationId="{85B81D62-BD3F-913A-42DA-C1BE8334B3BD}"/>
          </ac:picMkLst>
        </pc:picChg>
      </pc:sldChg>
      <pc:sldChg chg="addSp delSp modSp mod modTransition modAnim">
        <pc:chgData name="Leonie Smith" userId="fed1330f33f5650e" providerId="LiveId" clId="{9BD0EF54-1AD0-4BBC-A76D-142D991A9815}" dt="2024-03-13T07:16:34.807" v="11"/>
        <pc:sldMkLst>
          <pc:docMk/>
          <pc:sldMk cId="1909638311" sldId="262"/>
        </pc:sldMkLst>
        <pc:picChg chg="add del mod">
          <ac:chgData name="Leonie Smith" userId="fed1330f33f5650e" providerId="LiveId" clId="{9BD0EF54-1AD0-4BBC-A76D-142D991A9815}" dt="2024-03-13T07:16:34.807" v="11"/>
          <ac:picMkLst>
            <pc:docMk/>
            <pc:sldMk cId="1909638311" sldId="262"/>
            <ac:picMk id="5" creationId="{95C15DCF-0E1E-19DD-ADAD-81B7960D3ACF}"/>
          </ac:picMkLst>
        </pc:picChg>
        <pc:picChg chg="add mod">
          <ac:chgData name="Leonie Smith" userId="fed1330f33f5650e" providerId="LiveId" clId="{9BD0EF54-1AD0-4BBC-A76D-142D991A9815}" dt="2024-03-13T07:16:34.807" v="11"/>
          <ac:picMkLst>
            <pc:docMk/>
            <pc:sldMk cId="1909638311" sldId="262"/>
            <ac:picMk id="6" creationId="{2E7BE76C-D278-3468-8DA3-F5F7536D8890}"/>
          </ac:picMkLst>
        </pc:picChg>
        <pc:picChg chg="del">
          <ac:chgData name="Leonie Smith" userId="fed1330f33f5650e" providerId="LiveId" clId="{9BD0EF54-1AD0-4BBC-A76D-142D991A9815}" dt="2024-03-13T07:16:18.787" v="10"/>
          <ac:picMkLst>
            <pc:docMk/>
            <pc:sldMk cId="1909638311" sldId="262"/>
            <ac:picMk id="8" creationId="{A6FC0C9B-8D05-F59A-97B6-0178299ADC10}"/>
          </ac:picMkLst>
        </pc:picChg>
      </pc:sldChg>
      <pc:sldChg chg="addSp delSp modSp mod modTransition modAnim">
        <pc:chgData name="Leonie Smith" userId="fed1330f33f5650e" providerId="LiveId" clId="{9BD0EF54-1AD0-4BBC-A76D-142D991A9815}" dt="2024-03-13T07:17:16.563" v="17"/>
        <pc:sldMkLst>
          <pc:docMk/>
          <pc:sldMk cId="641208035" sldId="263"/>
        </pc:sldMkLst>
        <pc:picChg chg="add del mod ord">
          <ac:chgData name="Leonie Smith" userId="fed1330f33f5650e" providerId="LiveId" clId="{9BD0EF54-1AD0-4BBC-A76D-142D991A9815}" dt="2024-03-13T07:16:52.164" v="14"/>
          <ac:picMkLst>
            <pc:docMk/>
            <pc:sldMk cId="641208035" sldId="263"/>
            <ac:picMk id="5" creationId="{315DB877-3C60-BB14-3A52-27F25429F6C7}"/>
          </ac:picMkLst>
        </pc:picChg>
        <pc:picChg chg="add del mod">
          <ac:chgData name="Leonie Smith" userId="fed1330f33f5650e" providerId="LiveId" clId="{9BD0EF54-1AD0-4BBC-A76D-142D991A9815}" dt="2024-03-13T07:16:54.953" v="16"/>
          <ac:picMkLst>
            <pc:docMk/>
            <pc:sldMk cId="641208035" sldId="263"/>
            <ac:picMk id="6" creationId="{ECC06750-3D54-FD53-D764-67996C92AB20}"/>
          </ac:picMkLst>
        </pc:picChg>
        <pc:picChg chg="add del mod ord">
          <ac:chgData name="Leonie Smith" userId="fed1330f33f5650e" providerId="LiveId" clId="{9BD0EF54-1AD0-4BBC-A76D-142D991A9815}" dt="2024-03-13T07:17:16.563" v="17"/>
          <ac:picMkLst>
            <pc:docMk/>
            <pc:sldMk cId="641208035" sldId="263"/>
            <ac:picMk id="9" creationId="{BEABABCE-B8F3-98DB-FF99-B5F55C4EADDA}"/>
          </ac:picMkLst>
        </pc:picChg>
        <pc:picChg chg="add mod">
          <ac:chgData name="Leonie Smith" userId="fed1330f33f5650e" providerId="LiveId" clId="{9BD0EF54-1AD0-4BBC-A76D-142D991A9815}" dt="2024-03-13T07:17:16.563" v="17"/>
          <ac:picMkLst>
            <pc:docMk/>
            <pc:sldMk cId="641208035" sldId="263"/>
            <ac:picMk id="10" creationId="{51A7D9E3-8283-A3CF-08A8-117BA688F30D}"/>
          </ac:picMkLst>
        </pc:picChg>
        <pc:picChg chg="del">
          <ac:chgData name="Leonie Smith" userId="fed1330f33f5650e" providerId="LiveId" clId="{9BD0EF54-1AD0-4BBC-A76D-142D991A9815}" dt="2024-03-13T07:16:39.226" v="13"/>
          <ac:picMkLst>
            <pc:docMk/>
            <pc:sldMk cId="641208035" sldId="263"/>
            <ac:picMk id="36" creationId="{87C624E4-4C24-58ED-E069-4BB3CB8EDE4B}"/>
          </ac:picMkLst>
        </pc:picChg>
      </pc:sldChg>
      <pc:sldChg chg="addSp delSp modSp mod modTransition modAnim">
        <pc:chgData name="Leonie Smith" userId="fed1330f33f5650e" providerId="LiveId" clId="{9BD0EF54-1AD0-4BBC-A76D-142D991A9815}" dt="2024-03-13T07:17:31.555" v="20"/>
        <pc:sldMkLst>
          <pc:docMk/>
          <pc:sldMk cId="4044745628" sldId="264"/>
        </pc:sldMkLst>
        <pc:picChg chg="add del mod">
          <ac:chgData name="Leonie Smith" userId="fed1330f33f5650e" providerId="LiveId" clId="{9BD0EF54-1AD0-4BBC-A76D-142D991A9815}" dt="2024-03-13T07:17:31.555" v="20"/>
          <ac:picMkLst>
            <pc:docMk/>
            <pc:sldMk cId="4044745628" sldId="264"/>
            <ac:picMk id="5" creationId="{741F2883-35E4-D5A0-BB6E-064E9BBE1BAE}"/>
          </ac:picMkLst>
        </pc:picChg>
        <pc:picChg chg="add mod">
          <ac:chgData name="Leonie Smith" userId="fed1330f33f5650e" providerId="LiveId" clId="{9BD0EF54-1AD0-4BBC-A76D-142D991A9815}" dt="2024-03-13T07:17:31.555" v="20"/>
          <ac:picMkLst>
            <pc:docMk/>
            <pc:sldMk cId="4044745628" sldId="264"/>
            <ac:picMk id="6" creationId="{606817A0-00A4-98FB-4C09-87E9E163131F}"/>
          </ac:picMkLst>
        </pc:picChg>
        <pc:picChg chg="del">
          <ac:chgData name="Leonie Smith" userId="fed1330f33f5650e" providerId="LiveId" clId="{9BD0EF54-1AD0-4BBC-A76D-142D991A9815}" dt="2024-03-13T07:17:20.259" v="19"/>
          <ac:picMkLst>
            <pc:docMk/>
            <pc:sldMk cId="4044745628" sldId="264"/>
            <ac:picMk id="7" creationId="{9A147451-8B0D-53F9-5A52-1C0689429A21}"/>
          </ac:picMkLst>
        </pc:picChg>
      </pc:sldChg>
      <pc:sldChg chg="addSp delSp modSp mod modTransition modAnim">
        <pc:chgData name="Leonie Smith" userId="fed1330f33f5650e" providerId="LiveId" clId="{9BD0EF54-1AD0-4BBC-A76D-142D991A9815}" dt="2024-03-13T07:17:59.836" v="26"/>
        <pc:sldMkLst>
          <pc:docMk/>
          <pc:sldMk cId="978260341" sldId="265"/>
        </pc:sldMkLst>
        <pc:picChg chg="add del mod">
          <ac:chgData name="Leonie Smith" userId="fed1330f33f5650e" providerId="LiveId" clId="{9BD0EF54-1AD0-4BBC-A76D-142D991A9815}" dt="2024-03-13T07:17:44.772" v="23"/>
          <ac:picMkLst>
            <pc:docMk/>
            <pc:sldMk cId="978260341" sldId="265"/>
            <ac:picMk id="5" creationId="{7CC6CCCA-425A-0675-EC25-DADB516B1816}"/>
          </ac:picMkLst>
        </pc:picChg>
        <pc:picChg chg="add del mod">
          <ac:chgData name="Leonie Smith" userId="fed1330f33f5650e" providerId="LiveId" clId="{9BD0EF54-1AD0-4BBC-A76D-142D991A9815}" dt="2024-03-13T07:17:49.901" v="25"/>
          <ac:picMkLst>
            <pc:docMk/>
            <pc:sldMk cId="978260341" sldId="265"/>
            <ac:picMk id="6" creationId="{2A7DBC80-0C9B-1E29-5F85-9924ED37F2D1}"/>
          </ac:picMkLst>
        </pc:picChg>
        <pc:picChg chg="del">
          <ac:chgData name="Leonie Smith" userId="fed1330f33f5650e" providerId="LiveId" clId="{9BD0EF54-1AD0-4BBC-A76D-142D991A9815}" dt="2024-03-13T07:17:34.694" v="22"/>
          <ac:picMkLst>
            <pc:docMk/>
            <pc:sldMk cId="978260341" sldId="265"/>
            <ac:picMk id="7" creationId="{998DF245-5BCA-9B6A-4406-2E7A4232FD96}"/>
          </ac:picMkLst>
        </pc:picChg>
        <pc:picChg chg="add del mod ord">
          <ac:chgData name="Leonie Smith" userId="fed1330f33f5650e" providerId="LiveId" clId="{9BD0EF54-1AD0-4BBC-A76D-142D991A9815}" dt="2024-03-13T07:17:59.836" v="26"/>
          <ac:picMkLst>
            <pc:docMk/>
            <pc:sldMk cId="978260341" sldId="265"/>
            <ac:picMk id="11" creationId="{6D74C192-A8F8-0ED9-D99D-409D226EA92B}"/>
          </ac:picMkLst>
        </pc:picChg>
        <pc:picChg chg="add mod">
          <ac:chgData name="Leonie Smith" userId="fed1330f33f5650e" providerId="LiveId" clId="{9BD0EF54-1AD0-4BBC-A76D-142D991A9815}" dt="2024-03-13T07:17:59.836" v="26"/>
          <ac:picMkLst>
            <pc:docMk/>
            <pc:sldMk cId="978260341" sldId="265"/>
            <ac:picMk id="12" creationId="{5C6E816B-CE8B-4BFF-15BB-AE04EE1BDC9F}"/>
          </ac:picMkLst>
        </pc:picChg>
      </pc:sldChg>
      <pc:sldChg chg="addSp delSp modSp mod modTransition modAnim">
        <pc:chgData name="Leonie Smith" userId="fed1330f33f5650e" providerId="LiveId" clId="{9BD0EF54-1AD0-4BBC-A76D-142D991A9815}" dt="2024-03-13T07:18:18.039" v="29"/>
        <pc:sldMkLst>
          <pc:docMk/>
          <pc:sldMk cId="3575870363" sldId="266"/>
        </pc:sldMkLst>
        <pc:picChg chg="add del mod ord">
          <ac:chgData name="Leonie Smith" userId="fed1330f33f5650e" providerId="LiveId" clId="{9BD0EF54-1AD0-4BBC-A76D-142D991A9815}" dt="2024-03-13T07:18:18.039" v="29"/>
          <ac:picMkLst>
            <pc:docMk/>
            <pc:sldMk cId="3575870363" sldId="266"/>
            <ac:picMk id="5" creationId="{5AD71656-A35A-0B1A-AED3-2B8FF4F37D04}"/>
          </ac:picMkLst>
        </pc:picChg>
        <pc:picChg chg="add mod">
          <ac:chgData name="Leonie Smith" userId="fed1330f33f5650e" providerId="LiveId" clId="{9BD0EF54-1AD0-4BBC-A76D-142D991A9815}" dt="2024-03-13T07:18:18.039" v="29"/>
          <ac:picMkLst>
            <pc:docMk/>
            <pc:sldMk cId="3575870363" sldId="266"/>
            <ac:picMk id="6" creationId="{88732EAF-F7CC-E0B8-65A1-8E4F1716D76F}"/>
          </ac:picMkLst>
        </pc:picChg>
        <pc:picChg chg="del">
          <ac:chgData name="Leonie Smith" userId="fed1330f33f5650e" providerId="LiveId" clId="{9BD0EF54-1AD0-4BBC-A76D-142D991A9815}" dt="2024-03-13T07:18:03.342" v="28"/>
          <ac:picMkLst>
            <pc:docMk/>
            <pc:sldMk cId="3575870363" sldId="266"/>
            <ac:picMk id="11" creationId="{49A34F44-7C16-D914-6B52-B58DD33E8F1C}"/>
          </ac:picMkLst>
        </pc:picChg>
      </pc:sldChg>
      <pc:sldChg chg="addSp delSp modSp mod modTransition modAnim">
        <pc:chgData name="Leonie Smith" userId="fed1330f33f5650e" providerId="LiveId" clId="{9BD0EF54-1AD0-4BBC-A76D-142D991A9815}" dt="2024-03-20T04:30:20.272" v="99"/>
        <pc:sldMkLst>
          <pc:docMk/>
          <pc:sldMk cId="4017137865" sldId="267"/>
        </pc:sldMkLst>
        <pc:picChg chg="add del mod ord">
          <ac:chgData name="Leonie Smith" userId="fed1330f33f5650e" providerId="LiveId" clId="{9BD0EF54-1AD0-4BBC-A76D-142D991A9815}" dt="2024-03-20T04:30:20.272" v="99"/>
          <ac:picMkLst>
            <pc:docMk/>
            <pc:sldMk cId="4017137865" sldId="267"/>
            <ac:picMk id="5" creationId="{2B753BA9-1DE1-92E5-B14C-4577FFF519C0}"/>
          </ac:picMkLst>
        </pc:picChg>
        <pc:picChg chg="add del mod ord">
          <ac:chgData name="Leonie Smith" userId="fed1330f33f5650e" providerId="LiveId" clId="{9BD0EF54-1AD0-4BBC-A76D-142D991A9815}" dt="2024-03-13T07:18:52.111" v="32"/>
          <ac:picMkLst>
            <pc:docMk/>
            <pc:sldMk cId="4017137865" sldId="267"/>
            <ac:picMk id="5" creationId="{FE909CBF-00F5-A408-CF96-38386E676650}"/>
          </ac:picMkLst>
        </pc:picChg>
        <pc:picChg chg="add del mod">
          <ac:chgData name="Leonie Smith" userId="fed1330f33f5650e" providerId="LiveId" clId="{9BD0EF54-1AD0-4BBC-A76D-142D991A9815}" dt="2024-03-20T04:30:01.298" v="98"/>
          <ac:picMkLst>
            <pc:docMk/>
            <pc:sldMk cId="4017137865" sldId="267"/>
            <ac:picMk id="6" creationId="{B98CCD64-AB59-2A40-7D53-2C271F78ECBD}"/>
          </ac:picMkLst>
        </pc:picChg>
        <pc:picChg chg="add mod">
          <ac:chgData name="Leonie Smith" userId="fed1330f33f5650e" providerId="LiveId" clId="{9BD0EF54-1AD0-4BBC-A76D-142D991A9815}" dt="2024-03-20T04:30:20.272" v="99"/>
          <ac:picMkLst>
            <pc:docMk/>
            <pc:sldMk cId="4017137865" sldId="267"/>
            <ac:picMk id="7" creationId="{BC04CE3C-1552-397D-3CA5-09E782F9E81D}"/>
          </ac:picMkLst>
        </pc:picChg>
        <pc:picChg chg="del">
          <ac:chgData name="Leonie Smith" userId="fed1330f33f5650e" providerId="LiveId" clId="{9BD0EF54-1AD0-4BBC-A76D-142D991A9815}" dt="2024-03-13T07:18:33.809" v="31"/>
          <ac:picMkLst>
            <pc:docMk/>
            <pc:sldMk cId="4017137865" sldId="267"/>
            <ac:picMk id="11" creationId="{C94C19E7-C367-47EA-9762-38CBAEE27E81}"/>
          </ac:picMkLst>
        </pc:picChg>
      </pc:sldChg>
      <pc:sldChg chg="addSp delSp modSp mod modTransition modAnim">
        <pc:chgData name="Leonie Smith" userId="fed1330f33f5650e" providerId="LiveId" clId="{9BD0EF54-1AD0-4BBC-A76D-142D991A9815}" dt="2024-03-13T07:19:13.026" v="35"/>
        <pc:sldMkLst>
          <pc:docMk/>
          <pc:sldMk cId="3137811553" sldId="268"/>
        </pc:sldMkLst>
        <pc:picChg chg="add del mod ord">
          <ac:chgData name="Leonie Smith" userId="fed1330f33f5650e" providerId="LiveId" clId="{9BD0EF54-1AD0-4BBC-A76D-142D991A9815}" dt="2024-03-13T07:19:13.026" v="35"/>
          <ac:picMkLst>
            <pc:docMk/>
            <pc:sldMk cId="3137811553" sldId="268"/>
            <ac:picMk id="5" creationId="{3279BD46-691B-D49E-A9E2-AAA5546CD6E4}"/>
          </ac:picMkLst>
        </pc:picChg>
        <pc:picChg chg="add mod">
          <ac:chgData name="Leonie Smith" userId="fed1330f33f5650e" providerId="LiveId" clId="{9BD0EF54-1AD0-4BBC-A76D-142D991A9815}" dt="2024-03-13T07:19:13.026" v="35"/>
          <ac:picMkLst>
            <pc:docMk/>
            <pc:sldMk cId="3137811553" sldId="268"/>
            <ac:picMk id="6" creationId="{0A293630-E055-1EC1-5036-2EB2DFAF5F32}"/>
          </ac:picMkLst>
        </pc:picChg>
        <pc:picChg chg="del">
          <ac:chgData name="Leonie Smith" userId="fed1330f33f5650e" providerId="LiveId" clId="{9BD0EF54-1AD0-4BBC-A76D-142D991A9815}" dt="2024-03-13T07:18:55.671" v="34"/>
          <ac:picMkLst>
            <pc:docMk/>
            <pc:sldMk cId="3137811553" sldId="268"/>
            <ac:picMk id="16" creationId="{05D5770F-0FD4-CBD3-D37E-890EF90D646E}"/>
          </ac:picMkLst>
        </pc:picChg>
      </pc:sldChg>
      <pc:sldChg chg="addSp delSp modSp mod modTransition modAnim">
        <pc:chgData name="Leonie Smith" userId="fed1330f33f5650e" providerId="LiveId" clId="{9BD0EF54-1AD0-4BBC-A76D-142D991A9815}" dt="2024-03-13T07:19:29.694" v="38"/>
        <pc:sldMkLst>
          <pc:docMk/>
          <pc:sldMk cId="100491716" sldId="269"/>
        </pc:sldMkLst>
        <pc:picChg chg="add del mod ord">
          <ac:chgData name="Leonie Smith" userId="fed1330f33f5650e" providerId="LiveId" clId="{9BD0EF54-1AD0-4BBC-A76D-142D991A9815}" dt="2024-03-13T07:19:29.694" v="38"/>
          <ac:picMkLst>
            <pc:docMk/>
            <pc:sldMk cId="100491716" sldId="269"/>
            <ac:picMk id="5" creationId="{7F446D14-FD95-3F4D-9A62-FE8517876CF5}"/>
          </ac:picMkLst>
        </pc:picChg>
        <pc:picChg chg="add mod">
          <ac:chgData name="Leonie Smith" userId="fed1330f33f5650e" providerId="LiveId" clId="{9BD0EF54-1AD0-4BBC-A76D-142D991A9815}" dt="2024-03-13T07:19:29.694" v="38"/>
          <ac:picMkLst>
            <pc:docMk/>
            <pc:sldMk cId="100491716" sldId="269"/>
            <ac:picMk id="6" creationId="{1C38E6E3-3819-4D5E-D33F-5CA01442F9DF}"/>
          </ac:picMkLst>
        </pc:picChg>
        <pc:picChg chg="del">
          <ac:chgData name="Leonie Smith" userId="fed1330f33f5650e" providerId="LiveId" clId="{9BD0EF54-1AD0-4BBC-A76D-142D991A9815}" dt="2024-03-13T07:19:17.593" v="37"/>
          <ac:picMkLst>
            <pc:docMk/>
            <pc:sldMk cId="100491716" sldId="269"/>
            <ac:picMk id="36" creationId="{C35026A3-2A3D-3A46-95DA-6D3210A294B4}"/>
          </ac:picMkLst>
        </pc:picChg>
      </pc:sldChg>
      <pc:sldChg chg="addSp delSp modSp mod modTransition modAnim">
        <pc:chgData name="Leonie Smith" userId="fed1330f33f5650e" providerId="LiveId" clId="{9BD0EF54-1AD0-4BBC-A76D-142D991A9815}" dt="2024-03-13T07:19:53.213" v="41"/>
        <pc:sldMkLst>
          <pc:docMk/>
          <pc:sldMk cId="1922139011" sldId="281"/>
        </pc:sldMkLst>
        <pc:picChg chg="add del mod ord">
          <ac:chgData name="Leonie Smith" userId="fed1330f33f5650e" providerId="LiveId" clId="{9BD0EF54-1AD0-4BBC-A76D-142D991A9815}" dt="2024-03-13T07:19:53.213" v="41"/>
          <ac:picMkLst>
            <pc:docMk/>
            <pc:sldMk cId="1922139011" sldId="281"/>
            <ac:picMk id="5" creationId="{3921413D-E732-8F43-E22E-D0B09358A029}"/>
          </ac:picMkLst>
        </pc:picChg>
        <pc:picChg chg="add mod">
          <ac:chgData name="Leonie Smith" userId="fed1330f33f5650e" providerId="LiveId" clId="{9BD0EF54-1AD0-4BBC-A76D-142D991A9815}" dt="2024-03-13T07:19:53.213" v="41"/>
          <ac:picMkLst>
            <pc:docMk/>
            <pc:sldMk cId="1922139011" sldId="281"/>
            <ac:picMk id="6" creationId="{C6758600-D5BE-521F-3604-AFA9B1BF815F}"/>
          </ac:picMkLst>
        </pc:picChg>
        <pc:picChg chg="del">
          <ac:chgData name="Leonie Smith" userId="fed1330f33f5650e" providerId="LiveId" clId="{9BD0EF54-1AD0-4BBC-A76D-142D991A9815}" dt="2024-03-13T07:19:33.756" v="40"/>
          <ac:picMkLst>
            <pc:docMk/>
            <pc:sldMk cId="1922139011" sldId="281"/>
            <ac:picMk id="14" creationId="{71923FD0-9C88-AF18-2386-6C72E3142385}"/>
          </ac:picMkLst>
        </pc:picChg>
      </pc:sldChg>
      <pc:sldChg chg="addSp delSp modSp mod modTransition modAnim">
        <pc:chgData name="Leonie Smith" userId="fed1330f33f5650e" providerId="LiveId" clId="{9BD0EF54-1AD0-4BBC-A76D-142D991A9815}" dt="2024-03-13T07:20:08.863" v="44"/>
        <pc:sldMkLst>
          <pc:docMk/>
          <pc:sldMk cId="3166251957" sldId="283"/>
        </pc:sldMkLst>
        <pc:picChg chg="add del mod ord">
          <ac:chgData name="Leonie Smith" userId="fed1330f33f5650e" providerId="LiveId" clId="{9BD0EF54-1AD0-4BBC-A76D-142D991A9815}" dt="2024-03-13T07:20:08.863" v="44"/>
          <ac:picMkLst>
            <pc:docMk/>
            <pc:sldMk cId="3166251957" sldId="283"/>
            <ac:picMk id="5" creationId="{70A02FE2-A6E8-8404-8797-50791EECEF2F}"/>
          </ac:picMkLst>
        </pc:picChg>
        <pc:picChg chg="add mod">
          <ac:chgData name="Leonie Smith" userId="fed1330f33f5650e" providerId="LiveId" clId="{9BD0EF54-1AD0-4BBC-A76D-142D991A9815}" dt="2024-03-13T07:20:08.863" v="44"/>
          <ac:picMkLst>
            <pc:docMk/>
            <pc:sldMk cId="3166251957" sldId="283"/>
            <ac:picMk id="6" creationId="{C2370953-C300-61C3-0A40-C9CAD0E10639}"/>
          </ac:picMkLst>
        </pc:picChg>
        <pc:picChg chg="del">
          <ac:chgData name="Leonie Smith" userId="fed1330f33f5650e" providerId="LiveId" clId="{9BD0EF54-1AD0-4BBC-A76D-142D991A9815}" dt="2024-03-13T07:19:57.671" v="43"/>
          <ac:picMkLst>
            <pc:docMk/>
            <pc:sldMk cId="3166251957" sldId="283"/>
            <ac:picMk id="17" creationId="{C05773DB-5C52-3915-8BB7-6D833737C899}"/>
          </ac:picMkLst>
        </pc:picChg>
      </pc:sldChg>
      <pc:sldChg chg="addSp delSp modSp mod modTransition modAnim">
        <pc:chgData name="Leonie Smith" userId="fed1330f33f5650e" providerId="LiveId" clId="{9BD0EF54-1AD0-4BBC-A76D-142D991A9815}" dt="2024-03-13T07:20:30.300" v="47"/>
        <pc:sldMkLst>
          <pc:docMk/>
          <pc:sldMk cId="1522780631" sldId="285"/>
        </pc:sldMkLst>
        <pc:picChg chg="add del mod ord">
          <ac:chgData name="Leonie Smith" userId="fed1330f33f5650e" providerId="LiveId" clId="{9BD0EF54-1AD0-4BBC-A76D-142D991A9815}" dt="2024-03-13T07:20:30.300" v="47"/>
          <ac:picMkLst>
            <pc:docMk/>
            <pc:sldMk cId="1522780631" sldId="285"/>
            <ac:picMk id="5" creationId="{AB15F88B-9A3A-3BAA-8BC5-2CA02D228FE1}"/>
          </ac:picMkLst>
        </pc:picChg>
        <pc:picChg chg="add mod">
          <ac:chgData name="Leonie Smith" userId="fed1330f33f5650e" providerId="LiveId" clId="{9BD0EF54-1AD0-4BBC-A76D-142D991A9815}" dt="2024-03-13T07:20:30.300" v="47"/>
          <ac:picMkLst>
            <pc:docMk/>
            <pc:sldMk cId="1522780631" sldId="285"/>
            <ac:picMk id="6" creationId="{0DC3EF46-92E0-92D4-B67E-505B7B3261F7}"/>
          </ac:picMkLst>
        </pc:picChg>
        <pc:picChg chg="del">
          <ac:chgData name="Leonie Smith" userId="fed1330f33f5650e" providerId="LiveId" clId="{9BD0EF54-1AD0-4BBC-A76D-142D991A9815}" dt="2024-03-13T07:20:12.660" v="46"/>
          <ac:picMkLst>
            <pc:docMk/>
            <pc:sldMk cId="1522780631" sldId="285"/>
            <ac:picMk id="11" creationId="{B1B0A0E4-EA45-4FD9-5675-3585717074C6}"/>
          </ac:picMkLst>
        </pc:picChg>
      </pc:sldChg>
      <pc:sldChg chg="addSp delSp modSp mod modTransition modAnim">
        <pc:chgData name="Leonie Smith" userId="fed1330f33f5650e" providerId="LiveId" clId="{9BD0EF54-1AD0-4BBC-A76D-142D991A9815}" dt="2024-03-13T07:20:43.868" v="50"/>
        <pc:sldMkLst>
          <pc:docMk/>
          <pc:sldMk cId="2332778949" sldId="287"/>
        </pc:sldMkLst>
        <pc:picChg chg="add del mod">
          <ac:chgData name="Leonie Smith" userId="fed1330f33f5650e" providerId="LiveId" clId="{9BD0EF54-1AD0-4BBC-A76D-142D991A9815}" dt="2024-03-13T07:20:43.868" v="50"/>
          <ac:picMkLst>
            <pc:docMk/>
            <pc:sldMk cId="2332778949" sldId="287"/>
            <ac:picMk id="5" creationId="{A0C4CCA2-355F-88CF-1C05-D09C6EB1151D}"/>
          </ac:picMkLst>
        </pc:picChg>
        <pc:picChg chg="add mod">
          <ac:chgData name="Leonie Smith" userId="fed1330f33f5650e" providerId="LiveId" clId="{9BD0EF54-1AD0-4BBC-A76D-142D991A9815}" dt="2024-03-13T07:20:43.868" v="50"/>
          <ac:picMkLst>
            <pc:docMk/>
            <pc:sldMk cId="2332778949" sldId="287"/>
            <ac:picMk id="6" creationId="{05A8A89B-2E18-2835-28A1-2A771F0668B2}"/>
          </ac:picMkLst>
        </pc:picChg>
        <pc:picChg chg="del">
          <ac:chgData name="Leonie Smith" userId="fed1330f33f5650e" providerId="LiveId" clId="{9BD0EF54-1AD0-4BBC-A76D-142D991A9815}" dt="2024-03-13T07:20:33.745" v="49"/>
          <ac:picMkLst>
            <pc:docMk/>
            <pc:sldMk cId="2332778949" sldId="287"/>
            <ac:picMk id="7" creationId="{8385436C-EE27-8D3D-3EB6-18C558E3837D}"/>
          </ac:picMkLst>
        </pc:picChg>
      </pc:sldChg>
      <pc:sldChg chg="addSp delSp modSp mod modTransition modAnim">
        <pc:chgData name="Leonie Smith" userId="fed1330f33f5650e" providerId="LiveId" clId="{9BD0EF54-1AD0-4BBC-A76D-142D991A9815}" dt="2024-03-13T07:21:15.081" v="56"/>
        <pc:sldMkLst>
          <pc:docMk/>
          <pc:sldMk cId="3153919605" sldId="289"/>
        </pc:sldMkLst>
        <pc:picChg chg="add del mod">
          <ac:chgData name="Leonie Smith" userId="fed1330f33f5650e" providerId="LiveId" clId="{9BD0EF54-1AD0-4BBC-A76D-142D991A9815}" dt="2024-03-13T07:21:15.081" v="56"/>
          <ac:picMkLst>
            <pc:docMk/>
            <pc:sldMk cId="3153919605" sldId="289"/>
            <ac:picMk id="5" creationId="{5892FE03-6EFA-1FEC-2F0E-D09CDF50050E}"/>
          </ac:picMkLst>
        </pc:picChg>
        <pc:picChg chg="add mod">
          <ac:chgData name="Leonie Smith" userId="fed1330f33f5650e" providerId="LiveId" clId="{9BD0EF54-1AD0-4BBC-A76D-142D991A9815}" dt="2024-03-13T07:21:15.081" v="56"/>
          <ac:picMkLst>
            <pc:docMk/>
            <pc:sldMk cId="3153919605" sldId="289"/>
            <ac:picMk id="6" creationId="{161ADC2B-34BA-CD20-8F59-379D42964D9A}"/>
          </ac:picMkLst>
        </pc:picChg>
        <pc:picChg chg="del">
          <ac:chgData name="Leonie Smith" userId="fed1330f33f5650e" providerId="LiveId" clId="{9BD0EF54-1AD0-4BBC-A76D-142D991A9815}" dt="2024-03-13T07:21:05.406" v="55"/>
          <ac:picMkLst>
            <pc:docMk/>
            <pc:sldMk cId="3153919605" sldId="289"/>
            <ac:picMk id="9" creationId="{1AD7CC6A-3E9B-8D8F-128B-C7E5F606C3B9}"/>
          </ac:picMkLst>
        </pc:picChg>
      </pc:sldChg>
      <pc:sldChg chg="addSp delSp modSp mod modTransition modAnim">
        <pc:chgData name="Leonie Smith" userId="fed1330f33f5650e" providerId="LiveId" clId="{9BD0EF54-1AD0-4BBC-A76D-142D991A9815}" dt="2024-03-13T07:21:51.713" v="62"/>
        <pc:sldMkLst>
          <pc:docMk/>
          <pc:sldMk cId="1878919862" sldId="291"/>
        </pc:sldMkLst>
        <pc:picChg chg="add del mod ord">
          <ac:chgData name="Leonie Smith" userId="fed1330f33f5650e" providerId="LiveId" clId="{9BD0EF54-1AD0-4BBC-A76D-142D991A9815}" dt="2024-03-13T07:21:51.713" v="62"/>
          <ac:picMkLst>
            <pc:docMk/>
            <pc:sldMk cId="1878919862" sldId="291"/>
            <ac:picMk id="5" creationId="{CAEDDEE3-88C2-5582-7CC9-B8AD19906B8D}"/>
          </ac:picMkLst>
        </pc:picChg>
        <pc:picChg chg="add mod">
          <ac:chgData name="Leonie Smith" userId="fed1330f33f5650e" providerId="LiveId" clId="{9BD0EF54-1AD0-4BBC-A76D-142D991A9815}" dt="2024-03-13T07:21:51.713" v="62"/>
          <ac:picMkLst>
            <pc:docMk/>
            <pc:sldMk cId="1878919862" sldId="291"/>
            <ac:picMk id="6" creationId="{01EB668C-0CEE-7421-9FCE-DFEFCB6DFC98}"/>
          </ac:picMkLst>
        </pc:picChg>
        <pc:picChg chg="del">
          <ac:chgData name="Leonie Smith" userId="fed1330f33f5650e" providerId="LiveId" clId="{9BD0EF54-1AD0-4BBC-A76D-142D991A9815}" dt="2024-03-13T07:21:35.975" v="61"/>
          <ac:picMkLst>
            <pc:docMk/>
            <pc:sldMk cId="1878919862" sldId="291"/>
            <ac:picMk id="37" creationId="{F13AB9C4-874E-8A37-9411-7DD9892D1F52}"/>
          </ac:picMkLst>
        </pc:picChg>
      </pc:sldChg>
      <pc:sldChg chg="addSp delSp modSp mod modTransition modAnim">
        <pc:chgData name="Leonie Smith" userId="fed1330f33f5650e" providerId="LiveId" clId="{9BD0EF54-1AD0-4BBC-A76D-142D991A9815}" dt="2024-03-13T07:22:05.178" v="65"/>
        <pc:sldMkLst>
          <pc:docMk/>
          <pc:sldMk cId="2219299321" sldId="293"/>
        </pc:sldMkLst>
        <pc:picChg chg="add del mod ord">
          <ac:chgData name="Leonie Smith" userId="fed1330f33f5650e" providerId="LiveId" clId="{9BD0EF54-1AD0-4BBC-A76D-142D991A9815}" dt="2024-03-13T07:22:05.178" v="65"/>
          <ac:picMkLst>
            <pc:docMk/>
            <pc:sldMk cId="2219299321" sldId="293"/>
            <ac:picMk id="5" creationId="{84EEC791-6FDA-D2AA-CDED-FDFE96188BA0}"/>
          </ac:picMkLst>
        </pc:picChg>
        <pc:picChg chg="add mod">
          <ac:chgData name="Leonie Smith" userId="fed1330f33f5650e" providerId="LiveId" clId="{9BD0EF54-1AD0-4BBC-A76D-142D991A9815}" dt="2024-03-13T07:22:05.178" v="65"/>
          <ac:picMkLst>
            <pc:docMk/>
            <pc:sldMk cId="2219299321" sldId="293"/>
            <ac:picMk id="6" creationId="{B98C4019-4D15-6A4F-7AC7-331CDF09CF75}"/>
          </ac:picMkLst>
        </pc:picChg>
        <pc:picChg chg="del">
          <ac:chgData name="Leonie Smith" userId="fed1330f33f5650e" providerId="LiveId" clId="{9BD0EF54-1AD0-4BBC-A76D-142D991A9815}" dt="2024-03-13T07:21:55.402" v="64"/>
          <ac:picMkLst>
            <pc:docMk/>
            <pc:sldMk cId="2219299321" sldId="293"/>
            <ac:picMk id="13" creationId="{960CDF82-FEDD-7F6C-696C-C07328D75465}"/>
          </ac:picMkLst>
        </pc:picChg>
      </pc:sldChg>
      <pc:sldChg chg="addSp delSp modSp mod modTransition modAnim">
        <pc:chgData name="Leonie Smith" userId="fed1330f33f5650e" providerId="LiveId" clId="{9BD0EF54-1AD0-4BBC-A76D-142D991A9815}" dt="2024-03-13T07:22:46.464" v="74"/>
        <pc:sldMkLst>
          <pc:docMk/>
          <pc:sldMk cId="3279066978" sldId="295"/>
        </pc:sldMkLst>
        <pc:picChg chg="add del mod ord">
          <ac:chgData name="Leonie Smith" userId="fed1330f33f5650e" providerId="LiveId" clId="{9BD0EF54-1AD0-4BBC-A76D-142D991A9815}" dt="2024-03-13T07:22:33.434" v="71"/>
          <ac:picMkLst>
            <pc:docMk/>
            <pc:sldMk cId="3279066978" sldId="295"/>
            <ac:picMk id="5" creationId="{D8C2C410-DCBA-37BE-CA3E-4EE422BC80D8}"/>
          </ac:picMkLst>
        </pc:picChg>
        <pc:picChg chg="add del mod">
          <ac:chgData name="Leonie Smith" userId="fed1330f33f5650e" providerId="LiveId" clId="{9BD0EF54-1AD0-4BBC-A76D-142D991A9815}" dt="2024-03-13T07:22:35.489" v="73"/>
          <ac:picMkLst>
            <pc:docMk/>
            <pc:sldMk cId="3279066978" sldId="295"/>
            <ac:picMk id="6" creationId="{BB052705-E752-D84E-9DB5-48719B9317B3}"/>
          </ac:picMkLst>
        </pc:picChg>
        <pc:picChg chg="add del mod ord">
          <ac:chgData name="Leonie Smith" userId="fed1330f33f5650e" providerId="LiveId" clId="{9BD0EF54-1AD0-4BBC-A76D-142D991A9815}" dt="2024-03-13T07:22:46.464" v="74"/>
          <ac:picMkLst>
            <pc:docMk/>
            <pc:sldMk cId="3279066978" sldId="295"/>
            <ac:picMk id="9" creationId="{DD971393-F26E-CA74-5DDD-DF48733A6602}"/>
          </ac:picMkLst>
        </pc:picChg>
        <pc:picChg chg="add mod">
          <ac:chgData name="Leonie Smith" userId="fed1330f33f5650e" providerId="LiveId" clId="{9BD0EF54-1AD0-4BBC-A76D-142D991A9815}" dt="2024-03-13T07:22:46.464" v="74"/>
          <ac:picMkLst>
            <pc:docMk/>
            <pc:sldMk cId="3279066978" sldId="295"/>
            <ac:picMk id="10" creationId="{C7652B46-5C2C-B7B1-98D7-F6C40A56A662}"/>
          </ac:picMkLst>
        </pc:picChg>
        <pc:picChg chg="del">
          <ac:chgData name="Leonie Smith" userId="fed1330f33f5650e" providerId="LiveId" clId="{9BD0EF54-1AD0-4BBC-A76D-142D991A9815}" dt="2024-03-13T07:22:24.945" v="70"/>
          <ac:picMkLst>
            <pc:docMk/>
            <pc:sldMk cId="3279066978" sldId="295"/>
            <ac:picMk id="24" creationId="{27F4D2C1-95E8-95CA-BB49-DD4AA2580FDA}"/>
          </ac:picMkLst>
        </pc:picChg>
      </pc:sldChg>
      <pc:sldChg chg="addSp delSp modSp mod modTransition modAnim">
        <pc:chgData name="Leonie Smith" userId="fed1330f33f5650e" providerId="LiveId" clId="{9BD0EF54-1AD0-4BBC-A76D-142D991A9815}" dt="2024-03-13T07:23:02.401" v="77"/>
        <pc:sldMkLst>
          <pc:docMk/>
          <pc:sldMk cId="424969840" sldId="297"/>
        </pc:sldMkLst>
        <pc:picChg chg="add del mod ord">
          <ac:chgData name="Leonie Smith" userId="fed1330f33f5650e" providerId="LiveId" clId="{9BD0EF54-1AD0-4BBC-A76D-142D991A9815}" dt="2024-03-13T07:23:02.401" v="77"/>
          <ac:picMkLst>
            <pc:docMk/>
            <pc:sldMk cId="424969840" sldId="297"/>
            <ac:picMk id="5" creationId="{85EA41B0-05AE-9DEB-8E37-349B78C6EA9E}"/>
          </ac:picMkLst>
        </pc:picChg>
        <pc:picChg chg="add mod">
          <ac:chgData name="Leonie Smith" userId="fed1330f33f5650e" providerId="LiveId" clId="{9BD0EF54-1AD0-4BBC-A76D-142D991A9815}" dt="2024-03-13T07:23:02.401" v="77"/>
          <ac:picMkLst>
            <pc:docMk/>
            <pc:sldMk cId="424969840" sldId="297"/>
            <ac:picMk id="6" creationId="{1DD55B03-524C-B810-246A-6FC110BE9756}"/>
          </ac:picMkLst>
        </pc:picChg>
        <pc:picChg chg="del">
          <ac:chgData name="Leonie Smith" userId="fed1330f33f5650e" providerId="LiveId" clId="{9BD0EF54-1AD0-4BBC-A76D-142D991A9815}" dt="2024-03-13T07:22:50.262" v="76"/>
          <ac:picMkLst>
            <pc:docMk/>
            <pc:sldMk cId="424969840" sldId="297"/>
            <ac:picMk id="11" creationId="{E1633C88-D429-D5E7-D890-A5F2072D4D2D}"/>
          </ac:picMkLst>
        </pc:picChg>
      </pc:sldChg>
      <pc:sldChg chg="addSp delSp modSp mod modTransition modAnim">
        <pc:chgData name="Leonie Smith" userId="fed1330f33f5650e" providerId="LiveId" clId="{9BD0EF54-1AD0-4BBC-A76D-142D991A9815}" dt="2024-03-13T07:23:21.432" v="80"/>
        <pc:sldMkLst>
          <pc:docMk/>
          <pc:sldMk cId="2351291834" sldId="299"/>
        </pc:sldMkLst>
        <pc:picChg chg="add del mod ord">
          <ac:chgData name="Leonie Smith" userId="fed1330f33f5650e" providerId="LiveId" clId="{9BD0EF54-1AD0-4BBC-A76D-142D991A9815}" dt="2024-03-13T07:23:21.432" v="80"/>
          <ac:picMkLst>
            <pc:docMk/>
            <pc:sldMk cId="2351291834" sldId="299"/>
            <ac:picMk id="5" creationId="{A97FB466-3B1C-5CFE-C08B-A1B115E28851}"/>
          </ac:picMkLst>
        </pc:picChg>
        <pc:picChg chg="add mod">
          <ac:chgData name="Leonie Smith" userId="fed1330f33f5650e" providerId="LiveId" clId="{9BD0EF54-1AD0-4BBC-A76D-142D991A9815}" dt="2024-03-13T07:23:21.432" v="80"/>
          <ac:picMkLst>
            <pc:docMk/>
            <pc:sldMk cId="2351291834" sldId="299"/>
            <ac:picMk id="6" creationId="{317D9F4A-B8D2-0D60-A9EE-58A81DD6F5A0}"/>
          </ac:picMkLst>
        </pc:picChg>
        <pc:picChg chg="del">
          <ac:chgData name="Leonie Smith" userId="fed1330f33f5650e" providerId="LiveId" clId="{9BD0EF54-1AD0-4BBC-A76D-142D991A9815}" dt="2024-03-13T07:23:08.531" v="79"/>
          <ac:picMkLst>
            <pc:docMk/>
            <pc:sldMk cId="2351291834" sldId="299"/>
            <ac:picMk id="15" creationId="{4F260FC5-CD63-FC39-D6DA-6710E4009E59}"/>
          </ac:picMkLst>
        </pc:picChg>
      </pc:sldChg>
      <pc:sldChg chg="addSp delSp modSp mod modTransition modAnim">
        <pc:chgData name="Leonie Smith" userId="fed1330f33f5650e" providerId="LiveId" clId="{9BD0EF54-1AD0-4BBC-A76D-142D991A9815}" dt="2024-03-13T07:25:50.056" v="86"/>
        <pc:sldMkLst>
          <pc:docMk/>
          <pc:sldMk cId="907691312" sldId="301"/>
        </pc:sldMkLst>
        <pc:picChg chg="add del mod ord">
          <ac:chgData name="Leonie Smith" userId="fed1330f33f5650e" providerId="LiveId" clId="{9BD0EF54-1AD0-4BBC-A76D-142D991A9815}" dt="2024-03-13T07:25:50.056" v="86"/>
          <ac:picMkLst>
            <pc:docMk/>
            <pc:sldMk cId="907691312" sldId="301"/>
            <ac:picMk id="5" creationId="{1C0177E9-18FE-0941-1807-6FC66A8203B8}"/>
          </ac:picMkLst>
        </pc:picChg>
        <pc:picChg chg="add mod">
          <ac:chgData name="Leonie Smith" userId="fed1330f33f5650e" providerId="LiveId" clId="{9BD0EF54-1AD0-4BBC-A76D-142D991A9815}" dt="2024-03-13T07:25:50.056" v="86"/>
          <ac:picMkLst>
            <pc:docMk/>
            <pc:sldMk cId="907691312" sldId="301"/>
            <ac:picMk id="6" creationId="{56E544A1-C29A-C88A-FB1E-075042367C52}"/>
          </ac:picMkLst>
        </pc:picChg>
        <pc:picChg chg="del">
          <ac:chgData name="Leonie Smith" userId="fed1330f33f5650e" providerId="LiveId" clId="{9BD0EF54-1AD0-4BBC-A76D-142D991A9815}" dt="2024-03-13T07:25:37.433" v="85"/>
          <ac:picMkLst>
            <pc:docMk/>
            <pc:sldMk cId="907691312" sldId="301"/>
            <ac:picMk id="15" creationId="{6DBC877E-AC4F-B781-7EC5-55DED74A1A5D}"/>
          </ac:picMkLst>
        </pc:picChg>
      </pc:sldChg>
      <pc:sldChg chg="addSp delSp modSp mod modTransition modAnim">
        <pc:chgData name="Leonie Smith" userId="fed1330f33f5650e" providerId="LiveId" clId="{9BD0EF54-1AD0-4BBC-A76D-142D991A9815}" dt="2024-03-13T07:20:57.951" v="53"/>
        <pc:sldMkLst>
          <pc:docMk/>
          <pc:sldMk cId="2963455298" sldId="304"/>
        </pc:sldMkLst>
        <pc:picChg chg="add del mod ord">
          <ac:chgData name="Leonie Smith" userId="fed1330f33f5650e" providerId="LiveId" clId="{9BD0EF54-1AD0-4BBC-A76D-142D991A9815}" dt="2024-03-13T07:20:57.951" v="53"/>
          <ac:picMkLst>
            <pc:docMk/>
            <pc:sldMk cId="2963455298" sldId="304"/>
            <ac:picMk id="5" creationId="{40B8EE94-9E99-AB20-92B1-901A3FE4D908}"/>
          </ac:picMkLst>
        </pc:picChg>
        <pc:picChg chg="add mod">
          <ac:chgData name="Leonie Smith" userId="fed1330f33f5650e" providerId="LiveId" clId="{9BD0EF54-1AD0-4BBC-A76D-142D991A9815}" dt="2024-03-13T07:20:57.951" v="53"/>
          <ac:picMkLst>
            <pc:docMk/>
            <pc:sldMk cId="2963455298" sldId="304"/>
            <ac:picMk id="6" creationId="{6B130DCC-D34C-D929-1FF3-EB6E8DEC5F0F}"/>
          </ac:picMkLst>
        </pc:picChg>
        <pc:picChg chg="del">
          <ac:chgData name="Leonie Smith" userId="fed1330f33f5650e" providerId="LiveId" clId="{9BD0EF54-1AD0-4BBC-A76D-142D991A9815}" dt="2024-03-13T07:20:47.451" v="52"/>
          <ac:picMkLst>
            <pc:docMk/>
            <pc:sldMk cId="2963455298" sldId="304"/>
            <ac:picMk id="39" creationId="{3DDE75A1-3B93-CDF8-2809-C7F92CDF0710}"/>
          </ac:picMkLst>
        </pc:picChg>
      </pc:sldChg>
      <pc:sldChg chg="addSp delSp modSp mod modTransition modAnim">
        <pc:chgData name="Leonie Smith" userId="fed1330f33f5650e" providerId="LiveId" clId="{9BD0EF54-1AD0-4BBC-A76D-142D991A9815}" dt="2024-03-13T07:21:32.300" v="59"/>
        <pc:sldMkLst>
          <pc:docMk/>
          <pc:sldMk cId="3723994255" sldId="306"/>
        </pc:sldMkLst>
        <pc:picChg chg="add del mod ord">
          <ac:chgData name="Leonie Smith" userId="fed1330f33f5650e" providerId="LiveId" clId="{9BD0EF54-1AD0-4BBC-A76D-142D991A9815}" dt="2024-03-13T07:21:32.300" v="59"/>
          <ac:picMkLst>
            <pc:docMk/>
            <pc:sldMk cId="3723994255" sldId="306"/>
            <ac:picMk id="5" creationId="{870CB70C-84E6-3B8C-7716-5EA3A362C6ED}"/>
          </ac:picMkLst>
        </pc:picChg>
        <pc:picChg chg="add mod">
          <ac:chgData name="Leonie Smith" userId="fed1330f33f5650e" providerId="LiveId" clId="{9BD0EF54-1AD0-4BBC-A76D-142D991A9815}" dt="2024-03-13T07:21:32.300" v="59"/>
          <ac:picMkLst>
            <pc:docMk/>
            <pc:sldMk cId="3723994255" sldId="306"/>
            <ac:picMk id="6" creationId="{DC42DA60-9A95-9CDF-C036-ED5664056427}"/>
          </ac:picMkLst>
        </pc:picChg>
        <pc:picChg chg="del">
          <ac:chgData name="Leonie Smith" userId="fed1330f33f5650e" providerId="LiveId" clId="{9BD0EF54-1AD0-4BBC-A76D-142D991A9815}" dt="2024-03-13T07:21:18.883" v="58"/>
          <ac:picMkLst>
            <pc:docMk/>
            <pc:sldMk cId="3723994255" sldId="306"/>
            <ac:picMk id="13" creationId="{A4F6FB82-4CBA-5EA8-1F53-BA8122117F2E}"/>
          </ac:picMkLst>
        </pc:picChg>
      </pc:sldChg>
      <pc:sldChg chg="addSp delSp modSp mod modTransition modAnim">
        <pc:chgData name="Leonie Smith" userId="fed1330f33f5650e" providerId="LiveId" clId="{9BD0EF54-1AD0-4BBC-A76D-142D991A9815}" dt="2024-03-13T07:22:21.016" v="68"/>
        <pc:sldMkLst>
          <pc:docMk/>
          <pc:sldMk cId="2828455097" sldId="308"/>
        </pc:sldMkLst>
        <pc:picChg chg="add del mod ord">
          <ac:chgData name="Leonie Smith" userId="fed1330f33f5650e" providerId="LiveId" clId="{9BD0EF54-1AD0-4BBC-A76D-142D991A9815}" dt="2024-03-13T07:22:21.016" v="68"/>
          <ac:picMkLst>
            <pc:docMk/>
            <pc:sldMk cId="2828455097" sldId="308"/>
            <ac:picMk id="5" creationId="{FB249778-E460-561C-C25E-98BFD722D85C}"/>
          </ac:picMkLst>
        </pc:picChg>
        <pc:picChg chg="add mod">
          <ac:chgData name="Leonie Smith" userId="fed1330f33f5650e" providerId="LiveId" clId="{9BD0EF54-1AD0-4BBC-A76D-142D991A9815}" dt="2024-03-13T07:22:21.016" v="68"/>
          <ac:picMkLst>
            <pc:docMk/>
            <pc:sldMk cId="2828455097" sldId="308"/>
            <ac:picMk id="6" creationId="{17466D92-93FF-D725-5A4B-197D35A8CEDA}"/>
          </ac:picMkLst>
        </pc:picChg>
        <pc:picChg chg="del">
          <ac:chgData name="Leonie Smith" userId="fed1330f33f5650e" providerId="LiveId" clId="{9BD0EF54-1AD0-4BBC-A76D-142D991A9815}" dt="2024-03-13T07:22:08.883" v="67"/>
          <ac:picMkLst>
            <pc:docMk/>
            <pc:sldMk cId="2828455097" sldId="308"/>
            <ac:picMk id="19" creationId="{F747C117-E499-F740-7176-84C7C236A1A5}"/>
          </ac:picMkLst>
        </pc:picChg>
      </pc:sldChg>
      <pc:sldChg chg="addSp delSp modSp mod modTransition modAnim">
        <pc:chgData name="Leonie Smith" userId="fed1330f33f5650e" providerId="LiveId" clId="{9BD0EF54-1AD0-4BBC-A76D-142D991A9815}" dt="2024-03-13T07:23:43.381" v="83"/>
        <pc:sldMkLst>
          <pc:docMk/>
          <pc:sldMk cId="171112759" sldId="310"/>
        </pc:sldMkLst>
        <pc:picChg chg="add del mod">
          <ac:chgData name="Leonie Smith" userId="fed1330f33f5650e" providerId="LiveId" clId="{9BD0EF54-1AD0-4BBC-A76D-142D991A9815}" dt="2024-03-13T07:23:43.381" v="83"/>
          <ac:picMkLst>
            <pc:docMk/>
            <pc:sldMk cId="171112759" sldId="310"/>
            <ac:picMk id="5" creationId="{68B701F1-AD00-C130-6EB8-CEBDB1DCC20B}"/>
          </ac:picMkLst>
        </pc:picChg>
        <pc:picChg chg="add mod">
          <ac:chgData name="Leonie Smith" userId="fed1330f33f5650e" providerId="LiveId" clId="{9BD0EF54-1AD0-4BBC-A76D-142D991A9815}" dt="2024-03-13T07:23:43.381" v="83"/>
          <ac:picMkLst>
            <pc:docMk/>
            <pc:sldMk cId="171112759" sldId="310"/>
            <ac:picMk id="6" creationId="{0AC865E6-6B36-922B-3317-25B00B09820E}"/>
          </ac:picMkLst>
        </pc:picChg>
        <pc:picChg chg="del">
          <ac:chgData name="Leonie Smith" userId="fed1330f33f5650e" providerId="LiveId" clId="{9BD0EF54-1AD0-4BBC-A76D-142D991A9815}" dt="2024-03-13T07:23:30.970" v="82"/>
          <ac:picMkLst>
            <pc:docMk/>
            <pc:sldMk cId="171112759" sldId="310"/>
            <ac:picMk id="7" creationId="{4636B431-A2E7-400F-D9E5-0BD4D5B63A9B}"/>
          </ac:picMkLst>
        </pc:picChg>
      </pc:sldChg>
    </pc:docChg>
  </pc:docChgLst>
  <pc:docChgLst>
    <pc:chgData name="Alfred Smith" userId="3c60a3631c0db8ad" providerId="LiveId" clId="{9027E83D-45C1-49C0-9DB1-357EB7887DE5}"/>
    <pc:docChg chg="undo redo custSel modSld">
      <pc:chgData name="Alfred Smith" userId="3c60a3631c0db8ad" providerId="LiveId" clId="{9027E83D-45C1-49C0-9DB1-357EB7887DE5}" dt="2024-07-26T06:43:50.481" v="113"/>
      <pc:docMkLst>
        <pc:docMk/>
      </pc:docMkLst>
      <pc:sldChg chg="modSp mod">
        <pc:chgData name="Alfred Smith" userId="3c60a3631c0db8ad" providerId="LiveId" clId="{9027E83D-45C1-49C0-9DB1-357EB7887DE5}" dt="2024-07-26T06:22:07.861" v="3" actId="27636"/>
        <pc:sldMkLst>
          <pc:docMk/>
          <pc:sldMk cId="1499918570" sldId="257"/>
        </pc:sldMkLst>
        <pc:spChg chg="mod">
          <ac:chgData name="Alfred Smith" userId="3c60a3631c0db8ad" providerId="LiveId" clId="{9027E83D-45C1-49C0-9DB1-357EB7887DE5}" dt="2024-07-26T06:22:07.861" v="3" actId="27636"/>
          <ac:spMkLst>
            <pc:docMk/>
            <pc:sldMk cId="1499918570" sldId="257"/>
            <ac:spMk id="3" creationId="{0228937D-0D81-2DA1-1C55-FD99B23FE1AE}"/>
          </ac:spMkLst>
        </pc:spChg>
      </pc:sldChg>
      <pc:sldChg chg="modSp mod">
        <pc:chgData name="Alfred Smith" userId="3c60a3631c0db8ad" providerId="LiveId" clId="{9027E83D-45C1-49C0-9DB1-357EB7887DE5}" dt="2024-07-26T06:37:02.779" v="12"/>
        <pc:sldMkLst>
          <pc:docMk/>
          <pc:sldMk cId="4037329247" sldId="261"/>
        </pc:sldMkLst>
        <pc:spChg chg="mod">
          <ac:chgData name="Alfred Smith" userId="3c60a3631c0db8ad" providerId="LiveId" clId="{9027E83D-45C1-49C0-9DB1-357EB7887DE5}" dt="2024-07-26T06:37:02.779" v="12"/>
          <ac:spMkLst>
            <pc:docMk/>
            <pc:sldMk cId="4037329247" sldId="261"/>
            <ac:spMk id="4" creationId="{EE2AC625-9141-A801-F431-DD5F79396320}"/>
          </ac:spMkLst>
        </pc:spChg>
      </pc:sldChg>
      <pc:sldChg chg="modSp mod">
        <pc:chgData name="Alfred Smith" userId="3c60a3631c0db8ad" providerId="LiveId" clId="{9027E83D-45C1-49C0-9DB1-357EB7887DE5}" dt="2024-07-26T06:37:27.037" v="21"/>
        <pc:sldMkLst>
          <pc:docMk/>
          <pc:sldMk cId="1909638311" sldId="262"/>
        </pc:sldMkLst>
        <pc:spChg chg="mod">
          <ac:chgData name="Alfred Smith" userId="3c60a3631c0db8ad" providerId="LiveId" clId="{9027E83D-45C1-49C0-9DB1-357EB7887DE5}" dt="2024-07-26T06:37:27.037" v="21"/>
          <ac:spMkLst>
            <pc:docMk/>
            <pc:sldMk cId="1909638311" sldId="262"/>
            <ac:spMk id="4" creationId="{EE2AC625-9141-A801-F431-DD5F79396320}"/>
          </ac:spMkLst>
        </pc:spChg>
      </pc:sldChg>
      <pc:sldChg chg="modSp mod">
        <pc:chgData name="Alfred Smith" userId="3c60a3631c0db8ad" providerId="LiveId" clId="{9027E83D-45C1-49C0-9DB1-357EB7887DE5}" dt="2024-07-26T06:37:44.792" v="27"/>
        <pc:sldMkLst>
          <pc:docMk/>
          <pc:sldMk cId="641208035" sldId="263"/>
        </pc:sldMkLst>
        <pc:spChg chg="mod">
          <ac:chgData name="Alfred Smith" userId="3c60a3631c0db8ad" providerId="LiveId" clId="{9027E83D-45C1-49C0-9DB1-357EB7887DE5}" dt="2024-07-26T06:37:44.792" v="27"/>
          <ac:spMkLst>
            <pc:docMk/>
            <pc:sldMk cId="641208035" sldId="263"/>
            <ac:spMk id="4" creationId="{EE2AC625-9141-A801-F431-DD5F79396320}"/>
          </ac:spMkLst>
        </pc:spChg>
      </pc:sldChg>
      <pc:sldChg chg="modSp mod">
        <pc:chgData name="Alfred Smith" userId="3c60a3631c0db8ad" providerId="LiveId" clId="{9027E83D-45C1-49C0-9DB1-357EB7887DE5}" dt="2024-07-26T06:38:02.613" v="34" actId="6549"/>
        <pc:sldMkLst>
          <pc:docMk/>
          <pc:sldMk cId="4044745628" sldId="264"/>
        </pc:sldMkLst>
        <pc:spChg chg="mod">
          <ac:chgData name="Alfred Smith" userId="3c60a3631c0db8ad" providerId="LiveId" clId="{9027E83D-45C1-49C0-9DB1-357EB7887DE5}" dt="2024-07-26T06:38:02.613" v="34" actId="6549"/>
          <ac:spMkLst>
            <pc:docMk/>
            <pc:sldMk cId="4044745628" sldId="264"/>
            <ac:spMk id="4" creationId="{EE2AC625-9141-A801-F431-DD5F79396320}"/>
          </ac:spMkLst>
        </pc:spChg>
      </pc:sldChg>
      <pc:sldChg chg="modSp mod">
        <pc:chgData name="Alfred Smith" userId="3c60a3631c0db8ad" providerId="LiveId" clId="{9027E83D-45C1-49C0-9DB1-357EB7887DE5}" dt="2024-07-26T06:38:23.334" v="42"/>
        <pc:sldMkLst>
          <pc:docMk/>
          <pc:sldMk cId="978260341" sldId="265"/>
        </pc:sldMkLst>
        <pc:spChg chg="mod">
          <ac:chgData name="Alfred Smith" userId="3c60a3631c0db8ad" providerId="LiveId" clId="{9027E83D-45C1-49C0-9DB1-357EB7887DE5}" dt="2024-07-26T06:38:23.334" v="42"/>
          <ac:spMkLst>
            <pc:docMk/>
            <pc:sldMk cId="978260341" sldId="265"/>
            <ac:spMk id="4" creationId="{EE2AC625-9141-A801-F431-DD5F79396320}"/>
          </ac:spMkLst>
        </pc:spChg>
      </pc:sldChg>
      <pc:sldChg chg="modSp mod">
        <pc:chgData name="Alfred Smith" userId="3c60a3631c0db8ad" providerId="LiveId" clId="{9027E83D-45C1-49C0-9DB1-357EB7887DE5}" dt="2024-07-26T06:38:42.999" v="49"/>
        <pc:sldMkLst>
          <pc:docMk/>
          <pc:sldMk cId="3575870363" sldId="266"/>
        </pc:sldMkLst>
        <pc:spChg chg="mod">
          <ac:chgData name="Alfred Smith" userId="3c60a3631c0db8ad" providerId="LiveId" clId="{9027E83D-45C1-49C0-9DB1-357EB7887DE5}" dt="2024-07-26T06:38:42.999" v="49"/>
          <ac:spMkLst>
            <pc:docMk/>
            <pc:sldMk cId="3575870363" sldId="266"/>
            <ac:spMk id="4" creationId="{EE2AC625-9141-A801-F431-DD5F79396320}"/>
          </ac:spMkLst>
        </pc:spChg>
      </pc:sldChg>
      <pc:sldChg chg="modSp mod">
        <pc:chgData name="Alfred Smith" userId="3c60a3631c0db8ad" providerId="LiveId" clId="{9027E83D-45C1-49C0-9DB1-357EB7887DE5}" dt="2024-07-26T06:39:15.505" v="55"/>
        <pc:sldMkLst>
          <pc:docMk/>
          <pc:sldMk cId="4017137865" sldId="267"/>
        </pc:sldMkLst>
        <pc:spChg chg="mod">
          <ac:chgData name="Alfred Smith" userId="3c60a3631c0db8ad" providerId="LiveId" clId="{9027E83D-45C1-49C0-9DB1-357EB7887DE5}" dt="2024-07-26T06:39:15.505" v="55"/>
          <ac:spMkLst>
            <pc:docMk/>
            <pc:sldMk cId="4017137865" sldId="267"/>
            <ac:spMk id="4" creationId="{EE2AC625-9141-A801-F431-DD5F79396320}"/>
          </ac:spMkLst>
        </pc:spChg>
      </pc:sldChg>
      <pc:sldChg chg="modSp mod">
        <pc:chgData name="Alfred Smith" userId="3c60a3631c0db8ad" providerId="LiveId" clId="{9027E83D-45C1-49C0-9DB1-357EB7887DE5}" dt="2024-07-26T06:39:31.135" v="62"/>
        <pc:sldMkLst>
          <pc:docMk/>
          <pc:sldMk cId="3137811553" sldId="268"/>
        </pc:sldMkLst>
        <pc:spChg chg="mod">
          <ac:chgData name="Alfred Smith" userId="3c60a3631c0db8ad" providerId="LiveId" clId="{9027E83D-45C1-49C0-9DB1-357EB7887DE5}" dt="2024-07-26T06:39:31.135" v="62"/>
          <ac:spMkLst>
            <pc:docMk/>
            <pc:sldMk cId="3137811553" sldId="268"/>
            <ac:spMk id="4" creationId="{EE2AC625-9141-A801-F431-DD5F79396320}"/>
          </ac:spMkLst>
        </pc:spChg>
      </pc:sldChg>
      <pc:sldChg chg="modSp mod">
        <pc:chgData name="Alfred Smith" userId="3c60a3631c0db8ad" providerId="LiveId" clId="{9027E83D-45C1-49C0-9DB1-357EB7887DE5}" dt="2024-07-26T06:39:47.987" v="69"/>
        <pc:sldMkLst>
          <pc:docMk/>
          <pc:sldMk cId="100491716" sldId="269"/>
        </pc:sldMkLst>
        <pc:spChg chg="mod">
          <ac:chgData name="Alfred Smith" userId="3c60a3631c0db8ad" providerId="LiveId" clId="{9027E83D-45C1-49C0-9DB1-357EB7887DE5}" dt="2024-07-26T06:39:47.987" v="69"/>
          <ac:spMkLst>
            <pc:docMk/>
            <pc:sldMk cId="100491716" sldId="269"/>
            <ac:spMk id="4" creationId="{EE2AC625-9141-A801-F431-DD5F79396320}"/>
          </ac:spMkLst>
        </pc:spChg>
      </pc:sldChg>
      <pc:sldChg chg="addSp modSp">
        <pc:chgData name="Alfred Smith" userId="3c60a3631c0db8ad" providerId="LiveId" clId="{9027E83D-45C1-49C0-9DB1-357EB7887DE5}" dt="2024-07-26T06:23:07.198" v="4"/>
        <pc:sldMkLst>
          <pc:docMk/>
          <pc:sldMk cId="939110669" sldId="271"/>
        </pc:sldMkLst>
        <pc:spChg chg="add mod">
          <ac:chgData name="Alfred Smith" userId="3c60a3631c0db8ad" providerId="LiveId" clId="{9027E83D-45C1-49C0-9DB1-357EB7887DE5}" dt="2024-07-26T06:23:07.198" v="4"/>
          <ac:spMkLst>
            <pc:docMk/>
            <pc:sldMk cId="939110669" sldId="271"/>
            <ac:spMk id="4" creationId="{3751C7D8-6D83-2FB6-B217-D847E41EBF2F}"/>
          </ac:spMkLst>
        </pc:spChg>
      </pc:sldChg>
      <pc:sldChg chg="modSp mod">
        <pc:chgData name="Alfred Smith" userId="3c60a3631c0db8ad" providerId="LiveId" clId="{9027E83D-45C1-49C0-9DB1-357EB7887DE5}" dt="2024-07-26T06:40:12.887" v="76" actId="20577"/>
        <pc:sldMkLst>
          <pc:docMk/>
          <pc:sldMk cId="1922139011" sldId="281"/>
        </pc:sldMkLst>
        <pc:spChg chg="mod">
          <ac:chgData name="Alfred Smith" userId="3c60a3631c0db8ad" providerId="LiveId" clId="{9027E83D-45C1-49C0-9DB1-357EB7887DE5}" dt="2024-07-26T06:40:12.887" v="76" actId="20577"/>
          <ac:spMkLst>
            <pc:docMk/>
            <pc:sldMk cId="1922139011" sldId="281"/>
            <ac:spMk id="4" creationId="{EE2AC625-9141-A801-F431-DD5F79396320}"/>
          </ac:spMkLst>
        </pc:spChg>
      </pc:sldChg>
      <pc:sldChg chg="modSp mod">
        <pc:chgData name="Alfred Smith" userId="3c60a3631c0db8ad" providerId="LiveId" clId="{9027E83D-45C1-49C0-9DB1-357EB7887DE5}" dt="2024-07-26T06:40:29.795" v="80"/>
        <pc:sldMkLst>
          <pc:docMk/>
          <pc:sldMk cId="3166251957" sldId="283"/>
        </pc:sldMkLst>
        <pc:spChg chg="mod">
          <ac:chgData name="Alfred Smith" userId="3c60a3631c0db8ad" providerId="LiveId" clId="{9027E83D-45C1-49C0-9DB1-357EB7887DE5}" dt="2024-07-26T06:40:29.795" v="80"/>
          <ac:spMkLst>
            <pc:docMk/>
            <pc:sldMk cId="3166251957" sldId="283"/>
            <ac:spMk id="4" creationId="{EE2AC625-9141-A801-F431-DD5F79396320}"/>
          </ac:spMkLst>
        </pc:spChg>
      </pc:sldChg>
      <pc:sldChg chg="modSp mod">
        <pc:chgData name="Alfred Smith" userId="3c60a3631c0db8ad" providerId="LiveId" clId="{9027E83D-45C1-49C0-9DB1-357EB7887DE5}" dt="2024-07-26T06:40:46.179" v="82"/>
        <pc:sldMkLst>
          <pc:docMk/>
          <pc:sldMk cId="1522780631" sldId="285"/>
        </pc:sldMkLst>
        <pc:spChg chg="mod">
          <ac:chgData name="Alfred Smith" userId="3c60a3631c0db8ad" providerId="LiveId" clId="{9027E83D-45C1-49C0-9DB1-357EB7887DE5}" dt="2024-07-26T06:40:46.179" v="82"/>
          <ac:spMkLst>
            <pc:docMk/>
            <pc:sldMk cId="1522780631" sldId="285"/>
            <ac:spMk id="4" creationId="{EE2AC625-9141-A801-F431-DD5F79396320}"/>
          </ac:spMkLst>
        </pc:spChg>
      </pc:sldChg>
      <pc:sldChg chg="modSp mod">
        <pc:chgData name="Alfred Smith" userId="3c60a3631c0db8ad" providerId="LiveId" clId="{9027E83D-45C1-49C0-9DB1-357EB7887DE5}" dt="2024-07-26T06:40:58.080" v="84"/>
        <pc:sldMkLst>
          <pc:docMk/>
          <pc:sldMk cId="2332778949" sldId="287"/>
        </pc:sldMkLst>
        <pc:spChg chg="mod">
          <ac:chgData name="Alfred Smith" userId="3c60a3631c0db8ad" providerId="LiveId" clId="{9027E83D-45C1-49C0-9DB1-357EB7887DE5}" dt="2024-07-26T06:40:58.080" v="84"/>
          <ac:spMkLst>
            <pc:docMk/>
            <pc:sldMk cId="2332778949" sldId="287"/>
            <ac:spMk id="4" creationId="{EE2AC625-9141-A801-F431-DD5F79396320}"/>
          </ac:spMkLst>
        </pc:spChg>
      </pc:sldChg>
      <pc:sldChg chg="modSp mod">
        <pc:chgData name="Alfred Smith" userId="3c60a3631c0db8ad" providerId="LiveId" clId="{9027E83D-45C1-49C0-9DB1-357EB7887DE5}" dt="2024-07-26T06:41:32.615" v="91" actId="5793"/>
        <pc:sldMkLst>
          <pc:docMk/>
          <pc:sldMk cId="3153919605" sldId="289"/>
        </pc:sldMkLst>
        <pc:spChg chg="mod">
          <ac:chgData name="Alfred Smith" userId="3c60a3631c0db8ad" providerId="LiveId" clId="{9027E83D-45C1-49C0-9DB1-357EB7887DE5}" dt="2024-07-26T06:41:32.615" v="91" actId="5793"/>
          <ac:spMkLst>
            <pc:docMk/>
            <pc:sldMk cId="3153919605" sldId="289"/>
            <ac:spMk id="4" creationId="{EE2AC625-9141-A801-F431-DD5F79396320}"/>
          </ac:spMkLst>
        </pc:spChg>
      </pc:sldChg>
      <pc:sldChg chg="modSp mod">
        <pc:chgData name="Alfred Smith" userId="3c60a3631c0db8ad" providerId="LiveId" clId="{9027E83D-45C1-49C0-9DB1-357EB7887DE5}" dt="2024-07-26T06:41:59.440" v="94"/>
        <pc:sldMkLst>
          <pc:docMk/>
          <pc:sldMk cId="1878919862" sldId="291"/>
        </pc:sldMkLst>
        <pc:spChg chg="mod">
          <ac:chgData name="Alfred Smith" userId="3c60a3631c0db8ad" providerId="LiveId" clId="{9027E83D-45C1-49C0-9DB1-357EB7887DE5}" dt="2024-07-26T06:41:59.440" v="94"/>
          <ac:spMkLst>
            <pc:docMk/>
            <pc:sldMk cId="1878919862" sldId="291"/>
            <ac:spMk id="4" creationId="{EE2AC625-9141-A801-F431-DD5F79396320}"/>
          </ac:spMkLst>
        </pc:spChg>
      </pc:sldChg>
      <pc:sldChg chg="modSp mod">
        <pc:chgData name="Alfred Smith" userId="3c60a3631c0db8ad" providerId="LiveId" clId="{9027E83D-45C1-49C0-9DB1-357EB7887DE5}" dt="2024-07-26T06:42:12.301" v="96"/>
        <pc:sldMkLst>
          <pc:docMk/>
          <pc:sldMk cId="2219299321" sldId="293"/>
        </pc:sldMkLst>
        <pc:spChg chg="mod">
          <ac:chgData name="Alfred Smith" userId="3c60a3631c0db8ad" providerId="LiveId" clId="{9027E83D-45C1-49C0-9DB1-357EB7887DE5}" dt="2024-07-26T06:42:12.301" v="96"/>
          <ac:spMkLst>
            <pc:docMk/>
            <pc:sldMk cId="2219299321" sldId="293"/>
            <ac:spMk id="4" creationId="{EE2AC625-9141-A801-F431-DD5F79396320}"/>
          </ac:spMkLst>
        </pc:spChg>
      </pc:sldChg>
      <pc:sldChg chg="modSp mod">
        <pc:chgData name="Alfred Smith" userId="3c60a3631c0db8ad" providerId="LiveId" clId="{9027E83D-45C1-49C0-9DB1-357EB7887DE5}" dt="2024-07-26T06:42:43.440" v="101"/>
        <pc:sldMkLst>
          <pc:docMk/>
          <pc:sldMk cId="3279066978" sldId="295"/>
        </pc:sldMkLst>
        <pc:spChg chg="mod">
          <ac:chgData name="Alfred Smith" userId="3c60a3631c0db8ad" providerId="LiveId" clId="{9027E83D-45C1-49C0-9DB1-357EB7887DE5}" dt="2024-07-26T06:42:43.440" v="101"/>
          <ac:spMkLst>
            <pc:docMk/>
            <pc:sldMk cId="3279066978" sldId="295"/>
            <ac:spMk id="4" creationId="{EE2AC625-9141-A801-F431-DD5F79396320}"/>
          </ac:spMkLst>
        </pc:spChg>
      </pc:sldChg>
      <pc:sldChg chg="modSp mod">
        <pc:chgData name="Alfred Smith" userId="3c60a3631c0db8ad" providerId="LiveId" clId="{9027E83D-45C1-49C0-9DB1-357EB7887DE5}" dt="2024-07-26T06:42:58.410" v="104" actId="20577"/>
        <pc:sldMkLst>
          <pc:docMk/>
          <pc:sldMk cId="424969840" sldId="297"/>
        </pc:sldMkLst>
        <pc:spChg chg="mod">
          <ac:chgData name="Alfred Smith" userId="3c60a3631c0db8ad" providerId="LiveId" clId="{9027E83D-45C1-49C0-9DB1-357EB7887DE5}" dt="2024-07-26T06:42:58.410" v="104" actId="20577"/>
          <ac:spMkLst>
            <pc:docMk/>
            <pc:sldMk cId="424969840" sldId="297"/>
            <ac:spMk id="4" creationId="{EE2AC625-9141-A801-F431-DD5F79396320}"/>
          </ac:spMkLst>
        </pc:spChg>
      </pc:sldChg>
      <pc:sldChg chg="modSp mod">
        <pc:chgData name="Alfred Smith" userId="3c60a3631c0db8ad" providerId="LiveId" clId="{9027E83D-45C1-49C0-9DB1-357EB7887DE5}" dt="2024-07-26T06:43:17.904" v="110" actId="5793"/>
        <pc:sldMkLst>
          <pc:docMk/>
          <pc:sldMk cId="2351291834" sldId="299"/>
        </pc:sldMkLst>
        <pc:spChg chg="mod">
          <ac:chgData name="Alfred Smith" userId="3c60a3631c0db8ad" providerId="LiveId" clId="{9027E83D-45C1-49C0-9DB1-357EB7887DE5}" dt="2024-07-26T06:43:17.904" v="110" actId="5793"/>
          <ac:spMkLst>
            <pc:docMk/>
            <pc:sldMk cId="2351291834" sldId="299"/>
            <ac:spMk id="4" creationId="{EE2AC625-9141-A801-F431-DD5F79396320}"/>
          </ac:spMkLst>
        </pc:spChg>
      </pc:sldChg>
      <pc:sldChg chg="modSp mod">
        <pc:chgData name="Alfred Smith" userId="3c60a3631c0db8ad" providerId="LiveId" clId="{9027E83D-45C1-49C0-9DB1-357EB7887DE5}" dt="2024-07-26T06:43:50.481" v="113"/>
        <pc:sldMkLst>
          <pc:docMk/>
          <pc:sldMk cId="907691312" sldId="301"/>
        </pc:sldMkLst>
        <pc:spChg chg="mod">
          <ac:chgData name="Alfred Smith" userId="3c60a3631c0db8ad" providerId="LiveId" clId="{9027E83D-45C1-49C0-9DB1-357EB7887DE5}" dt="2024-07-26T06:43:50.481" v="113"/>
          <ac:spMkLst>
            <pc:docMk/>
            <pc:sldMk cId="907691312" sldId="301"/>
            <ac:spMk id="4" creationId="{EE2AC625-9141-A801-F431-DD5F79396320}"/>
          </ac:spMkLst>
        </pc:spChg>
      </pc:sldChg>
      <pc:sldChg chg="modSp mod">
        <pc:chgData name="Alfred Smith" userId="3c60a3631c0db8ad" providerId="LiveId" clId="{9027E83D-45C1-49C0-9DB1-357EB7887DE5}" dt="2024-07-26T06:41:13.626" v="86"/>
        <pc:sldMkLst>
          <pc:docMk/>
          <pc:sldMk cId="2963455298" sldId="304"/>
        </pc:sldMkLst>
        <pc:spChg chg="mod">
          <ac:chgData name="Alfred Smith" userId="3c60a3631c0db8ad" providerId="LiveId" clId="{9027E83D-45C1-49C0-9DB1-357EB7887DE5}" dt="2024-07-26T06:41:13.626" v="86"/>
          <ac:spMkLst>
            <pc:docMk/>
            <pc:sldMk cId="2963455298" sldId="304"/>
            <ac:spMk id="4" creationId="{EE2AC625-9141-A801-F431-DD5F79396320}"/>
          </ac:spMkLst>
        </pc:spChg>
      </pc:sldChg>
      <pc:sldChg chg="modSp mod">
        <pc:chgData name="Alfred Smith" userId="3c60a3631c0db8ad" providerId="LiveId" clId="{9027E83D-45C1-49C0-9DB1-357EB7887DE5}" dt="2024-07-26T06:41:45.289" v="92"/>
        <pc:sldMkLst>
          <pc:docMk/>
          <pc:sldMk cId="3723994255" sldId="306"/>
        </pc:sldMkLst>
        <pc:spChg chg="mod">
          <ac:chgData name="Alfred Smith" userId="3c60a3631c0db8ad" providerId="LiveId" clId="{9027E83D-45C1-49C0-9DB1-357EB7887DE5}" dt="2024-07-26T06:41:45.289" v="92"/>
          <ac:spMkLst>
            <pc:docMk/>
            <pc:sldMk cId="3723994255" sldId="306"/>
            <ac:spMk id="4" creationId="{EE2AC625-9141-A801-F431-DD5F79396320}"/>
          </ac:spMkLst>
        </pc:spChg>
      </pc:sldChg>
      <pc:sldChg chg="modSp mod">
        <pc:chgData name="Alfred Smith" userId="3c60a3631c0db8ad" providerId="LiveId" clId="{9027E83D-45C1-49C0-9DB1-357EB7887DE5}" dt="2024-07-26T06:42:28.253" v="99" actId="20577"/>
        <pc:sldMkLst>
          <pc:docMk/>
          <pc:sldMk cId="2828455097" sldId="308"/>
        </pc:sldMkLst>
        <pc:spChg chg="mod">
          <ac:chgData name="Alfred Smith" userId="3c60a3631c0db8ad" providerId="LiveId" clId="{9027E83D-45C1-49C0-9DB1-357EB7887DE5}" dt="2024-07-26T06:42:28.253" v="99" actId="20577"/>
          <ac:spMkLst>
            <pc:docMk/>
            <pc:sldMk cId="2828455097" sldId="308"/>
            <ac:spMk id="4" creationId="{EE2AC625-9141-A801-F431-DD5F79396320}"/>
          </ac:spMkLst>
        </pc:spChg>
      </pc:sldChg>
      <pc:sldChg chg="modSp mod">
        <pc:chgData name="Alfred Smith" userId="3c60a3631c0db8ad" providerId="LiveId" clId="{9027E83D-45C1-49C0-9DB1-357EB7887DE5}" dt="2024-07-26T06:43:35.212" v="111"/>
        <pc:sldMkLst>
          <pc:docMk/>
          <pc:sldMk cId="171112759" sldId="310"/>
        </pc:sldMkLst>
        <pc:spChg chg="mod">
          <ac:chgData name="Alfred Smith" userId="3c60a3631c0db8ad" providerId="LiveId" clId="{9027E83D-45C1-49C0-9DB1-357EB7887DE5}" dt="2024-07-26T06:43:35.212" v="111"/>
          <ac:spMkLst>
            <pc:docMk/>
            <pc:sldMk cId="171112759" sldId="310"/>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2F474682-BE1D-DBCB-46D6-1BAEE83F00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1"/>
    </mc:Choice>
    <mc:Fallback xmlns="">
      <p:transition spd="slow" advTm="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C33DD2-98E8-AC1F-EA61-C499FEBEE7F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7600591-8C32-871F-8586-AFF39249155A}"/>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ཡང་ཁོང་གིས་དཔེའི་སྒོ་ནས་འདི་སྐད༌དུ། དེ་ཡང་མི་ཕྱུག་པོ་ཞིག་ཡོད་པར་ཞིང་ལ་ལོ་ལེགས་བྱུང༌ཞིང༌།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16Then He told them a parable: “The ground of a certain rich man produced an abundance. </a:t>
            </a:r>
            <a:endParaRPr lang="en-IN" dirty="0"/>
          </a:p>
        </p:txBody>
      </p:sp>
      <p:pic>
        <p:nvPicPr>
          <p:cNvPr id="6" name="Audio 5">
            <a:hlinkClick r:id="" action="ppaction://media"/>
            <a:extLst>
              <a:ext uri="{FF2B5EF4-FFF2-40B4-BE49-F238E27FC236}">
                <a16:creationId xmlns:a16="http://schemas.microsoft.com/office/drawing/2014/main" id="{606817A0-00A4-98FB-4C09-87E9E16313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924"/>
    </mc:Choice>
    <mc:Fallback xmlns="">
      <p:transition spd="slow" advTm="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915F3-E4C6-CF9B-0428-4FED27601017}"/>
              </a:ext>
            </a:extLst>
          </p:cNvPr>
          <p:cNvPicPr>
            <a:picLocks noChangeAspect="1"/>
          </p:cNvPicPr>
          <p:nvPr/>
        </p:nvPicPr>
        <p:blipFill>
          <a:blip r:embed="rId2"/>
          <a:stretch>
            <a:fillRect/>
          </a:stretch>
        </p:blipFill>
        <p:spPr>
          <a:xfrm>
            <a:off x="0" y="0"/>
            <a:ext cx="12241850" cy="6858000"/>
          </a:xfrm>
          <a:prstGeom prst="rect">
            <a:avLst/>
          </a:prstGeom>
        </p:spPr>
      </p:pic>
      <p:sp>
        <p:nvSpPr>
          <p:cNvPr id="4" name="TextBox 3">
            <a:extLst>
              <a:ext uri="{FF2B5EF4-FFF2-40B4-BE49-F238E27FC236}">
                <a16:creationId xmlns:a16="http://schemas.microsoft.com/office/drawing/2014/main" id="{C0E6AFB4-2DF5-D5A4-CAA6-BC427B2B45E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ཁོའི་སེམས་སུ་འབྲུ་རིགས་ལ་འབྲུ་མཛོད་མེད་པས་བདག་གིས་ཅི་བྱའམ་ཞེས་བསམས་པ༌དང༌།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17So he thought to himself, ‘What shall I do, since I have nowhere to store my crops?’ </a:t>
            </a:r>
            <a:endParaRPr lang="en-IN" dirty="0"/>
          </a:p>
        </p:txBody>
      </p:sp>
      <p:pic>
        <p:nvPicPr>
          <p:cNvPr id="12" name="Audio 11">
            <a:hlinkClick r:id="" action="ppaction://media"/>
            <a:extLst>
              <a:ext uri="{FF2B5EF4-FFF2-40B4-BE49-F238E27FC236}">
                <a16:creationId xmlns:a16="http://schemas.microsoft.com/office/drawing/2014/main" id="{5C6E816B-CE8B-4BFF-15BB-AE04EE1BDC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638"/>
    </mc:Choice>
    <mc:Fallback xmlns="">
      <p:transition spd="slow" advTm="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A7FC9-C061-98B4-0DB9-DDBF9BE89067}"/>
              </a:ext>
            </a:extLst>
          </p:cNvPr>
          <p:cNvPicPr>
            <a:picLocks noChangeAspect="1"/>
          </p:cNvPicPr>
          <p:nvPr/>
        </p:nvPicPr>
        <p:blipFill>
          <a:blip r:embed="rId2"/>
          <a:stretch>
            <a:fillRect/>
          </a:stretch>
        </p:blipFill>
        <p:spPr>
          <a:xfrm>
            <a:off x="0" y="0"/>
            <a:ext cx="12942384" cy="6858000"/>
          </a:xfrm>
          <a:prstGeom prst="rect">
            <a:avLst/>
          </a:prstGeom>
        </p:spPr>
      </p:pic>
      <p:sp>
        <p:nvSpPr>
          <p:cNvPr id="4" name="TextBox 3">
            <a:extLst>
              <a:ext uri="{FF2B5EF4-FFF2-40B4-BE49-F238E27FC236}">
                <a16:creationId xmlns:a16="http://schemas.microsoft.com/office/drawing/2014/main" id="{1968D6CC-C0E6-C8F8-C89C-D94596E91DC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ཡང་ཁོ་ན༌རེ། བདག་གིས་རང་གི་བང་མཛོད་རྣམས་བཤིག་ཅིང་དེ་ལས་ཀྱང་ཆེ་བ་རྣམས་བཟོས༌ཏེ། རང་གི་འབྲུ་རིགས་དང་རྒྱུ་ནོར་ཐམས་ཅད་དེ་རུ་འཇོག་པར་བྱའོ་སྙམ་པ༌དང༌།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18Then he said, ‘This is what I will do: I will tear down my barns and will build bigger ones, and there I will store up all my grain and my goods. </a:t>
            </a:r>
            <a:endParaRPr lang="en-IN" dirty="0"/>
          </a:p>
        </p:txBody>
      </p:sp>
      <p:pic>
        <p:nvPicPr>
          <p:cNvPr id="6" name="Audio 5">
            <a:hlinkClick r:id="" action="ppaction://media"/>
            <a:extLst>
              <a:ext uri="{FF2B5EF4-FFF2-40B4-BE49-F238E27FC236}">
                <a16:creationId xmlns:a16="http://schemas.microsoft.com/office/drawing/2014/main" id="{88732EAF-F7CC-E0B8-65A1-8E4F1716D7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360"/>
    </mc:Choice>
    <mc:Fallback xmlns="">
      <p:transition spd="slow" advTm="1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51A201-0314-A458-5B4E-49F9BA9189A1}"/>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2E79A6D-EE41-166B-BFFD-4EDE191DED4E}"/>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12:18</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དེའི་རྗེས་སུ་ཡང་རང་གིས་རང༌ལ། ཁྱོད་ཀྱིས་ལོ་མང་པོའི་རིང་ལ་རྒྱུ་ནོར་འབོར་ཆེན་བསགས་ཡོད༌པས། ད་ལྟ་ངལ་གསོ་བྱོས་དང་བློ་བདེ་བག་ཕེབས་ངང་ནས་བཟའ་བཏུང་ལོངས་སུ་སྤྱད་དེ་སྤྲོ་སྐྱིད་ལ་རོལ་ཅིག་ཅེས་སྨྲ་བར་བྱའོ་བསམས༌མོ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19Then I will say to myself, “You have plenty of good things laid up for many years. Take it easy. Eat, drink, and be merry!”’</a:t>
            </a:r>
            <a:endParaRPr lang="en-IN" dirty="0"/>
          </a:p>
        </p:txBody>
      </p:sp>
      <p:pic>
        <p:nvPicPr>
          <p:cNvPr id="7" name="Audio 6">
            <a:hlinkClick r:id="" action="ppaction://media"/>
            <a:extLst>
              <a:ext uri="{FF2B5EF4-FFF2-40B4-BE49-F238E27FC236}">
                <a16:creationId xmlns:a16="http://schemas.microsoft.com/office/drawing/2014/main" id="{BC04CE3C-1552-397D-3CA5-09E782F9E8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594"/>
    </mc:Choice>
    <mc:Fallback xmlns="">
      <p:transition spd="slow" advTm="1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0517CC-0801-826B-D918-1285DEBFEB20}"/>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5122B48-3961-5DFF-0CAD-71908E65D02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འོན་ཀྱང་དཀོན་མཆོག་གིས་ཁོ་རང་ལ་འདི་སྐད༌དུ། གླེན་པ༌ཁྱོད། དོ་དགོང་གི་དུས་འདི་ལ་ཁྱོད་ཀྱི་ཚེ་སྲོག་ལེན་པར༌འགྱུར། ཁྱོད་ཀྱིས་སྟ་གོན་བྱས་ནས་བསགས་པའི་རྒྱུ་ནོར་དེ་སུ་ལ་དབང་ངམ་བལྟ་ཞེས་གསུངས༌པའོ།།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20But God said to him, ‘You fool! This very night your life will be required of you. Then who will own what you have accumulated?’</a:t>
            </a:r>
            <a:endParaRPr lang="en-IN" dirty="0"/>
          </a:p>
        </p:txBody>
      </p:sp>
      <p:pic>
        <p:nvPicPr>
          <p:cNvPr id="6" name="Audio 5">
            <a:hlinkClick r:id="" action="ppaction://media"/>
            <a:extLst>
              <a:ext uri="{FF2B5EF4-FFF2-40B4-BE49-F238E27FC236}">
                <a16:creationId xmlns:a16="http://schemas.microsoft.com/office/drawing/2014/main" id="{0A293630-E055-1EC1-5036-2EB2DFAF5F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035"/>
    </mc:Choice>
    <mc:Fallback xmlns="">
      <p:transition spd="slow" advTm="1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6BA51-E9C1-DB39-C43A-62F1FA773765}"/>
              </a:ext>
            </a:extLst>
          </p:cNvPr>
          <p:cNvPicPr>
            <a:picLocks noChangeAspect="1"/>
          </p:cNvPicPr>
          <p:nvPr/>
        </p:nvPicPr>
        <p:blipFill>
          <a:blip r:embed="rId2"/>
          <a:stretch>
            <a:fillRect/>
          </a:stretch>
        </p:blipFill>
        <p:spPr>
          <a:xfrm>
            <a:off x="0" y="-91767"/>
            <a:ext cx="12192000" cy="7041533"/>
          </a:xfrm>
          <a:prstGeom prst="rect">
            <a:avLst/>
          </a:prstGeom>
        </p:spPr>
      </p:pic>
      <p:sp>
        <p:nvSpPr>
          <p:cNvPr id="4" name="TextBox 3">
            <a:extLst>
              <a:ext uri="{FF2B5EF4-FFF2-40B4-BE49-F238E27FC236}">
                <a16:creationId xmlns:a16="http://schemas.microsoft.com/office/drawing/2014/main" id="{D86FDF3B-7B82-E5D1-133C-A0F580681A28}"/>
              </a:ext>
            </a:extLst>
          </p:cNvPr>
          <p:cNvSpPr txBox="1"/>
          <p:nvPr/>
        </p:nvSpPr>
        <p:spPr>
          <a:xfrm>
            <a:off x="583842" y="900350"/>
            <a:ext cx="4748012" cy="3027707"/>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12</a:t>
            </a:r>
          </a:p>
          <a:p>
            <a:r>
              <a:rPr lang="bo-CN" sz="8000" b="1" i="0" dirty="0">
                <a:solidFill>
                  <a:schemeClr val="bg1"/>
                </a:solidFill>
                <a:effectLst/>
                <a:latin typeface="Arial" panose="020B0604020202020204" pitchFamily="34" charset="0"/>
              </a:rPr>
              <a:t>ཕྱུག་པོ་གླེན་པའི༌དཔེ།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DE2186-211D-B686-2E8C-F698DE97FA47}"/>
              </a:ext>
            </a:extLst>
          </p:cNvPr>
          <p:cNvPicPr>
            <a:picLocks noChangeAspect="1"/>
          </p:cNvPicPr>
          <p:nvPr/>
        </p:nvPicPr>
        <p:blipFill rotWithShape="1">
          <a:blip r:embed="rId2"/>
          <a:srcRect l="1731" r="31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95D4EEF-632E-C617-F778-612B72C6BB8E}"/>
              </a:ext>
            </a:extLst>
          </p:cNvPr>
          <p:cNvSpPr txBox="1"/>
          <p:nvPr/>
        </p:nvSpPr>
        <p:spPr>
          <a:xfrm>
            <a:off x="526820" y="561238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12:20</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དེ་བཞིན་མི་སུས་ཀྱང་རང་གི་དོན་དུ་རྒྱུ་ནོར་མང་པོ་བསགས་ཀྱང་དཀོན་མཆོག་གི་སྤྱན་སྔར་ཕྱུག་པོ་མ་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21This is how it will be for anyone who stores up treasure for himself but is not rich toward God.”</a:t>
            </a:r>
            <a:endParaRPr lang="en-IN" dirty="0"/>
          </a:p>
        </p:txBody>
      </p:sp>
      <p:pic>
        <p:nvPicPr>
          <p:cNvPr id="6" name="Audio 5">
            <a:hlinkClick r:id="" action="ppaction://media"/>
            <a:extLst>
              <a:ext uri="{FF2B5EF4-FFF2-40B4-BE49-F238E27FC236}">
                <a16:creationId xmlns:a16="http://schemas.microsoft.com/office/drawing/2014/main" id="{1C38E6E3-3819-4D5E-D33F-5CA01442F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791"/>
    </mc:Choice>
    <mc:Fallback xmlns="">
      <p:transition spd="slow" advTm="8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D8B579-B194-B950-0236-82C26D9D755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8F8D165-E66A-24EF-DB24-AFC4CC2AD16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12:21</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ཡང་སྐྱབས་མགོན་ཡེ་ཤུས་ཐུགས་སྲས་རྣམས་ལ་འདི་སྐད༌དུ། དེས་ན་བདག་གིས་ཁྱོད་རྣམས་ལ་སྨྲ་བར་བྱ༌སྟེ། ཁྱོད་རྣམས་ཀྱིས་རང་གི་ཚེ་སྲོག་གི་དོན་དུ་ཟས་གང་ཞིག་སྤྱོད་པ་དང་ལུས་པོའི་ཆེད་དུ་གོས་གང་ཞིག་གྱོན་པ་ལའང་སེམས་ཁྲལ་མ་བྱེད༌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22Then Jesus said to His disciples, “Therefore I tell you, do not worry about your life, what you will eat, or about your body, what you will wear.</a:t>
            </a:r>
            <a:endParaRPr lang="en-IN" dirty="0"/>
          </a:p>
        </p:txBody>
      </p:sp>
      <p:pic>
        <p:nvPicPr>
          <p:cNvPr id="6" name="Audio 5">
            <a:hlinkClick r:id="" action="ppaction://media"/>
            <a:extLst>
              <a:ext uri="{FF2B5EF4-FFF2-40B4-BE49-F238E27FC236}">
                <a16:creationId xmlns:a16="http://schemas.microsoft.com/office/drawing/2014/main" id="{C6758600-D5BE-521F-3604-AFA9B1BF81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114"/>
    </mc:Choice>
    <mc:Fallback xmlns="">
      <p:transition spd="slow" advTm="1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0CBE279-299F-AE80-C558-AE5BCA6C1B09}"/>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900B2C4-BD5D-C383-557D-C2792ABF2A4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12:22</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རྒྱུ་མཚན་ནི་ཁ་ཟས་ལས་ཚེ་སྲོག་ཁྱད་དུ་འཕགས་ཤིང་གྱོན་ཆས་ལས་ཀྱང་མིའི་ལུས་པོ་ནི་ཁྱད་དུ་འཕགས་པ་ཡིན།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23For life is more than food, and the body more than clothes. </a:t>
            </a:r>
            <a:endParaRPr lang="en-IN" dirty="0"/>
          </a:p>
        </p:txBody>
      </p:sp>
      <p:pic>
        <p:nvPicPr>
          <p:cNvPr id="6" name="Audio 5">
            <a:hlinkClick r:id="" action="ppaction://media"/>
            <a:extLst>
              <a:ext uri="{FF2B5EF4-FFF2-40B4-BE49-F238E27FC236}">
                <a16:creationId xmlns:a16="http://schemas.microsoft.com/office/drawing/2014/main" id="{C2370953-C300-61C3-0A40-C9CAD0E106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ABAF2-3911-4CB2-3D61-0293DE8C63E0}"/>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BE4B90F-024C-88ED-91A7-C6A52BEE829B}"/>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12:23</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བྱ་ཕོ་རོག་དག་ལ་ལྟོས༌དང༌། དེ་དག་གིས་ས་བོན་མི་འདེབས༌ལ། སྟོན་ཡང་མི་བསྡུ་ཞིང་བང་མཛོད་དང་འབྲུ་མཛོད་ཅི་ཡང་མེད༌མོད། འོན་ཀྱང་དཀོན་མཆོག་གིས་དེ་དག་གསོ་བ་ཡིན། ཁྱོད་རྣམས་ནི་བྱ་ལས་ཇི་འདྲའི་རིན་ཐང་ཆེ༌ཨང༌།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24Consider the ravens: They do not sow or reap, they have no storehouse or barn; yet God feeds them. How much more valuable you are than the birds!</a:t>
            </a:r>
            <a:endParaRPr lang="en-IN" dirty="0"/>
          </a:p>
        </p:txBody>
      </p:sp>
      <p:pic>
        <p:nvPicPr>
          <p:cNvPr id="6" name="Audio 5">
            <a:hlinkClick r:id="" action="ppaction://media"/>
            <a:extLst>
              <a:ext uri="{FF2B5EF4-FFF2-40B4-BE49-F238E27FC236}">
                <a16:creationId xmlns:a16="http://schemas.microsoft.com/office/drawing/2014/main" id="{0DC3EF46-92E0-92D4-B67E-505B7B3261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312"/>
    </mc:Choice>
    <mc:Fallback xmlns="">
      <p:transition spd="slow" advTm="1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C7F394-23B7-AE47-96CD-581E603C8BA4}"/>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F686912-5054-C1EA-B0F4-9CFF47C1769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12:24</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ཁྱོད་རྣམས་ལས་སུ་ཞིག་གིས་སེམས་ཁྲལ་བྱས་ནས་རང་གི་ཚེ་ཐག་ཡུད་ཙམ་ཞིག་ཇེ་རིང་དུ་གཏོང་ནུས༌སམ།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25Who of you by worrying can add a single hour to his life?</a:t>
            </a:r>
            <a:endParaRPr lang="en-IN" dirty="0"/>
          </a:p>
        </p:txBody>
      </p:sp>
      <p:pic>
        <p:nvPicPr>
          <p:cNvPr id="6" name="Audio 5">
            <a:hlinkClick r:id="" action="ppaction://media"/>
            <a:extLst>
              <a:ext uri="{FF2B5EF4-FFF2-40B4-BE49-F238E27FC236}">
                <a16:creationId xmlns:a16="http://schemas.microsoft.com/office/drawing/2014/main" id="{05A8A89B-2E18-2835-28A1-2A771F0668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820"/>
    </mc:Choice>
    <mc:Fallback xmlns="">
      <p:transition spd="slow" advTm="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ལོ་ཀུ 12</a:t>
            </a:r>
          </a:p>
          <a:p>
            <a:r>
              <a:rPr lang="bo-CN" sz="8000" b="1" i="0" dirty="0">
                <a:solidFill>
                  <a:srgbClr val="121212"/>
                </a:solidFill>
                <a:effectLst/>
                <a:latin typeface="Arial" panose="020B0604020202020204" pitchFamily="34" charset="0"/>
              </a:rPr>
              <a:t>ཕྱུག་པོ་གླེན་པའི༌དཔེ།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27617"/>
            <a:ext cx="5818909" cy="6558102"/>
          </a:xfrm>
          <a:prstGeom prst="rect">
            <a:avLst/>
          </a:prstGeom>
          <a:noFill/>
        </p:spPr>
        <p:txBody>
          <a:bodyPr wrap="square" rtlCol="0">
            <a:noAutofit/>
          </a:bodyPr>
          <a:lstStyle/>
          <a:p>
            <a:r>
              <a:rPr lang="en-US" sz="6000" b="0" i="0" u="none" strike="noStrike" baseline="0" dirty="0">
                <a:latin typeface="TimesNewRomanPSMT"/>
              </a:rPr>
              <a:t>The Rich Fool - Luke 12:13-34 </a:t>
            </a:r>
            <a:endParaRPr lang="en-IN" sz="6000" dirty="0"/>
          </a:p>
        </p:txBody>
      </p:sp>
      <p:pic>
        <p:nvPicPr>
          <p:cNvPr id="6" name="Audio 5">
            <a:hlinkClick r:id="" action="ppaction://media"/>
            <a:extLst>
              <a:ext uri="{FF2B5EF4-FFF2-40B4-BE49-F238E27FC236}">
                <a16:creationId xmlns:a16="http://schemas.microsoft.com/office/drawing/2014/main" id="{00E7E8E7-DFA2-DFF8-7FBD-4919455BE1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835"/>
    </mc:Choice>
    <mc:Fallback xmlns="">
      <p:transition spd="slow" advTm="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B2F26-9999-7940-C136-7A0F6712EF11}"/>
              </a:ext>
            </a:extLst>
          </p:cNvPr>
          <p:cNvPicPr>
            <a:picLocks noChangeAspect="1"/>
          </p:cNvPicPr>
          <p:nvPr/>
        </p:nvPicPr>
        <p:blipFill>
          <a:blip r:embed="rId2"/>
          <a:stretch>
            <a:fillRect/>
          </a:stretch>
        </p:blipFill>
        <p:spPr>
          <a:xfrm>
            <a:off x="0" y="-189186"/>
            <a:ext cx="12794686" cy="7047186"/>
          </a:xfrm>
          <a:prstGeom prst="rect">
            <a:avLst/>
          </a:prstGeom>
        </p:spPr>
      </p:pic>
      <p:sp>
        <p:nvSpPr>
          <p:cNvPr id="4" name="TextBox 3">
            <a:extLst>
              <a:ext uri="{FF2B5EF4-FFF2-40B4-BE49-F238E27FC236}">
                <a16:creationId xmlns:a16="http://schemas.microsoft.com/office/drawing/2014/main" id="{CB549A41-6A34-2BBA-5C49-30BCAC18ECFB}"/>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12:25</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7200" dirty="0"/>
              <a:t> </a:t>
            </a:r>
            <a:r>
              <a:rPr lang="bo-CN" sz="7200" b="0" i="0" dirty="0">
                <a:solidFill>
                  <a:srgbClr val="777A7B"/>
                </a:solidFill>
                <a:effectLst/>
                <a:latin typeface="Arial" panose="020B0604020202020204" pitchFamily="34" charset="0"/>
              </a:rPr>
              <a:t>26</a:t>
            </a:r>
            <a:r>
              <a:rPr lang="bo-CN" sz="7200" b="0" i="0" dirty="0">
                <a:solidFill>
                  <a:srgbClr val="121212"/>
                </a:solidFill>
                <a:effectLst/>
                <a:latin typeface="Arial" panose="020B0604020202020204" pitchFamily="34" charset="0"/>
              </a:rPr>
              <a:t>ཁྱོད་རྣམས་ཀྱིས་དོན་ཆུང་ངུ་འདི་ལྟ་བུ་ཞིག་ཀྱང་བསྒྲུབ་མི་ནུས༌ན། དོན་དག་གཞན་ལ་སེམས་ཁྲལ་བྱ་དགོས་དོན༌ཅི།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26So if you cannot do such a small thing, why do you worry about the rest?</a:t>
            </a:r>
            <a:endParaRPr lang="en-IN" dirty="0"/>
          </a:p>
        </p:txBody>
      </p:sp>
      <p:pic>
        <p:nvPicPr>
          <p:cNvPr id="6" name="Audio 5">
            <a:hlinkClick r:id="" action="ppaction://media"/>
            <a:extLst>
              <a:ext uri="{FF2B5EF4-FFF2-40B4-BE49-F238E27FC236}">
                <a16:creationId xmlns:a16="http://schemas.microsoft.com/office/drawing/2014/main" id="{6B130DCC-D34C-D929-1FF3-EB6E8DEC5F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63455298"/>
      </p:ext>
    </p:extLst>
  </p:cSld>
  <p:clrMapOvr>
    <a:masterClrMapping/>
  </p:clrMapOvr>
  <mc:AlternateContent xmlns:mc="http://schemas.openxmlformats.org/markup-compatibility/2006" xmlns:p14="http://schemas.microsoft.com/office/powerpoint/2010/main">
    <mc:Choice Requires="p14">
      <p:transition spd="slow" p14:dur="2000" advTm="7152"/>
    </mc:Choice>
    <mc:Fallback xmlns="">
      <p:transition spd="slow" advTm="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9AC7A1-C72C-0E3F-AD73-795C01C1035C}"/>
              </a:ext>
            </a:extLst>
          </p:cNvPr>
          <p:cNvPicPr>
            <a:picLocks noChangeAspect="1"/>
          </p:cNvPicPr>
          <p:nvPr/>
        </p:nvPicPr>
        <p:blipFill rotWithShape="1">
          <a:blip r:embed="rId2"/>
          <a:srcRect l="1204" r="11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66E33AE-AD21-6A7A-C65F-A42DD68F019D}"/>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12:26</a:t>
            </a:r>
          </a:p>
        </p:txBody>
      </p:sp>
    </p:spTree>
    <p:extLst>
      <p:ext uri="{BB962C8B-B14F-4D97-AF65-F5344CB8AC3E}">
        <p14:creationId xmlns:p14="http://schemas.microsoft.com/office/powerpoint/2010/main" val="4044176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མེ་ཏོག་ཀུ་མུད་ཇི་ལྟར་སྐྱེ་བར་ལྟོས༌དང༌། དེ་དག་གིས་ལས་ཀ་མི་བྱེད་ལ་བལ་ཡང་མི་འཁེལ་མོད།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27Consider how the lilies grow: They do not labor or spin…</a:t>
            </a:r>
            <a:endParaRPr lang="en-IN" dirty="0"/>
          </a:p>
        </p:txBody>
      </p:sp>
      <p:pic>
        <p:nvPicPr>
          <p:cNvPr id="6" name="Audio 5">
            <a:hlinkClick r:id="" action="ppaction://media"/>
            <a:extLst>
              <a:ext uri="{FF2B5EF4-FFF2-40B4-BE49-F238E27FC236}">
                <a16:creationId xmlns:a16="http://schemas.microsoft.com/office/drawing/2014/main" id="{161ADC2B-34BA-CD20-8F59-379D42964D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6380"/>
    </mc:Choice>
    <mc:Fallback xmlns="">
      <p:transition spd="slow" advTm="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4CF3DF-9700-DE6B-E20E-ABB00FD9DF6C}"/>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783DF7C-1BBC-FFF7-0430-1D64F2D916D9}"/>
              </a:ext>
            </a:extLst>
          </p:cNvPr>
          <p:cNvSpPr txBox="1"/>
          <p:nvPr/>
        </p:nvSpPr>
        <p:spPr>
          <a:xfrm>
            <a:off x="385152" y="5779808"/>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12:27</a:t>
            </a: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འོན་ཀྱང་བདག་གིས་ཁྱོད་རྣམས་ལ་སྨྲ་བར་བྱ༌སྟེ། སོ་ལོ་མོན་གྱི་བརྗིད་ཉམས་ཤིན་ཏུ་ཆེ་བའི་དུས༌སུ། ཁོང་གི་རྒྱན་གོས་མེ་ཏོག་འདི་ལའང་མི༌དོའོ།།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Yet I tell you, not even Solomon in all his glory was adorned like one of these. </a:t>
            </a:r>
            <a:endParaRPr lang="en-IN" dirty="0"/>
          </a:p>
        </p:txBody>
      </p:sp>
      <p:pic>
        <p:nvPicPr>
          <p:cNvPr id="6" name="Audio 5">
            <a:hlinkClick r:id="" action="ppaction://media"/>
            <a:extLst>
              <a:ext uri="{FF2B5EF4-FFF2-40B4-BE49-F238E27FC236}">
                <a16:creationId xmlns:a16="http://schemas.microsoft.com/office/drawing/2014/main" id="{DC42DA60-9A95-9CDF-C036-ED56640564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23994255"/>
      </p:ext>
    </p:extLst>
  </p:cSld>
  <p:clrMapOvr>
    <a:masterClrMapping/>
  </p:clrMapOvr>
  <mc:AlternateContent xmlns:mc="http://schemas.openxmlformats.org/markup-compatibility/2006" xmlns:p14="http://schemas.microsoft.com/office/powerpoint/2010/main">
    <mc:Choice Requires="p14">
      <p:transition spd="slow" p14:dur="2000" advTm="10097"/>
    </mc:Choice>
    <mc:Fallback xmlns="">
      <p:transition spd="slow" advTm="1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2FD743-D6F4-397C-85D0-35F0F581227B}"/>
              </a:ext>
            </a:extLst>
          </p:cNvPr>
          <p:cNvPicPr>
            <a:picLocks noChangeAspect="1"/>
          </p:cNvPicPr>
          <p:nvPr/>
        </p:nvPicPr>
        <p:blipFill rotWithShape="1">
          <a:blip r:embed="rId2"/>
          <a:srcRect l="2292" r="169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12B429C-260F-DEB6-30B2-9B5CFCC536D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12:27</a:t>
            </a:r>
          </a:p>
        </p:txBody>
      </p:sp>
    </p:spTree>
    <p:extLst>
      <p:ext uri="{BB962C8B-B14F-4D97-AF65-F5344CB8AC3E}">
        <p14:creationId xmlns:p14="http://schemas.microsoft.com/office/powerpoint/2010/main" val="1740628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དེའི༌ཕྱིར། དེ་རིང་ཡོད་ཡོད་འདྲ་ཡང་སང་ཉིན་ཐབ་ལ་བསྲེག་པར་འགྱུར་བའི་སྤང་ཐང་གི་རྩྭ་ཡང་དཀོན་མཆོག་གིས་ལེགས་པར་བསྐྱངས༌ན། དད་པ་ཆུང་བ་ཁྱོད་རྣམས་དེ་ལས་ལྷག་པར་སྐྱོང་བར་མི་མཛད༌དམ།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28If that is how God clothes the grass of the field, which is here today and tomorrow is thrown into the furnace, how much more will He clothe you, O you of little faith!</a:t>
            </a:r>
            <a:endParaRPr lang="en-IN" dirty="0"/>
          </a:p>
        </p:txBody>
      </p:sp>
      <p:pic>
        <p:nvPicPr>
          <p:cNvPr id="6" name="Audio 5">
            <a:hlinkClick r:id="" action="ppaction://media"/>
            <a:extLst>
              <a:ext uri="{FF2B5EF4-FFF2-40B4-BE49-F238E27FC236}">
                <a16:creationId xmlns:a16="http://schemas.microsoft.com/office/drawing/2014/main" id="{01EB668C-0CEE-7421-9FCE-DFEFCB6DFC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410"/>
    </mc:Choice>
    <mc:Fallback xmlns="">
      <p:transition spd="slow" advTm="1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21BAE8-FA07-ABF6-808A-869A9764CD74}"/>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A538A8C-FB92-A95C-0234-8B9F18AE549D}"/>
              </a:ext>
            </a:extLst>
          </p:cNvPr>
          <p:cNvSpPr txBox="1"/>
          <p:nvPr/>
        </p:nvSpPr>
        <p:spPr>
          <a:xfrm>
            <a:off x="475304" y="5651019"/>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12:28</a:t>
            </a: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ཁྱོད་རྣམས་ཀྱིས་བཟའ་བཏུང་གང་ཞིག་ལོངས་སུ་སྤྱོད་པར་མ་སྙེག་ལ་སེམས་ཁྲལ་ཡང་མ་བྱེད༌ཅིག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29And do not be concerned about what you will eat or drink. Do not worry about it. </a:t>
            </a:r>
            <a:endParaRPr lang="en-IN" dirty="0"/>
          </a:p>
        </p:txBody>
      </p:sp>
      <p:pic>
        <p:nvPicPr>
          <p:cNvPr id="6" name="Audio 5">
            <a:hlinkClick r:id="" action="ppaction://media"/>
            <a:extLst>
              <a:ext uri="{FF2B5EF4-FFF2-40B4-BE49-F238E27FC236}">
                <a16:creationId xmlns:a16="http://schemas.microsoft.com/office/drawing/2014/main" id="{B98C4019-4D15-6A4F-7AC7-331CDF09CF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6471"/>
    </mc:Choice>
    <mc:Fallback xmlns="">
      <p:transition spd="slow" advTm="6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8E8B0E-B637-1F18-FDE9-494DB75F011F}"/>
              </a:ext>
            </a:extLst>
          </p:cNvPr>
          <p:cNvPicPr>
            <a:picLocks noChangeAspect="1"/>
          </p:cNvPicPr>
          <p:nvPr/>
        </p:nvPicPr>
        <p:blipFill>
          <a:blip r:embed="rId2"/>
          <a:stretch>
            <a:fillRect/>
          </a:stretch>
        </p:blipFill>
        <p:spPr>
          <a:xfrm>
            <a:off x="0" y="-91767"/>
            <a:ext cx="12192000" cy="7041533"/>
          </a:xfrm>
          <a:prstGeom prst="rect">
            <a:avLst/>
          </a:prstGeom>
        </p:spPr>
      </p:pic>
      <p:sp>
        <p:nvSpPr>
          <p:cNvPr id="3" name="TextBox 2">
            <a:extLst>
              <a:ext uri="{FF2B5EF4-FFF2-40B4-BE49-F238E27FC236}">
                <a16:creationId xmlns:a16="http://schemas.microsoft.com/office/drawing/2014/main" id="{5C296FA1-D96B-3BDC-DE9E-7A16237B31FD}"/>
              </a:ext>
            </a:extLst>
          </p:cNvPr>
          <p:cNvSpPr txBox="1"/>
          <p:nvPr/>
        </p:nvSpPr>
        <p:spPr>
          <a:xfrm>
            <a:off x="583842" y="900350"/>
            <a:ext cx="4748012" cy="3027707"/>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12</a:t>
            </a:r>
          </a:p>
          <a:p>
            <a:r>
              <a:rPr lang="bo-CN" sz="8000" b="1" i="0" dirty="0">
                <a:solidFill>
                  <a:schemeClr val="bg1"/>
                </a:solidFill>
                <a:effectLst/>
                <a:latin typeface="Arial" panose="020B0604020202020204" pitchFamily="34" charset="0"/>
              </a:rPr>
              <a:t>ཕྱུག་པོ་གླེན་པའི༌དཔེ།</a:t>
            </a:r>
            <a:endParaRPr lang="en-IN" sz="8000" dirty="0">
              <a:solidFill>
                <a:schemeClr val="bg1"/>
              </a:solidFill>
            </a:endParaRPr>
          </a:p>
        </p:txBody>
      </p:sp>
      <p:sp>
        <p:nvSpPr>
          <p:cNvPr id="4" name="TextBox 2">
            <a:extLst>
              <a:ext uri="{FF2B5EF4-FFF2-40B4-BE49-F238E27FC236}">
                <a16:creationId xmlns:a16="http://schemas.microsoft.com/office/drawing/2014/main" id="{3751C7D8-6D83-2FB6-B217-D847E41EBF2F}"/>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98A125-2298-9F82-DC46-6545583DB9E0}"/>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B85524A-CC35-9D55-9641-2F93CBA27EA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12:29</a:t>
            </a: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རྒྱུ་མཚན་ནི་དེ་ཐམས་ཅད་འཇིག་རྟེན་པ་དག་གིས་བརྩོན་ས་ཡིན༌ལ། ཁྱོད་རྣམས་ལ་དེ་དག་མཁོ་བ་ཁྱོད་ཅག་གི་ཡབ་ཀྱིས་མཁྱེན༌ནོ།།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30For the Gentiles of the world strive after all these things, and your Father knows that you need them.</a:t>
            </a:r>
            <a:endParaRPr lang="en-IN" dirty="0"/>
          </a:p>
        </p:txBody>
      </p:sp>
      <p:pic>
        <p:nvPicPr>
          <p:cNvPr id="6" name="Audio 5">
            <a:hlinkClick r:id="" action="ppaction://media"/>
            <a:extLst>
              <a:ext uri="{FF2B5EF4-FFF2-40B4-BE49-F238E27FC236}">
                <a16:creationId xmlns:a16="http://schemas.microsoft.com/office/drawing/2014/main" id="{17466D92-93FF-D725-5A4B-197D35A8CE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28455097"/>
      </p:ext>
    </p:extLst>
  </p:cSld>
  <p:clrMapOvr>
    <a:masterClrMapping/>
  </p:clrMapOvr>
  <mc:AlternateContent xmlns:mc="http://schemas.openxmlformats.org/markup-compatibility/2006" xmlns:p14="http://schemas.microsoft.com/office/powerpoint/2010/main">
    <mc:Choice Requires="p14">
      <p:transition spd="slow" p14:dur="2000" advTm="8819"/>
    </mc:Choice>
    <mc:Fallback xmlns="">
      <p:transition spd="slow" advTm="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10D6E6-FC09-BAE1-D37F-95163F51C5C2}"/>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7CCBA68-84EF-0C1E-8797-1464A6CD438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12:30</a:t>
            </a:r>
          </a:p>
        </p:txBody>
      </p:sp>
    </p:spTree>
    <p:extLst>
      <p:ext uri="{BB962C8B-B14F-4D97-AF65-F5344CB8AC3E}">
        <p14:creationId xmlns:p14="http://schemas.microsoft.com/office/powerpoint/2010/main" val="1748989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ཁྱོད་རྣམས་ཀྱིས་དཀོན་མཆོག་གི་རྒྱལ་སྲིད་འཚོལ་ཞིང་སྙེགས་པར་གྱིས་དང་། དེ་རྣམས་ཀྱང་ཁྱོད་ཅག་ལ་གནང་བར་འགྱུར།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31But seek His  kingdom, and these things will be added unto you.</a:t>
            </a:r>
            <a:endParaRPr lang="en-IN" dirty="0"/>
          </a:p>
        </p:txBody>
      </p:sp>
      <p:pic>
        <p:nvPicPr>
          <p:cNvPr id="10" name="Audio 9">
            <a:hlinkClick r:id="" action="ppaction://media"/>
            <a:extLst>
              <a:ext uri="{FF2B5EF4-FFF2-40B4-BE49-F238E27FC236}">
                <a16:creationId xmlns:a16="http://schemas.microsoft.com/office/drawing/2014/main" id="{C7652B46-5C2C-B7B1-98D7-F6C40A56A6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0D2F76-8A5B-7723-CFFD-8771D85B399D}"/>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DD89FA5-D167-22F8-C5FB-68328273B9D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12:31</a:t>
            </a:r>
          </a:p>
        </p:txBody>
      </p:sp>
    </p:spTree>
    <p:extLst>
      <p:ext uri="{BB962C8B-B14F-4D97-AF65-F5344CB8AC3E}">
        <p14:creationId xmlns:p14="http://schemas.microsoft.com/office/powerpoint/2010/main" val="4070970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ཁྱོད་ཅག་གི་ཡབ་ཀྱིས་རང་གི་རྒྱལ་སྲིད་ཀྱང་ཁྱོད་རྣམས་ལ་གནང་བར་ཐུགས་དགྱེས༌པས། ཀྱེ། ཚོགས་ཆུང་ཁྱོད་རྣམས་མ་སྐྲག༌ཅིག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32Do not be afraid, little flock, for your Father is pleased to give you the kingdom. </a:t>
            </a:r>
            <a:endParaRPr lang="en-IN" dirty="0"/>
          </a:p>
        </p:txBody>
      </p:sp>
      <p:pic>
        <p:nvPicPr>
          <p:cNvPr id="6" name="Audio 5">
            <a:hlinkClick r:id="" action="ppaction://media"/>
            <a:extLst>
              <a:ext uri="{FF2B5EF4-FFF2-40B4-BE49-F238E27FC236}">
                <a16:creationId xmlns:a16="http://schemas.microsoft.com/office/drawing/2014/main" id="{1DD55B03-524C-B810-246A-6FC110BE97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4969840"/>
      </p:ext>
    </p:extLst>
  </p:cSld>
  <p:clrMapOvr>
    <a:masterClrMapping/>
  </p:clrMapOvr>
  <mc:AlternateContent xmlns:mc="http://schemas.openxmlformats.org/markup-compatibility/2006" xmlns:p14="http://schemas.microsoft.com/office/powerpoint/2010/main">
    <mc:Choice Requires="p14">
      <p:transition spd="slow" p14:dur="2000" advTm="8819"/>
    </mc:Choice>
    <mc:Fallback xmlns="">
      <p:transition spd="slow" advTm="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FD1E20-CF1B-7A8E-1E01-075D0B144747}"/>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CDD7820-D27A-7A23-70B0-29D4CDC40F6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12:32</a:t>
            </a:r>
          </a:p>
        </p:txBody>
      </p:sp>
    </p:spTree>
    <p:extLst>
      <p:ext uri="{BB962C8B-B14F-4D97-AF65-F5344CB8AC3E}">
        <p14:creationId xmlns:p14="http://schemas.microsoft.com/office/powerpoint/2010/main" val="2814894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ཁྱོད་ཅག་གིས་རང་གི་རྒྱུ་རྫས་རྣམས་བཙོང་སྟེ་མི་གཞན་ལ་སྦྱིན་པར༌གྱིས། དེ་ནི་རུལ་བར་མི་འགྱུར་བའི་དངུལ་ཁུག་རང་ལ་འབྱོར་བ་དང་མཚུངས༌ཤིང༌།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33Sell your possessions and give to the poor. Provide yourselves with purses that will not wear out,…</a:t>
            </a:r>
            <a:endParaRPr lang="en-IN" dirty="0"/>
          </a:p>
        </p:txBody>
      </p:sp>
      <p:pic>
        <p:nvPicPr>
          <p:cNvPr id="6" name="Audio 5">
            <a:hlinkClick r:id="" action="ppaction://media"/>
            <a:extLst>
              <a:ext uri="{FF2B5EF4-FFF2-40B4-BE49-F238E27FC236}">
                <a16:creationId xmlns:a16="http://schemas.microsoft.com/office/drawing/2014/main" id="{317D9F4A-B8D2-0D60-A9EE-58A81DD6F5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51291834"/>
      </p:ext>
    </p:extLst>
  </p:cSld>
  <p:clrMapOvr>
    <a:masterClrMapping/>
  </p:clrMapOvr>
  <mc:AlternateContent xmlns:mc="http://schemas.openxmlformats.org/markup-compatibility/2006" xmlns:p14="http://schemas.microsoft.com/office/powerpoint/2010/main">
    <mc:Choice Requires="p14">
      <p:transition spd="slow" p14:dur="2000" advTm="9582"/>
    </mc:Choice>
    <mc:Fallback xmlns="">
      <p:transition spd="slow" advTm="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6322A9-4106-CE1D-F0DA-BAD0DE3AE86A}"/>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12E026A-AE6D-CC8D-CD32-96E41F7AF99C}"/>
              </a:ext>
            </a:extLst>
          </p:cNvPr>
          <p:cNvSpPr txBox="1"/>
          <p:nvPr/>
        </p:nvSpPr>
        <p:spPr>
          <a:xfrm>
            <a:off x="526820" y="574117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12:33</a:t>
            </a:r>
          </a:p>
        </p:txBody>
      </p:sp>
    </p:spTree>
    <p:extLst>
      <p:ext uri="{BB962C8B-B14F-4D97-AF65-F5344CB8AC3E}">
        <p14:creationId xmlns:p14="http://schemas.microsoft.com/office/powerpoint/2010/main" val="391224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འཛད་མཐའ་མེད་པའི་ནོར་བུ་ནམ་མཁའི་ཞིང་ཁམས་སུ་གསོག་པ་དང་འདྲ༌སྟེ། གནས་དེར་རྐུན་མ་མི་ཐོན་ཞིང་འབུ་སྲིན་གྱིས་ཀྱང་བཟའ་བར་མི་འགྱུར།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an inexhaustible treasure in heaven, where no thief approaches and no moth destroys. </a:t>
            </a:r>
            <a:endParaRPr lang="en-IN" dirty="0"/>
          </a:p>
        </p:txBody>
      </p:sp>
      <p:pic>
        <p:nvPicPr>
          <p:cNvPr id="6" name="Audio 5">
            <a:hlinkClick r:id="" action="ppaction://media"/>
            <a:extLst>
              <a:ext uri="{FF2B5EF4-FFF2-40B4-BE49-F238E27FC236}">
                <a16:creationId xmlns:a16="http://schemas.microsoft.com/office/drawing/2014/main" id="{0AC865E6-6B36-922B-3317-25B00B0982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112759"/>
      </p:ext>
    </p:extLst>
  </p:cSld>
  <p:clrMapOvr>
    <a:masterClrMapping/>
  </p:clrMapOvr>
  <mc:AlternateContent xmlns:mc="http://schemas.openxmlformats.org/markup-compatibility/2006" xmlns:p14="http://schemas.microsoft.com/office/powerpoint/2010/main">
    <mc:Choice Requires="p14">
      <p:transition spd="slow" p14:dur="2000" advTm="9093"/>
    </mc:Choice>
    <mc:Fallback xmlns="">
      <p:transition spd="slow" advTm="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མི་ཚོགས་ཀྱི་ཁྲོད་དུ་མི་ཞིག་གིས་སྐྱབས་མགོན་ཡེ་ཤུ༌ལ། སློབ་དཔོན༌ལགས། ཁྱེད་ཀྱིས་ངའི་ཕུ་བོར་བཀའ་གནང་སྟེ་ཤུལ་བཞག་རྒྱུ་ནོར་བདག་ལའང་བགོ་བཤའ་བྱེད་པར་མཛོད་ཅེས་ཞུས་པ༌ན།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13Someone in the crowd said to Him, “Teacher, tell my brother to divide the inheritance with me.”</a:t>
            </a:r>
            <a:endParaRPr lang="en-IN" dirty="0"/>
          </a:p>
        </p:txBody>
      </p:sp>
      <p:pic>
        <p:nvPicPr>
          <p:cNvPr id="6" name="Audio 5">
            <a:hlinkClick r:id="" action="ppaction://media"/>
            <a:extLst>
              <a:ext uri="{FF2B5EF4-FFF2-40B4-BE49-F238E27FC236}">
                <a16:creationId xmlns:a16="http://schemas.microsoft.com/office/drawing/2014/main" id="{6184E7A1-BB4B-C6A9-0918-B14487F072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307"/>
    </mc:Choice>
    <mc:Fallback xmlns="">
      <p:transition spd="slow" advTm="1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A4B70D-D978-C3BF-5369-74CFC3B5246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F0693B4-B3CC-C4D3-56BE-B501BC85521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12:33</a:t>
            </a:r>
          </a:p>
        </p:txBody>
      </p:sp>
    </p:spTree>
    <p:extLst>
      <p:ext uri="{BB962C8B-B14F-4D97-AF65-F5344CB8AC3E}">
        <p14:creationId xmlns:p14="http://schemas.microsoft.com/office/powerpoint/2010/main" val="3080558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རྒྱུ་མཚན་ནི་ཁྱོད་རྣམས་ཀྱི་ནོར་བུ་གང་དུ་ཡོད་ན་ཁྱོད་རྣམས་ཀྱི་སེམས་ཀྱང་དེ་རུ་ཡོད་པའི་ཕྱིར་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34For where your treasure is, there your heart will be also.</a:t>
            </a:r>
            <a:endParaRPr lang="en-IN" dirty="0"/>
          </a:p>
        </p:txBody>
      </p:sp>
      <p:pic>
        <p:nvPicPr>
          <p:cNvPr id="6" name="Audio 5">
            <a:hlinkClick r:id="" action="ppaction://media"/>
            <a:extLst>
              <a:ext uri="{FF2B5EF4-FFF2-40B4-BE49-F238E27FC236}">
                <a16:creationId xmlns:a16="http://schemas.microsoft.com/office/drawing/2014/main" id="{56E544A1-C29A-C88A-FB1E-075042367C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07691312"/>
      </p:ext>
    </p:extLst>
  </p:cSld>
  <p:clrMapOvr>
    <a:masterClrMapping/>
  </p:clrMapOvr>
  <mc:AlternateContent xmlns:mc="http://schemas.openxmlformats.org/markup-compatibility/2006" xmlns:p14="http://schemas.microsoft.com/office/powerpoint/2010/main">
    <mc:Choice Requires="p14">
      <p:transition spd="slow" p14:dur="2000" advTm="9307"/>
    </mc:Choice>
    <mc:Fallback xmlns="">
      <p:transition spd="slow" advTm="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B95C859-F886-BBB1-BB27-F6D3DCA80259}"/>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3851863-362D-1512-9138-FF914EE76A0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12:34</a:t>
            </a:r>
          </a:p>
        </p:txBody>
      </p:sp>
    </p:spTree>
    <p:extLst>
      <p:ext uri="{BB962C8B-B14F-4D97-AF65-F5344CB8AC3E}">
        <p14:creationId xmlns:p14="http://schemas.microsoft.com/office/powerpoint/2010/main" val="442427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8E81D0-6799-7B5E-7C19-00FCCE650D83}"/>
              </a:ext>
            </a:extLst>
          </p:cNvPr>
          <p:cNvPicPr>
            <a:picLocks noChangeAspect="1"/>
          </p:cNvPicPr>
          <p:nvPr/>
        </p:nvPicPr>
        <p:blipFill>
          <a:blip r:embed="rId2"/>
          <a:stretch>
            <a:fillRect/>
          </a:stretch>
        </p:blipFill>
        <p:spPr>
          <a:xfrm>
            <a:off x="0" y="1"/>
            <a:ext cx="15296255" cy="6858000"/>
          </a:xfrm>
          <a:prstGeom prst="rect">
            <a:avLst/>
          </a:prstGeom>
        </p:spPr>
      </p:pic>
      <p:sp>
        <p:nvSpPr>
          <p:cNvPr id="4" name="TextBox 3">
            <a:extLst>
              <a:ext uri="{FF2B5EF4-FFF2-40B4-BE49-F238E27FC236}">
                <a16:creationId xmlns:a16="http://schemas.microsoft.com/office/drawing/2014/main" id="{786DB3CD-5799-7E8F-F481-7B376F4F665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ཁོང་གིས་འདི་སྐད༌དུ། གྲོགས༌པོ། སུ་ཞིག་གིས་ང་རང་ཁྱོད་གཉིས་ཀྱི་ཤུལ་བཞག་རྒྱུ་ནོར་བགོ་བཤའ་བྱེད་པའི་བར་འདུམ་པའམ་འགོ་པར་བསྐོས་པ་ཡིན་ནམ་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14But Jesus replied, “Man, who appointed Me judge or executor between you?”</a:t>
            </a:r>
            <a:endParaRPr lang="en-IN" dirty="0"/>
          </a:p>
        </p:txBody>
      </p:sp>
      <p:pic>
        <p:nvPicPr>
          <p:cNvPr id="6" name="Audio 5">
            <a:hlinkClick r:id="" action="ppaction://media"/>
            <a:extLst>
              <a:ext uri="{FF2B5EF4-FFF2-40B4-BE49-F238E27FC236}">
                <a16:creationId xmlns:a16="http://schemas.microsoft.com/office/drawing/2014/main" id="{2E7BE76C-D278-3468-8DA3-F5F7536D88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705"/>
    </mc:Choice>
    <mc:Fallback xmlns="">
      <p:transition spd="slow" advTm="1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9F226-BA25-E155-47FF-81228DA2C8A0}"/>
              </a:ext>
            </a:extLst>
          </p:cNvPr>
          <p:cNvPicPr>
            <a:picLocks noChangeAspect="1"/>
          </p:cNvPicPr>
          <p:nvPr/>
        </p:nvPicPr>
        <p:blipFill>
          <a:blip r:embed="rId2"/>
          <a:stretch>
            <a:fillRect/>
          </a:stretch>
        </p:blipFill>
        <p:spPr>
          <a:xfrm>
            <a:off x="-227542" y="0"/>
            <a:ext cx="14811527" cy="6858000"/>
          </a:xfrm>
          <a:prstGeom prst="rect">
            <a:avLst/>
          </a:prstGeom>
        </p:spPr>
      </p:pic>
      <p:sp>
        <p:nvSpPr>
          <p:cNvPr id="4" name="TextBox 3">
            <a:extLst>
              <a:ext uri="{FF2B5EF4-FFF2-40B4-BE49-F238E27FC236}">
                <a16:creationId xmlns:a16="http://schemas.microsoft.com/office/drawing/2014/main" id="{C71A80C4-4236-8BBB-0192-B365136D2913}"/>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ཡང་སྐྱབས་མགོན་ཡེ་ཤུས་མི་ཚོགས་ལ་འདི་སྐད༌དུ། ཁྱོད་རྣམས་ཀྱིས་རང་ཉིད་བསྲུང་ཞིང་མཉམ་པར་བཞག་སྟེ་བརྣབ་སེམས་ཅན་གྱི་རིགས་ཐམས་ཅད་ལ་དོགས་པར༌གྱིས། རྒྱུ་མཚན་མི་ཡི་ཚེ་སྲོག་ནི་རྒྱུ་ནོར་ལོངས་སྤྱོད་མང་པོ་ཡོད་མེད་ལ་རག་མི་ལས་པའི་ཕྱིར་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15And He said to them, “Watch out! Guard yourselves against every form of greed, for one’s life does not consist in the abundance of his possessions.”</a:t>
            </a:r>
            <a:endParaRPr lang="en-IN" dirty="0"/>
          </a:p>
        </p:txBody>
      </p:sp>
      <p:pic>
        <p:nvPicPr>
          <p:cNvPr id="10" name="Audio 9">
            <a:hlinkClick r:id="" action="ppaction://media"/>
            <a:extLst>
              <a:ext uri="{FF2B5EF4-FFF2-40B4-BE49-F238E27FC236}">
                <a16:creationId xmlns:a16="http://schemas.microsoft.com/office/drawing/2014/main" id="{51A7D9E3-8283-A3CF-08A8-117BA688F3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249"/>
    </mc:Choice>
    <mc:Fallback xmlns="">
      <p:transition spd="slow" advTm="18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3024</TotalTime>
  <Words>1820</Words>
  <Application>Microsoft Office PowerPoint</Application>
  <PresentationFormat>Widescreen</PresentationFormat>
  <Paragraphs>99</Paragraphs>
  <Slides>52</Slides>
  <Notes>1</Notes>
  <HiddenSlides>0</HiddenSlides>
  <MMClips>26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Aptos</vt:lpstr>
      <vt:lpstr>Arial</vt:lpstr>
      <vt:lpstr>ArialMT</vt:lpstr>
      <vt:lpstr>Calibri</vt:lpstr>
      <vt:lpstr>Calibri Light</vt:lpstr>
      <vt:lpstr>Microsoft Himalaya</vt:lpstr>
      <vt:lpstr>system-ui</vt:lpstr>
      <vt:lpstr>TimesNewRomanPS-BoldMT</vt:lpstr>
      <vt:lpstr>TimesNewRomanPSMT</vt:lpstr>
      <vt:lpstr>Office Theme</vt:lpstr>
      <vt:lpstr>62-5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2024-07-26T06:43:55Z</dcterms:modified>
</cp:coreProperties>
</file>