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58" r:id="rId3"/>
    <p:sldId id="260" r:id="rId4"/>
    <p:sldId id="271" r:id="rId5"/>
    <p:sldId id="261" r:id="rId6"/>
    <p:sldId id="272" r:id="rId7"/>
    <p:sldId id="262" r:id="rId8"/>
    <p:sldId id="273" r:id="rId9"/>
    <p:sldId id="263" r:id="rId10"/>
    <p:sldId id="274" r:id="rId11"/>
    <p:sldId id="264" r:id="rId12"/>
    <p:sldId id="275" r:id="rId13"/>
    <p:sldId id="265" r:id="rId14"/>
    <p:sldId id="276" r:id="rId15"/>
    <p:sldId id="296" r:id="rId16"/>
    <p:sldId id="297" r:id="rId17"/>
    <p:sldId id="266" r:id="rId18"/>
    <p:sldId id="277" r:id="rId19"/>
    <p:sldId id="267" r:id="rId20"/>
    <p:sldId id="278" r:id="rId21"/>
    <p:sldId id="268" r:id="rId22"/>
    <p:sldId id="279" r:id="rId23"/>
    <p:sldId id="269" r:id="rId24"/>
    <p:sldId id="280" r:id="rId25"/>
    <p:sldId id="298" r:id="rId26"/>
    <p:sldId id="299" r:id="rId27"/>
    <p:sldId id="281" r:id="rId28"/>
    <p:sldId id="300" r:id="rId29"/>
    <p:sldId id="282" r:id="rId30"/>
    <p:sldId id="28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2508" autoAdjust="0"/>
  </p:normalViewPr>
  <p:slideViewPr>
    <p:cSldViewPr snapToGrid="0">
      <p:cViewPr varScale="1">
        <p:scale>
          <a:sx n="48" d="100"/>
          <a:sy n="48" d="100"/>
        </p:scale>
        <p:origin x="67" y="8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1B873733-E612-4819-B098-A7F9794452A5}"/>
    <pc:docChg chg="undo custSel modSld">
      <pc:chgData name="Alfred Smith" userId="3c60a3631c0db8ad" providerId="LiveId" clId="{1B873733-E612-4819-B098-A7F9794452A5}" dt="2024-07-26T06:47:13.888" v="35"/>
      <pc:docMkLst>
        <pc:docMk/>
      </pc:docMkLst>
      <pc:sldChg chg="modSp mod">
        <pc:chgData name="Alfred Smith" userId="3c60a3631c0db8ad" providerId="LiveId" clId="{1B873733-E612-4819-B098-A7F9794452A5}" dt="2024-07-26T06:22:19.436" v="6" actId="27636"/>
        <pc:sldMkLst>
          <pc:docMk/>
          <pc:sldMk cId="1499918570" sldId="257"/>
        </pc:sldMkLst>
      </pc:sldChg>
      <pc:sldChg chg="modSp mod">
        <pc:chgData name="Alfred Smith" userId="3c60a3631c0db8ad" providerId="LiveId" clId="{1B873733-E612-4819-B098-A7F9794452A5}" dt="2024-07-26T06:44:47.155" v="11"/>
        <pc:sldMkLst>
          <pc:docMk/>
          <pc:sldMk cId="4037329247" sldId="261"/>
        </pc:sldMkLst>
      </pc:sldChg>
      <pc:sldChg chg="modSp mod">
        <pc:chgData name="Alfred Smith" userId="3c60a3631c0db8ad" providerId="LiveId" clId="{1B873733-E612-4819-B098-A7F9794452A5}" dt="2024-07-26T06:45:02.594" v="13"/>
        <pc:sldMkLst>
          <pc:docMk/>
          <pc:sldMk cId="1909638311" sldId="262"/>
        </pc:sldMkLst>
      </pc:sldChg>
      <pc:sldChg chg="modSp mod">
        <pc:chgData name="Alfred Smith" userId="3c60a3631c0db8ad" providerId="LiveId" clId="{1B873733-E612-4819-B098-A7F9794452A5}" dt="2024-07-26T06:45:14.756" v="15"/>
        <pc:sldMkLst>
          <pc:docMk/>
          <pc:sldMk cId="641208035" sldId="263"/>
        </pc:sldMkLst>
      </pc:sldChg>
      <pc:sldChg chg="modSp mod">
        <pc:chgData name="Alfred Smith" userId="3c60a3631c0db8ad" providerId="LiveId" clId="{1B873733-E612-4819-B098-A7F9794452A5}" dt="2024-07-26T06:45:28.554" v="17"/>
        <pc:sldMkLst>
          <pc:docMk/>
          <pc:sldMk cId="4044745628" sldId="264"/>
        </pc:sldMkLst>
      </pc:sldChg>
      <pc:sldChg chg="modSp mod">
        <pc:chgData name="Alfred Smith" userId="3c60a3631c0db8ad" providerId="LiveId" clId="{1B873733-E612-4819-B098-A7F9794452A5}" dt="2024-07-26T06:45:42.297" v="19"/>
        <pc:sldMkLst>
          <pc:docMk/>
          <pc:sldMk cId="978260341" sldId="265"/>
        </pc:sldMkLst>
      </pc:sldChg>
      <pc:sldChg chg="modSp mod">
        <pc:chgData name="Alfred Smith" userId="3c60a3631c0db8ad" providerId="LiveId" clId="{1B873733-E612-4819-B098-A7F9794452A5}" dt="2024-07-26T06:46:05.558" v="23"/>
        <pc:sldMkLst>
          <pc:docMk/>
          <pc:sldMk cId="3575870363" sldId="266"/>
        </pc:sldMkLst>
      </pc:sldChg>
      <pc:sldChg chg="modSp mod">
        <pc:chgData name="Alfred Smith" userId="3c60a3631c0db8ad" providerId="LiveId" clId="{1B873733-E612-4819-B098-A7F9794452A5}" dt="2024-07-26T06:46:19.836" v="25"/>
        <pc:sldMkLst>
          <pc:docMk/>
          <pc:sldMk cId="4017137865" sldId="267"/>
        </pc:sldMkLst>
      </pc:sldChg>
      <pc:sldChg chg="modSp mod">
        <pc:chgData name="Alfred Smith" userId="3c60a3631c0db8ad" providerId="LiveId" clId="{1B873733-E612-4819-B098-A7F9794452A5}" dt="2024-07-26T06:46:35.190" v="28" actId="6549"/>
        <pc:sldMkLst>
          <pc:docMk/>
          <pc:sldMk cId="3137811553" sldId="268"/>
        </pc:sldMkLst>
      </pc:sldChg>
      <pc:sldChg chg="modSp mod">
        <pc:chgData name="Alfred Smith" userId="3c60a3631c0db8ad" providerId="LiveId" clId="{1B873733-E612-4819-B098-A7F9794452A5}" dt="2024-07-26T06:46:49.342" v="30"/>
        <pc:sldMkLst>
          <pc:docMk/>
          <pc:sldMk cId="100491716" sldId="269"/>
        </pc:sldMkLst>
      </pc:sldChg>
      <pc:sldChg chg="addSp modSp">
        <pc:chgData name="Alfred Smith" userId="3c60a3631c0db8ad" providerId="LiveId" clId="{1B873733-E612-4819-B098-A7F9794452A5}" dt="2024-07-26T06:23:03.016" v="7"/>
        <pc:sldMkLst>
          <pc:docMk/>
          <pc:sldMk cId="939110669" sldId="271"/>
        </pc:sldMkLst>
      </pc:sldChg>
      <pc:sldChg chg="modSp mod">
        <pc:chgData name="Alfred Smith" userId="3c60a3631c0db8ad" providerId="LiveId" clId="{1B873733-E612-4819-B098-A7F9794452A5}" dt="2024-07-26T06:47:13.888" v="35"/>
        <pc:sldMkLst>
          <pc:docMk/>
          <pc:sldMk cId="1922139011" sldId="281"/>
        </pc:sldMkLst>
      </pc:sldChg>
      <pc:sldChg chg="modSp mod">
        <pc:chgData name="Alfred Smith" userId="3c60a3631c0db8ad" providerId="LiveId" clId="{1B873733-E612-4819-B098-A7F9794452A5}" dt="2024-07-26T06:45:54.328" v="21"/>
        <pc:sldMkLst>
          <pc:docMk/>
          <pc:sldMk cId="3768555546" sldId="296"/>
        </pc:sldMkLst>
      </pc:sldChg>
      <pc:sldChg chg="modSp mod">
        <pc:chgData name="Alfred Smith" userId="3c60a3631c0db8ad" providerId="LiveId" clId="{1B873733-E612-4819-B098-A7F9794452A5}" dt="2024-07-26T06:47:02.403" v="33" actId="6549"/>
        <pc:sldMkLst>
          <pc:docMk/>
          <pc:sldMk cId="704200983" sldId="298"/>
        </pc:sldMkLst>
      </pc:sldChg>
    </pc:docChg>
  </pc:docChgLst>
  <pc:docChgLst>
    <pc:chgData name="Alfred Smith" userId="3c60a3631c0db8ad" providerId="LiveId" clId="{8B5D6D1A-A540-408E-9EA6-EDE13F5FDBFF}"/>
    <pc:docChg chg="custSel modSld">
      <pc:chgData name="Alfred Smith" userId="3c60a3631c0db8ad" providerId="LiveId" clId="{8B5D6D1A-A540-408E-9EA6-EDE13F5FDBFF}" dt="2025-05-30T07:35:50.514" v="1" actId="27636"/>
      <pc:docMkLst>
        <pc:docMk/>
      </pc:docMkLst>
      <pc:sldChg chg="modSp mod">
        <pc:chgData name="Alfred Smith" userId="3c60a3631c0db8ad" providerId="LiveId" clId="{8B5D6D1A-A540-408E-9EA6-EDE13F5FDBFF}" dt="2025-05-30T07:35:50.514" v="1" actId="27636"/>
        <pc:sldMkLst>
          <pc:docMk/>
          <pc:sldMk cId="1499918570" sldId="257"/>
        </pc:sldMkLst>
        <pc:spChg chg="mod">
          <ac:chgData name="Alfred Smith" userId="3c60a3631c0db8ad" providerId="LiveId" clId="{8B5D6D1A-A540-408E-9EA6-EDE13F5FDBFF}" dt="2025-05-30T07:35:50.514" v="1" actId="27636"/>
          <ac:spMkLst>
            <pc:docMk/>
            <pc:sldMk cId="1499918570" sldId="257"/>
            <ac:spMk id="7" creationId="{A57EDB0D-8624-6748-9119-EB89216307DF}"/>
          </ac:spMkLst>
        </pc:spChg>
      </pc:sldChg>
    </pc:docChg>
  </pc:docChgLst>
  <pc:docChgLst>
    <pc:chgData name="Leonie Smith" userId="fed1330f33f5650e" providerId="LiveId" clId="{10AE1DAE-44F6-4BE5-AE0D-0782CBD3BFD2}"/>
    <pc:docChg chg="modSld">
      <pc:chgData name="Leonie Smith" userId="fed1330f33f5650e" providerId="LiveId" clId="{10AE1DAE-44F6-4BE5-AE0D-0782CBD3BFD2}" dt="2024-03-20T04:24:14.019" v="72" actId="20577"/>
      <pc:docMkLst>
        <pc:docMk/>
      </pc:docMkLst>
      <pc:sldChg chg="addSp delSp modSp mod modTransition modAnim modNotesTx">
        <pc:chgData name="Leonie Smith" userId="fed1330f33f5650e" providerId="LiveId" clId="{10AE1DAE-44F6-4BE5-AE0D-0782CBD3BFD2}" dt="2024-03-20T04:24:14.019" v="72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10AE1DAE-44F6-4BE5-AE0D-0782CBD3BFD2}" dt="2024-03-13T07:26:25.243" v="5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10AE1DAE-44F6-4BE5-AE0D-0782CBD3BFD2}" dt="2024-03-13T07:26:45.788" v="8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10AE1DAE-44F6-4BE5-AE0D-0782CBD3BFD2}" dt="2024-03-13T07:27:05.075" v="11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10AE1DAE-44F6-4BE5-AE0D-0782CBD3BFD2}" dt="2024-03-13T07:27:17.967" v="14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10AE1DAE-44F6-4BE5-AE0D-0782CBD3BFD2}" dt="2024-03-13T07:27:33.497" v="17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10AE1DAE-44F6-4BE5-AE0D-0782CBD3BFD2}" dt="2024-03-13T07:27:53.167" v="20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10AE1DAE-44F6-4BE5-AE0D-0782CBD3BFD2}" dt="2024-03-13T07:28:49.183" v="32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10AE1DAE-44F6-4BE5-AE0D-0782CBD3BFD2}" dt="2024-03-13T07:29:06.222" v="35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10AE1DAE-44F6-4BE5-AE0D-0782CBD3BFD2}" dt="2024-03-13T07:29:24.189" v="38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10AE1DAE-44F6-4BE5-AE0D-0782CBD3BFD2}" dt="2024-03-13T07:29:40.639" v="41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10AE1DAE-44F6-4BE5-AE0D-0782CBD3BFD2}" dt="2024-03-13T07:30:18.481" v="50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10AE1DAE-44F6-4BE5-AE0D-0782CBD3BFD2}" dt="2024-03-13T07:31:47.757" v="62"/>
        <pc:sldMkLst>
          <pc:docMk/>
          <pc:sldMk cId="1126511635" sldId="282"/>
        </pc:sldMkLst>
      </pc:sldChg>
      <pc:sldChg chg="addSp delSp modSp mod modTransition modAnim">
        <pc:chgData name="Leonie Smith" userId="fed1330f33f5650e" providerId="LiveId" clId="{10AE1DAE-44F6-4BE5-AE0D-0782CBD3BFD2}" dt="2024-03-13T07:28:08.157" v="23"/>
        <pc:sldMkLst>
          <pc:docMk/>
          <pc:sldMk cId="3768555546" sldId="296"/>
        </pc:sldMkLst>
      </pc:sldChg>
      <pc:sldChg chg="addSp delSp modSp mod modTransition modAnim">
        <pc:chgData name="Leonie Smith" userId="fed1330f33f5650e" providerId="LiveId" clId="{10AE1DAE-44F6-4BE5-AE0D-0782CBD3BFD2}" dt="2024-03-13T07:30:02.788" v="47"/>
        <pc:sldMkLst>
          <pc:docMk/>
          <pc:sldMk cId="704200983" sldId="298"/>
        </pc:sldMkLst>
      </pc:sldChg>
    </pc:docChg>
  </pc:docChgLst>
  <pc:docChgLst>
    <pc:chgData name="Alfred Smith" userId="3c60a3631c0db8ad" providerId="LiveId" clId="{674E7524-AB43-4F1D-B3A1-C996C2A9011E}"/>
    <pc:docChg chg="custSel modSld">
      <pc:chgData name="Alfred Smith" userId="3c60a3631c0db8ad" providerId="LiveId" clId="{674E7524-AB43-4F1D-B3A1-C996C2A9011E}" dt="2025-05-09T06:34:50.153" v="3"/>
      <pc:docMkLst>
        <pc:docMk/>
      </pc:docMkLst>
      <pc:sldChg chg="addSp delSp modSp mod">
        <pc:chgData name="Alfred Smith" userId="3c60a3631c0db8ad" providerId="LiveId" clId="{674E7524-AB43-4F1D-B3A1-C996C2A9011E}" dt="2025-05-09T06:33:00.884" v="2"/>
        <pc:sldMkLst>
          <pc:docMk/>
          <pc:sldMk cId="1499918570" sldId="257"/>
        </pc:sldMkLst>
        <pc:spChg chg="add mod">
          <ac:chgData name="Alfred Smith" userId="3c60a3631c0db8ad" providerId="LiveId" clId="{674E7524-AB43-4F1D-B3A1-C996C2A9011E}" dt="2025-05-09T06:33:00.884" v="2"/>
          <ac:spMkLst>
            <pc:docMk/>
            <pc:sldMk cId="1499918570" sldId="257"/>
            <ac:spMk id="7" creationId="{A57EDB0D-8624-6748-9119-EB89216307DF}"/>
          </ac:spMkLst>
        </pc:spChg>
      </pc:sldChg>
      <pc:sldChg chg="modSp">
        <pc:chgData name="Alfred Smith" userId="3c60a3631c0db8ad" providerId="LiveId" clId="{674E7524-AB43-4F1D-B3A1-C996C2A9011E}" dt="2025-05-09T06:34:50.153" v="3"/>
        <pc:sldMkLst>
          <pc:docMk/>
          <pc:sldMk cId="3788111665" sldId="258"/>
        </pc:sldMkLst>
        <pc:spChg chg="mod">
          <ac:chgData name="Alfred Smith" userId="3c60a3631c0db8ad" providerId="LiveId" clId="{674E7524-AB43-4F1D-B3A1-C996C2A9011E}" dt="2025-05-09T06:34:50.153" v="3"/>
          <ac:spMkLst>
            <pc:docMk/>
            <pc:sldMk cId="3788111665" sldId="258"/>
            <ac:spMk id="6" creationId="{EC4BB3EB-B392-FA10-123F-C355A9782A35}"/>
          </ac:spMkLst>
        </pc:spChg>
      </pc:sldChg>
      <pc:sldChg chg="modSp">
        <pc:chgData name="Alfred Smith" userId="3c60a3631c0db8ad" providerId="LiveId" clId="{674E7524-AB43-4F1D-B3A1-C996C2A9011E}" dt="2025-05-09T06:34:50.153" v="3"/>
        <pc:sldMkLst>
          <pc:docMk/>
          <pc:sldMk cId="2346136586" sldId="260"/>
        </pc:sldMkLst>
        <pc:spChg chg="mod">
          <ac:chgData name="Alfred Smith" userId="3c60a3631c0db8ad" providerId="LiveId" clId="{674E7524-AB43-4F1D-B3A1-C996C2A9011E}" dt="2025-05-09T06:34:50.153" v="3"/>
          <ac:spMkLst>
            <pc:docMk/>
            <pc:sldMk cId="2346136586" sldId="260"/>
            <ac:spMk id="3" creationId="{A58184BD-88F1-BA02-40C1-D8403D0EEC0D}"/>
          </ac:spMkLst>
        </pc:spChg>
      </pc:sldChg>
      <pc:sldChg chg="modSp">
        <pc:chgData name="Alfred Smith" userId="3c60a3631c0db8ad" providerId="LiveId" clId="{674E7524-AB43-4F1D-B3A1-C996C2A9011E}" dt="2025-05-09T06:34:50.153" v="3"/>
        <pc:sldMkLst>
          <pc:docMk/>
          <pc:sldMk cId="939110669" sldId="271"/>
        </pc:sldMkLst>
        <pc:spChg chg="mod">
          <ac:chgData name="Alfred Smith" userId="3c60a3631c0db8ad" providerId="LiveId" clId="{674E7524-AB43-4F1D-B3A1-C996C2A9011E}" dt="2025-05-09T06:34:50.153" v="3"/>
          <ac:spMkLst>
            <pc:docMk/>
            <pc:sldMk cId="939110669" sldId="271"/>
            <ac:spMk id="3" creationId="{BEB626F4-43CA-3A83-A593-2EA29DDC7B39}"/>
          </ac:spMkLst>
        </pc:spChg>
      </pc:sldChg>
      <pc:sldChg chg="modSp">
        <pc:chgData name="Alfred Smith" userId="3c60a3631c0db8ad" providerId="LiveId" clId="{674E7524-AB43-4F1D-B3A1-C996C2A9011E}" dt="2025-05-09T06:34:50.153" v="3"/>
        <pc:sldMkLst>
          <pc:docMk/>
          <pc:sldMk cId="4024569785" sldId="272"/>
        </pc:sldMkLst>
        <pc:spChg chg="mod">
          <ac:chgData name="Alfred Smith" userId="3c60a3631c0db8ad" providerId="LiveId" clId="{674E7524-AB43-4F1D-B3A1-C996C2A9011E}" dt="2025-05-09T06:34:50.153" v="3"/>
          <ac:spMkLst>
            <pc:docMk/>
            <pc:sldMk cId="4024569785" sldId="272"/>
            <ac:spMk id="4" creationId="{B012396F-7324-1AB9-F446-3ACC992F9AE1}"/>
          </ac:spMkLst>
        </pc:spChg>
      </pc:sldChg>
      <pc:sldChg chg="modSp">
        <pc:chgData name="Alfred Smith" userId="3c60a3631c0db8ad" providerId="LiveId" clId="{674E7524-AB43-4F1D-B3A1-C996C2A9011E}" dt="2025-05-09T06:34:50.153" v="3"/>
        <pc:sldMkLst>
          <pc:docMk/>
          <pc:sldMk cId="487179600" sldId="273"/>
        </pc:sldMkLst>
        <pc:spChg chg="mod">
          <ac:chgData name="Alfred Smith" userId="3c60a3631c0db8ad" providerId="LiveId" clId="{674E7524-AB43-4F1D-B3A1-C996C2A9011E}" dt="2025-05-09T06:34:50.153" v="3"/>
          <ac:spMkLst>
            <pc:docMk/>
            <pc:sldMk cId="487179600" sldId="273"/>
            <ac:spMk id="7" creationId="{54880D23-6393-E84E-90DB-53B6D0E52F8B}"/>
          </ac:spMkLst>
        </pc:spChg>
      </pc:sldChg>
      <pc:sldChg chg="modSp">
        <pc:chgData name="Alfred Smith" userId="3c60a3631c0db8ad" providerId="LiveId" clId="{674E7524-AB43-4F1D-B3A1-C996C2A9011E}" dt="2025-05-09T06:34:50.153" v="3"/>
        <pc:sldMkLst>
          <pc:docMk/>
          <pc:sldMk cId="2168401200" sldId="274"/>
        </pc:sldMkLst>
        <pc:spChg chg="mod">
          <ac:chgData name="Alfred Smith" userId="3c60a3631c0db8ad" providerId="LiveId" clId="{674E7524-AB43-4F1D-B3A1-C996C2A9011E}" dt="2025-05-09T06:34:50.153" v="3"/>
          <ac:spMkLst>
            <pc:docMk/>
            <pc:sldMk cId="2168401200" sldId="274"/>
            <ac:spMk id="5" creationId="{DF1128CC-6313-A2F9-01B8-6308A61FAF8D}"/>
          </ac:spMkLst>
        </pc:spChg>
      </pc:sldChg>
      <pc:sldChg chg="modSp">
        <pc:chgData name="Alfred Smith" userId="3c60a3631c0db8ad" providerId="LiveId" clId="{674E7524-AB43-4F1D-B3A1-C996C2A9011E}" dt="2025-05-09T06:34:50.153" v="3"/>
        <pc:sldMkLst>
          <pc:docMk/>
          <pc:sldMk cId="2996969115" sldId="275"/>
        </pc:sldMkLst>
        <pc:spChg chg="mod">
          <ac:chgData name="Alfred Smith" userId="3c60a3631c0db8ad" providerId="LiveId" clId="{674E7524-AB43-4F1D-B3A1-C996C2A9011E}" dt="2025-05-09T06:34:50.153" v="3"/>
          <ac:spMkLst>
            <pc:docMk/>
            <pc:sldMk cId="2996969115" sldId="275"/>
            <ac:spMk id="4" creationId="{0B9F0F67-572C-1CE5-6608-94AB78886DE1}"/>
          </ac:spMkLst>
        </pc:spChg>
      </pc:sldChg>
      <pc:sldChg chg="modSp">
        <pc:chgData name="Alfred Smith" userId="3c60a3631c0db8ad" providerId="LiveId" clId="{674E7524-AB43-4F1D-B3A1-C996C2A9011E}" dt="2025-05-09T06:34:50.153" v="3"/>
        <pc:sldMkLst>
          <pc:docMk/>
          <pc:sldMk cId="2390376940" sldId="276"/>
        </pc:sldMkLst>
        <pc:spChg chg="mod">
          <ac:chgData name="Alfred Smith" userId="3c60a3631c0db8ad" providerId="LiveId" clId="{674E7524-AB43-4F1D-B3A1-C996C2A9011E}" dt="2025-05-09T06:34:50.153" v="3"/>
          <ac:spMkLst>
            <pc:docMk/>
            <pc:sldMk cId="2390376940" sldId="276"/>
            <ac:spMk id="4" creationId="{9AF631BC-9BA4-65C8-08F0-C553FBF5DB45}"/>
          </ac:spMkLst>
        </pc:spChg>
      </pc:sldChg>
      <pc:sldChg chg="modSp">
        <pc:chgData name="Alfred Smith" userId="3c60a3631c0db8ad" providerId="LiveId" clId="{674E7524-AB43-4F1D-B3A1-C996C2A9011E}" dt="2025-05-09T06:34:50.153" v="3"/>
        <pc:sldMkLst>
          <pc:docMk/>
          <pc:sldMk cId="4265919077" sldId="277"/>
        </pc:sldMkLst>
        <pc:spChg chg="mod">
          <ac:chgData name="Alfred Smith" userId="3c60a3631c0db8ad" providerId="LiveId" clId="{674E7524-AB43-4F1D-B3A1-C996C2A9011E}" dt="2025-05-09T06:34:50.153" v="3"/>
          <ac:spMkLst>
            <pc:docMk/>
            <pc:sldMk cId="4265919077" sldId="277"/>
            <ac:spMk id="5" creationId="{1F926519-7C17-EB2E-EE0D-AC89F968A6B8}"/>
          </ac:spMkLst>
        </pc:spChg>
      </pc:sldChg>
      <pc:sldChg chg="modSp">
        <pc:chgData name="Alfred Smith" userId="3c60a3631c0db8ad" providerId="LiveId" clId="{674E7524-AB43-4F1D-B3A1-C996C2A9011E}" dt="2025-05-09T06:34:50.153" v="3"/>
        <pc:sldMkLst>
          <pc:docMk/>
          <pc:sldMk cId="210266664" sldId="278"/>
        </pc:sldMkLst>
        <pc:spChg chg="mod">
          <ac:chgData name="Alfred Smith" userId="3c60a3631c0db8ad" providerId="LiveId" clId="{674E7524-AB43-4F1D-B3A1-C996C2A9011E}" dt="2025-05-09T06:34:50.153" v="3"/>
          <ac:spMkLst>
            <pc:docMk/>
            <pc:sldMk cId="210266664" sldId="278"/>
            <ac:spMk id="6" creationId="{4EC6B730-A293-1292-AE2F-3D9D3265F113}"/>
          </ac:spMkLst>
        </pc:spChg>
      </pc:sldChg>
      <pc:sldChg chg="modSp">
        <pc:chgData name="Alfred Smith" userId="3c60a3631c0db8ad" providerId="LiveId" clId="{674E7524-AB43-4F1D-B3A1-C996C2A9011E}" dt="2025-05-09T06:34:50.153" v="3"/>
        <pc:sldMkLst>
          <pc:docMk/>
          <pc:sldMk cId="888433145" sldId="279"/>
        </pc:sldMkLst>
        <pc:spChg chg="mod">
          <ac:chgData name="Alfred Smith" userId="3c60a3631c0db8ad" providerId="LiveId" clId="{674E7524-AB43-4F1D-B3A1-C996C2A9011E}" dt="2025-05-09T06:34:50.153" v="3"/>
          <ac:spMkLst>
            <pc:docMk/>
            <pc:sldMk cId="888433145" sldId="279"/>
            <ac:spMk id="6" creationId="{D1C3F1DE-3EAB-2A77-6330-1361955F4744}"/>
          </ac:spMkLst>
        </pc:spChg>
      </pc:sldChg>
      <pc:sldChg chg="modSp">
        <pc:chgData name="Alfred Smith" userId="3c60a3631c0db8ad" providerId="LiveId" clId="{674E7524-AB43-4F1D-B3A1-C996C2A9011E}" dt="2025-05-09T06:34:50.153" v="3"/>
        <pc:sldMkLst>
          <pc:docMk/>
          <pc:sldMk cId="791300187" sldId="280"/>
        </pc:sldMkLst>
        <pc:spChg chg="mod">
          <ac:chgData name="Alfred Smith" userId="3c60a3631c0db8ad" providerId="LiveId" clId="{674E7524-AB43-4F1D-B3A1-C996C2A9011E}" dt="2025-05-09T06:34:50.153" v="3"/>
          <ac:spMkLst>
            <pc:docMk/>
            <pc:sldMk cId="791300187" sldId="280"/>
            <ac:spMk id="6" creationId="{09DE1DB1-2283-5A49-03B7-9468D190EC61}"/>
          </ac:spMkLst>
        </pc:spChg>
      </pc:sldChg>
      <pc:sldChg chg="modSp">
        <pc:chgData name="Alfred Smith" userId="3c60a3631c0db8ad" providerId="LiveId" clId="{674E7524-AB43-4F1D-B3A1-C996C2A9011E}" dt="2025-05-09T06:34:50.153" v="3"/>
        <pc:sldMkLst>
          <pc:docMk/>
          <pc:sldMk cId="2155755171" sldId="297"/>
        </pc:sldMkLst>
        <pc:spChg chg="mod">
          <ac:chgData name="Alfred Smith" userId="3c60a3631c0db8ad" providerId="LiveId" clId="{674E7524-AB43-4F1D-B3A1-C996C2A9011E}" dt="2025-05-09T06:34:50.153" v="3"/>
          <ac:spMkLst>
            <pc:docMk/>
            <pc:sldMk cId="2155755171" sldId="297"/>
            <ac:spMk id="4" creationId="{CAB13AA2-F853-B041-4411-37FC4C3BFDCF}"/>
          </ac:spMkLst>
        </pc:spChg>
      </pc:sldChg>
      <pc:sldChg chg="modSp">
        <pc:chgData name="Alfred Smith" userId="3c60a3631c0db8ad" providerId="LiveId" clId="{674E7524-AB43-4F1D-B3A1-C996C2A9011E}" dt="2025-05-09T06:34:50.153" v="3"/>
        <pc:sldMkLst>
          <pc:docMk/>
          <pc:sldMk cId="4216750584" sldId="299"/>
        </pc:sldMkLst>
        <pc:spChg chg="mod">
          <ac:chgData name="Alfred Smith" userId="3c60a3631c0db8ad" providerId="LiveId" clId="{674E7524-AB43-4F1D-B3A1-C996C2A9011E}" dt="2025-05-09T06:34:50.153" v="3"/>
          <ac:spMkLst>
            <pc:docMk/>
            <pc:sldMk cId="4216750584" sldId="299"/>
            <ac:spMk id="4" creationId="{3202625B-920E-FD1F-7D1C-B91985C780E0}"/>
          </ac:spMkLst>
        </pc:spChg>
      </pc:sldChg>
      <pc:sldChg chg="modSp">
        <pc:chgData name="Alfred Smith" userId="3c60a3631c0db8ad" providerId="LiveId" clId="{674E7524-AB43-4F1D-B3A1-C996C2A9011E}" dt="2025-05-09T06:34:50.153" v="3"/>
        <pc:sldMkLst>
          <pc:docMk/>
          <pc:sldMk cId="2839343749" sldId="300"/>
        </pc:sldMkLst>
        <pc:spChg chg="mod">
          <ac:chgData name="Alfred Smith" userId="3c60a3631c0db8ad" providerId="LiveId" clId="{674E7524-AB43-4F1D-B3A1-C996C2A9011E}" dt="2025-05-09T06:34:50.153" v="3"/>
          <ac:spMkLst>
            <pc:docMk/>
            <pc:sldMk cId="2839343749" sldId="300"/>
            <ac:spMk id="4" creationId="{C6FB259E-044D-C279-8927-26EDD1325F0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  <a:endParaRPr lang="en-IN" sz="1200" b="1" i="0" u="none" strike="noStrike" baseline="0" dirty="0">
              <a:latin typeface="TimesNewRomanPS-BoldMT"/>
            </a:endParaRP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P05 Kingdom Parables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Wise and Foolish Builders - Luke 6:46-49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Rich Man and Lazarus Luke 16:19-31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Weeds - Matthew 13:24-30; 36-43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The Hidden Treasure - Matt 13:44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The Rich Fool - Luke 12:13-34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Ten Virgins - Matthew 25:1-13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The Talents - Matthew 25:14-30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62-6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3E37B2D-7DE8-C357-5309-77DE35BE41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57EDB0D-8624-6748-9119-EB8921630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5"/>
    </mc:Choice>
    <mc:Fallback xmlns="">
      <p:transition spd="slow" advTm="3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16E99E-8874-E80E-EC31-9B8E8D1694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1128CC-6313-A2F9-01B8-6308A61FAF8D}"/>
              </a:ext>
            </a:extLst>
          </p:cNvPr>
          <p:cNvSpPr txBox="1"/>
          <p:nvPr/>
        </p:nvSpPr>
        <p:spPr>
          <a:xfrm>
            <a:off x="9338083" y="2803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25:4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5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མག་པ་ཡོང་འཕྱི་བ་དང་དེ་དག་གཉིད་འཐིབས་ནས་གཉིད་ལ༌ཡུར།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system-ui"/>
              </a:rPr>
              <a:t>5When the bridegroom was delayed, they all became drowsy and fell asleep.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D40FC24-2E89-4962-59DF-48EF0BC829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7"/>
    </mc:Choice>
    <mc:Fallback xmlns="">
      <p:transition spd="slow" advTm="5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DEDC26-31E9-C4B7-CB81-6674EFC6DC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9F0F67-572C-1CE5-6608-94AB78886DE1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25:5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6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ནམ་ཕྱེད་ཙམ་ལ་མི་ཞིག་གིས་སྐད་གསང་མཐོན༌པོས། ལྟོས༌དང༌། མག་པ་སླེབས༌བྱུང༌། ཁྱོད་རྣམས་ཕྱི་རོལ་ཏུ་ཁོང་བསུ་རུ་ཤོག་ཅེས་སྨྲས༌སོ།།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6At midnight the cry rang out: ‘Here is the bridegroom! Come out to meet him!’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78CAD32-170E-B453-F065-D674E7820A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4"/>
    </mc:Choice>
    <mc:Fallback xmlns="">
      <p:transition spd="slow" advTm="10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459CBF-2D1A-FF4B-CF6D-A766F2054C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3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F631BC-9BA4-65C8-08F0-C553FBF5DB45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25:6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7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ན་ཆུང་བུ་མོ་ཐམས་ཅད་ཡར་ལངས་ཏེ་རང་རང་གི་སྒྲོན་མེའི་སྡོང་རས་བཅད༌ཅིང༌།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7Then all the virgins woke up and trimmed their lamps.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E16795A-EB12-D755-6407-B1CCC4431B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6855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2"/>
    </mc:Choice>
    <mc:Fallback xmlns="">
      <p:transition spd="slow" advTm="5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C4BA43-C6A9-C829-5C2A-D30D668F34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B13AA2-F853-B041-4411-37FC4C3BFDCF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25:7</a:t>
            </a:r>
          </a:p>
        </p:txBody>
      </p:sp>
    </p:spTree>
    <p:extLst>
      <p:ext uri="{BB962C8B-B14F-4D97-AF65-F5344CB8AC3E}">
        <p14:creationId xmlns:p14="http://schemas.microsoft.com/office/powerpoint/2010/main" val="2155755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8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བླུན་མོ་དག་གིས་མཛངས་མ་རྣམས་ལ་སྨྲས༌པ། ངེད་རྣམས་ཀྱི་སྒྲོན་མེ་ཟད་ལ་ཉེ་བས་སྣུམ་ཅུང་ཙམ་སྟེར་རོགས་ཞེས་པ༌ལ།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system-ui"/>
              </a:rPr>
              <a:t>8The foolish ones said to the wise, ‘Give us some of your oil; our lamps are going out.’</a:t>
            </a:r>
            <a:endParaRPr lang="en-IN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05F51235-4A3B-BB02-B1BC-6BCF5A392C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32"/>
    </mc:Choice>
    <mc:Fallback xmlns="">
      <p:transition spd="slow" advTm="8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95206B-AAA4-4A9F-6508-B50A3656EB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926519-7C17-EB2E-EE0D-AC89F968A6B8}"/>
              </a:ext>
            </a:extLst>
          </p:cNvPr>
          <p:cNvSpPr txBox="1"/>
          <p:nvPr/>
        </p:nvSpPr>
        <p:spPr>
          <a:xfrm>
            <a:off x="9338083" y="2803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25:8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9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མཛངས་མ་རྣམས་ན༌རེ། དེ་ལྟར་བྱས༌ན་སྣུམ་གྱིས་བདག་ཅག་ཐམས་ཅད་ལ་མི་འདང༌བས། ཁྱོད་རྣམས་སྣུམ་འཚོང་སར་ཉོ་རུ་སོང་ན་ལེགས་ཞེས་སྨྲས༌སོ།།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system-ui"/>
              </a:rPr>
              <a:t>9‘No,’ said the wise ones, ‘or there may not be enough for both us and you. Instead, go to those who sell oil and buy some for yourselves.’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CB14AD8-CE0F-FFB6-5930-22A83DA942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9"/>
    </mc:Choice>
    <mc:Fallback xmlns="">
      <p:transition spd="slow" advTm="10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74624B-5A1B-FFF7-8C83-A87C44BA20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4BB3EB-B392-FA10-123F-C355A9782A35}"/>
              </a:ext>
            </a:extLst>
          </p:cNvPr>
          <p:cNvSpPr txBox="1"/>
          <p:nvPr/>
        </p:nvSpPr>
        <p:spPr>
          <a:xfrm>
            <a:off x="5499100" y="410620"/>
            <a:ext cx="5219700" cy="3018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མད་ཐཱ 25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བག་རོགས་བཅུ་ཡི་དཔེ།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862F42-F9C7-0225-DA69-632A53315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C6B730-A293-1292-AE2F-3D9D3265F113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25:9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10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བླུན་མོ་རྣམས་སྣུམ་ཉོ་རུ་སོང་བའི་དུས་སུ་མག་པ་སླེབས༌ཤིང༌། སྟ་གོན་བྱས་ཟིན་པ་རྣམས་མག་པ་དང་མཉམ་དུ་བག་སྟོན་ལ་ཞུགས་པ་དང་སྒོ་བརྒྱབ་པ༌རེད།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10But while they were on their way to buy it, the bridegroom arrived. Those who were ready went in with him to the wedding banquet, and the door was shut.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171A28D-C729-B635-A6CF-D0B5F592C4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36"/>
    </mc:Choice>
    <mc:Fallback xmlns="">
      <p:transition spd="slow" advTm="10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ainting of people holding baskets&#10;&#10;Description automatically generated">
            <a:extLst>
              <a:ext uri="{FF2B5EF4-FFF2-40B4-BE49-F238E27FC236}">
                <a16:creationId xmlns:a16="http://schemas.microsoft.com/office/drawing/2014/main" id="{0F807660-E897-0796-334E-7CF85F3410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C3F1DE-3EAB-2A77-6330-1361955F4744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25:10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11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དེ་ནས་ན་ཆུང་བུ་མོ་གཞན་རྣམས་ཀྱང་ཕྱིར་སླེབས་ཤིང་ན༌རེ། བདག་པོ༌ལགས། བདག་པོ༌ལགས། ངེད་ཅག་ལ་སྒོ་ཕྱེ་བར་མཛོད་ཅེས་སྨྲས་པ༌ན།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11Later the other virgins arrived and said, ‘Lord, lord, open the door for us!’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195F67B-E892-02F0-888D-DB6E51B234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60"/>
    </mc:Choice>
    <mc:Fallback xmlns="">
      <p:transition spd="slow" advTm="9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848F5C-7086-9C8D-8DB0-9934BB0A3F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DE1DB1-2283-5A49-03B7-9468D190EC61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25:11</a:t>
            </a: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12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བདག་པོས་འདི་སྐད༌དུ། ངས་ཁྱོད་རྣམས་ལ་བདེན་པར་སྨྲ༌སྟེ། བདག་གིས་ཁྱོད་རྣམས་ངོ་མི་ཤེས་ཞེས་སྨྲས༌སོ།།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277091" y="299898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12But he replied, ‘Truly I tell you, I do not know you.’</a:t>
            </a:r>
            <a:endParaRPr lang="en-IN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29307DA-44D4-4BAF-3FEA-A413FCD235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0420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84"/>
    </mc:Choice>
    <mc:Fallback xmlns="">
      <p:transition spd="slow" advTm="8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F3D5EC-C7BA-4B04-935D-796793B27B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1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02625B-920E-FD1F-7D1C-B91985C780E0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25:12</a:t>
            </a:r>
          </a:p>
        </p:txBody>
      </p:sp>
    </p:spTree>
    <p:extLst>
      <p:ext uri="{BB962C8B-B14F-4D97-AF65-F5344CB8AC3E}">
        <p14:creationId xmlns:p14="http://schemas.microsoft.com/office/powerpoint/2010/main" val="42167505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13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དེའི༌ཕྱིར། ཁྱོད་ཅག་གིས་ཀྱང་ཉིན་མོ་དེ་དང་དུས་དེ་ནི་ནམ་ཞིག་ཡིན་པ་མི་ཤེས་པས་གཟབ་པར་གྱིས་ཞེས་གསུངས༌སོ།།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system-ui"/>
              </a:rPr>
              <a:t>13Therefore keep watch, because you do not know the day or the hour.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B970922-1EFD-93CC-94C8-F76FA3BF14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42"/>
    </mc:Choice>
    <mc:Fallback xmlns="">
      <p:transition spd="slow" advTm="8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D1F334-4CC7-06E1-C639-46C5F61CF9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FB259E-044D-C279-8927-26EDD1325F0F}"/>
              </a:ext>
            </a:extLst>
          </p:cNvPr>
          <p:cNvSpPr txBox="1"/>
          <p:nvPr/>
        </p:nvSpPr>
        <p:spPr>
          <a:xfrm>
            <a:off x="9338083" y="2803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25:13</a:t>
            </a:r>
          </a:p>
        </p:txBody>
      </p:sp>
    </p:spTree>
    <p:extLst>
      <p:ext uri="{BB962C8B-B14F-4D97-AF65-F5344CB8AC3E}">
        <p14:creationId xmlns:p14="http://schemas.microsoft.com/office/powerpoint/2010/main" val="28393437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D3088F4D-10E2-6C5B-8B43-10D5BB3177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25"/>
    </mc:Choice>
    <mc:Fallback xmlns="">
      <p:transition spd="slow" advTm="14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མད་ཐཱ 25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བག་རོགས་བཅུ་ཡི་དཔེ།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The Ten Virgins - Matthew 25:1-13</a:t>
            </a:r>
            <a:endParaRPr lang="en-IN" sz="6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A98470D-4BE6-46D9-CCB2-92A02C19C7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8"/>
    </mc:Choice>
    <mc:Fallback xmlns="">
      <p:transition spd="slow" advTm="3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D1F334-4CC7-06E1-C639-46C5F61CF9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58B2A7-86DF-5951-51DA-272E94414D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B626F4-43CA-3A83-A593-2EA29DDC7B39}"/>
              </a:ext>
            </a:extLst>
          </p:cNvPr>
          <p:cNvSpPr txBox="1"/>
          <p:nvPr/>
        </p:nvSpPr>
        <p:spPr>
          <a:xfrm>
            <a:off x="5499100" y="410620"/>
            <a:ext cx="5219700" cy="3018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མད་ཐཱ 25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བག་རོགས་བཅུ་ཡི་དཔེ།</a:t>
            </a:r>
          </a:p>
          <a:p>
            <a:endParaRPr lang="en-IN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BBA71A51-632C-A54A-EE17-F68BB1F6AC9F}"/>
              </a:ext>
            </a:extLst>
          </p:cNvPr>
          <p:cNvSpPr txBox="1"/>
          <p:nvPr/>
        </p:nvSpPr>
        <p:spPr>
          <a:xfrm>
            <a:off x="450574" y="6020753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དེ་ནས་སྐྱབས་མགོན་ཡེ་ཤུས་འདི་སྐད༌དུ། དུས༌དེར། ནམ་མཁའི་རྒྱལ་སྲིད་ནི་ན་ཆུང་བུ་མོ་བཅུ་ཡིས་སྒྲོན་མེ་བཟུང་ནས་ཕྱི་རུ་མག་པ་བསུ་བར་སོང་བ་དང་འདྲ༌སྟེ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system-ui"/>
              </a:rPr>
              <a:t>1“At that time the kingdom of heaven will be like ten virgins who took their lamps and went out to meet the bridegroom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AEEEB9C-6F47-506A-8F24-6BDF8DFB49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84"/>
    </mc:Choice>
    <mc:Fallback xmlns="">
      <p:transition spd="slow" advTm="11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CBC371-F216-AAD2-638B-1222B3623B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3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12396F-7324-1AB9-F446-3ACC992F9AE1}"/>
              </a:ext>
            </a:extLst>
          </p:cNvPr>
          <p:cNvSpPr txBox="1"/>
          <p:nvPr/>
        </p:nvSpPr>
        <p:spPr>
          <a:xfrm>
            <a:off x="588352" y="56143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25:1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དེ་རྣམས་ལས་ལྔ་ནི་བླུན་ཞིང་ལྔ་ནི་མཛངས་མ༌ཡིན། 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བླུན་མོ་རྣམས་ཀྱིས་སྒྲོན་མེ་བཟུང་ཡང་སྣུམ་མ་ཁྱེར༌ཏོ།།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000000"/>
                </a:solidFill>
                <a:latin typeface="system-ui"/>
              </a:rPr>
              <a:t>2Five of them were foolish, and five were wise. 3The foolish ones took their lamps but did not take along any extra oil. </a:t>
            </a:r>
            <a:endParaRPr lang="en-IN" sz="5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3F9BCC3-268C-2744-720D-ACA7DC95F2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8"/>
    </mc:Choice>
    <mc:Fallback xmlns="">
      <p:transition spd="slow" advTm="9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A691CE-D3D7-CD26-76CE-9BD7EDD7D3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80D23-6393-E84E-90DB-53B6D0E52F8B}"/>
              </a:ext>
            </a:extLst>
          </p:cNvPr>
          <p:cNvSpPr txBox="1"/>
          <p:nvPr/>
        </p:nvSpPr>
        <p:spPr>
          <a:xfrm>
            <a:off x="9338083" y="2803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25:2,3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འོན༌ཀྱང༌། མཛངས་མ་རྣམས་ཀྱིས་སྒྲོན་མེ་བཟུང་ཞིང་སྣུམ་ཡང་སྣོད་ཀྱི་ནང་དུ་བླུགས་ཏེ༌ཁྱེར།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dirty="0">
                <a:solidFill>
                  <a:srgbClr val="000000"/>
                </a:solidFill>
                <a:effectLst/>
                <a:latin typeface="system-ui"/>
              </a:rPr>
              <a:t>4But the wise ones took oil in flasks along with their lamps. </a:t>
            </a:r>
            <a:endParaRPr lang="en-IN" sz="5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FEA07B4-32DF-01CD-43A3-418CC56FA3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3"/>
    </mc:Choice>
    <mc:Fallback xmlns="">
      <p:transition spd="slow" advTm="5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2746</TotalTime>
  <Words>977</Words>
  <Application>Microsoft Office PowerPoint</Application>
  <PresentationFormat>Widescreen</PresentationFormat>
  <Paragraphs>64</Paragraphs>
  <Slides>30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system-ui</vt:lpstr>
      <vt:lpstr>TimesNewRomanPS-BoldMT</vt:lpstr>
      <vt:lpstr>TimesNewRomanPSMT</vt:lpstr>
      <vt:lpstr>Office Theme</vt:lpstr>
      <vt:lpstr>62-6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2025-05-30T07:36:01Z</dcterms:modified>
</cp:coreProperties>
</file>