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96" r:id="rId16"/>
    <p:sldId id="297" r:id="rId17"/>
    <p:sldId id="266" r:id="rId18"/>
    <p:sldId id="277" r:id="rId19"/>
    <p:sldId id="267" r:id="rId20"/>
    <p:sldId id="278" r:id="rId21"/>
    <p:sldId id="268" r:id="rId22"/>
    <p:sldId id="279" r:id="rId23"/>
    <p:sldId id="269" r:id="rId24"/>
    <p:sldId id="280" r:id="rId25"/>
    <p:sldId id="298" r:id="rId26"/>
    <p:sldId id="299" r:id="rId27"/>
    <p:sldId id="281" r:id="rId28"/>
    <p:sldId id="300" r:id="rId29"/>
    <p:sldId id="282"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73733-E612-4819-B098-A7F9794452A5}" v="1" dt="2024-07-26T06:23:03.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508"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B873733-E612-4819-B098-A7F9794452A5}"/>
    <pc:docChg chg="undo custSel modSld">
      <pc:chgData name="Alfred Smith" userId="3c60a3631c0db8ad" providerId="LiveId" clId="{1B873733-E612-4819-B098-A7F9794452A5}" dt="2024-07-26T06:47:13.888" v="35"/>
      <pc:docMkLst>
        <pc:docMk/>
      </pc:docMkLst>
      <pc:sldChg chg="modSp mod">
        <pc:chgData name="Alfred Smith" userId="3c60a3631c0db8ad" providerId="LiveId" clId="{1B873733-E612-4819-B098-A7F9794452A5}" dt="2024-07-26T06:22:19.436" v="6" actId="27636"/>
        <pc:sldMkLst>
          <pc:docMk/>
          <pc:sldMk cId="1499918570" sldId="257"/>
        </pc:sldMkLst>
        <pc:spChg chg="mod">
          <ac:chgData name="Alfred Smith" userId="3c60a3631c0db8ad" providerId="LiveId" clId="{1B873733-E612-4819-B098-A7F9794452A5}" dt="2024-07-26T06:22:19.436" v="6" actId="27636"/>
          <ac:spMkLst>
            <pc:docMk/>
            <pc:sldMk cId="1499918570" sldId="257"/>
            <ac:spMk id="3" creationId="{0228937D-0D81-2DA1-1C55-FD99B23FE1AE}"/>
          </ac:spMkLst>
        </pc:spChg>
      </pc:sldChg>
      <pc:sldChg chg="modSp mod">
        <pc:chgData name="Alfred Smith" userId="3c60a3631c0db8ad" providerId="LiveId" clId="{1B873733-E612-4819-B098-A7F9794452A5}" dt="2024-07-26T06:44:47.155" v="11"/>
        <pc:sldMkLst>
          <pc:docMk/>
          <pc:sldMk cId="4037329247" sldId="261"/>
        </pc:sldMkLst>
        <pc:spChg chg="mod">
          <ac:chgData name="Alfred Smith" userId="3c60a3631c0db8ad" providerId="LiveId" clId="{1B873733-E612-4819-B098-A7F9794452A5}" dt="2024-07-26T06:44:47.155" v="11"/>
          <ac:spMkLst>
            <pc:docMk/>
            <pc:sldMk cId="4037329247" sldId="261"/>
            <ac:spMk id="4" creationId="{EE2AC625-9141-A801-F431-DD5F79396320}"/>
          </ac:spMkLst>
        </pc:spChg>
      </pc:sldChg>
      <pc:sldChg chg="modSp mod">
        <pc:chgData name="Alfred Smith" userId="3c60a3631c0db8ad" providerId="LiveId" clId="{1B873733-E612-4819-B098-A7F9794452A5}" dt="2024-07-26T06:45:02.594" v="13"/>
        <pc:sldMkLst>
          <pc:docMk/>
          <pc:sldMk cId="1909638311" sldId="262"/>
        </pc:sldMkLst>
        <pc:spChg chg="mod">
          <ac:chgData name="Alfred Smith" userId="3c60a3631c0db8ad" providerId="LiveId" clId="{1B873733-E612-4819-B098-A7F9794452A5}" dt="2024-07-26T06:45:02.594" v="13"/>
          <ac:spMkLst>
            <pc:docMk/>
            <pc:sldMk cId="1909638311" sldId="262"/>
            <ac:spMk id="4" creationId="{EE2AC625-9141-A801-F431-DD5F79396320}"/>
          </ac:spMkLst>
        </pc:spChg>
      </pc:sldChg>
      <pc:sldChg chg="modSp mod">
        <pc:chgData name="Alfred Smith" userId="3c60a3631c0db8ad" providerId="LiveId" clId="{1B873733-E612-4819-B098-A7F9794452A5}" dt="2024-07-26T06:45:14.756" v="15"/>
        <pc:sldMkLst>
          <pc:docMk/>
          <pc:sldMk cId="641208035" sldId="263"/>
        </pc:sldMkLst>
        <pc:spChg chg="mod">
          <ac:chgData name="Alfred Smith" userId="3c60a3631c0db8ad" providerId="LiveId" clId="{1B873733-E612-4819-B098-A7F9794452A5}" dt="2024-07-26T06:45:14.756" v="15"/>
          <ac:spMkLst>
            <pc:docMk/>
            <pc:sldMk cId="641208035" sldId="263"/>
            <ac:spMk id="4" creationId="{EE2AC625-9141-A801-F431-DD5F79396320}"/>
          </ac:spMkLst>
        </pc:spChg>
      </pc:sldChg>
      <pc:sldChg chg="modSp mod">
        <pc:chgData name="Alfred Smith" userId="3c60a3631c0db8ad" providerId="LiveId" clId="{1B873733-E612-4819-B098-A7F9794452A5}" dt="2024-07-26T06:45:28.554" v="17"/>
        <pc:sldMkLst>
          <pc:docMk/>
          <pc:sldMk cId="4044745628" sldId="264"/>
        </pc:sldMkLst>
        <pc:spChg chg="mod">
          <ac:chgData name="Alfred Smith" userId="3c60a3631c0db8ad" providerId="LiveId" clId="{1B873733-E612-4819-B098-A7F9794452A5}" dt="2024-07-26T06:45:28.554" v="17"/>
          <ac:spMkLst>
            <pc:docMk/>
            <pc:sldMk cId="4044745628" sldId="264"/>
            <ac:spMk id="4" creationId="{EE2AC625-9141-A801-F431-DD5F79396320}"/>
          </ac:spMkLst>
        </pc:spChg>
      </pc:sldChg>
      <pc:sldChg chg="modSp mod">
        <pc:chgData name="Alfred Smith" userId="3c60a3631c0db8ad" providerId="LiveId" clId="{1B873733-E612-4819-B098-A7F9794452A5}" dt="2024-07-26T06:45:42.297" v="19"/>
        <pc:sldMkLst>
          <pc:docMk/>
          <pc:sldMk cId="978260341" sldId="265"/>
        </pc:sldMkLst>
        <pc:spChg chg="mod">
          <ac:chgData name="Alfred Smith" userId="3c60a3631c0db8ad" providerId="LiveId" clId="{1B873733-E612-4819-B098-A7F9794452A5}" dt="2024-07-26T06:45:42.297" v="19"/>
          <ac:spMkLst>
            <pc:docMk/>
            <pc:sldMk cId="978260341" sldId="265"/>
            <ac:spMk id="4" creationId="{EE2AC625-9141-A801-F431-DD5F79396320}"/>
          </ac:spMkLst>
        </pc:spChg>
      </pc:sldChg>
      <pc:sldChg chg="modSp mod">
        <pc:chgData name="Alfred Smith" userId="3c60a3631c0db8ad" providerId="LiveId" clId="{1B873733-E612-4819-B098-A7F9794452A5}" dt="2024-07-26T06:46:05.558" v="23"/>
        <pc:sldMkLst>
          <pc:docMk/>
          <pc:sldMk cId="3575870363" sldId="266"/>
        </pc:sldMkLst>
        <pc:spChg chg="mod">
          <ac:chgData name="Alfred Smith" userId="3c60a3631c0db8ad" providerId="LiveId" clId="{1B873733-E612-4819-B098-A7F9794452A5}" dt="2024-07-26T06:46:05.558" v="23"/>
          <ac:spMkLst>
            <pc:docMk/>
            <pc:sldMk cId="3575870363" sldId="266"/>
            <ac:spMk id="4" creationId="{EE2AC625-9141-A801-F431-DD5F79396320}"/>
          </ac:spMkLst>
        </pc:spChg>
      </pc:sldChg>
      <pc:sldChg chg="modSp mod">
        <pc:chgData name="Alfred Smith" userId="3c60a3631c0db8ad" providerId="LiveId" clId="{1B873733-E612-4819-B098-A7F9794452A5}" dt="2024-07-26T06:46:19.836" v="25"/>
        <pc:sldMkLst>
          <pc:docMk/>
          <pc:sldMk cId="4017137865" sldId="267"/>
        </pc:sldMkLst>
        <pc:spChg chg="mod">
          <ac:chgData name="Alfred Smith" userId="3c60a3631c0db8ad" providerId="LiveId" clId="{1B873733-E612-4819-B098-A7F9794452A5}" dt="2024-07-26T06:46:19.836" v="25"/>
          <ac:spMkLst>
            <pc:docMk/>
            <pc:sldMk cId="4017137865" sldId="267"/>
            <ac:spMk id="4" creationId="{EE2AC625-9141-A801-F431-DD5F79396320}"/>
          </ac:spMkLst>
        </pc:spChg>
      </pc:sldChg>
      <pc:sldChg chg="modSp mod">
        <pc:chgData name="Alfred Smith" userId="3c60a3631c0db8ad" providerId="LiveId" clId="{1B873733-E612-4819-B098-A7F9794452A5}" dt="2024-07-26T06:46:35.190" v="28" actId="6549"/>
        <pc:sldMkLst>
          <pc:docMk/>
          <pc:sldMk cId="3137811553" sldId="268"/>
        </pc:sldMkLst>
        <pc:spChg chg="mod">
          <ac:chgData name="Alfred Smith" userId="3c60a3631c0db8ad" providerId="LiveId" clId="{1B873733-E612-4819-B098-A7F9794452A5}" dt="2024-07-26T06:46:35.190" v="28" actId="6549"/>
          <ac:spMkLst>
            <pc:docMk/>
            <pc:sldMk cId="3137811553" sldId="268"/>
            <ac:spMk id="4" creationId="{EE2AC625-9141-A801-F431-DD5F79396320}"/>
          </ac:spMkLst>
        </pc:spChg>
      </pc:sldChg>
      <pc:sldChg chg="modSp mod">
        <pc:chgData name="Alfred Smith" userId="3c60a3631c0db8ad" providerId="LiveId" clId="{1B873733-E612-4819-B098-A7F9794452A5}" dt="2024-07-26T06:46:49.342" v="30"/>
        <pc:sldMkLst>
          <pc:docMk/>
          <pc:sldMk cId="100491716" sldId="269"/>
        </pc:sldMkLst>
        <pc:spChg chg="mod">
          <ac:chgData name="Alfred Smith" userId="3c60a3631c0db8ad" providerId="LiveId" clId="{1B873733-E612-4819-B098-A7F9794452A5}" dt="2024-07-26T06:46:49.342" v="30"/>
          <ac:spMkLst>
            <pc:docMk/>
            <pc:sldMk cId="100491716" sldId="269"/>
            <ac:spMk id="4" creationId="{EE2AC625-9141-A801-F431-DD5F79396320}"/>
          </ac:spMkLst>
        </pc:spChg>
      </pc:sldChg>
      <pc:sldChg chg="addSp modSp">
        <pc:chgData name="Alfred Smith" userId="3c60a3631c0db8ad" providerId="LiveId" clId="{1B873733-E612-4819-B098-A7F9794452A5}" dt="2024-07-26T06:23:03.016" v="7"/>
        <pc:sldMkLst>
          <pc:docMk/>
          <pc:sldMk cId="939110669" sldId="271"/>
        </pc:sldMkLst>
        <pc:spChg chg="add mod">
          <ac:chgData name="Alfred Smith" userId="3c60a3631c0db8ad" providerId="LiveId" clId="{1B873733-E612-4819-B098-A7F9794452A5}" dt="2024-07-26T06:23:03.016" v="7"/>
          <ac:spMkLst>
            <pc:docMk/>
            <pc:sldMk cId="939110669" sldId="271"/>
            <ac:spMk id="4" creationId="{BBA71A51-632C-A54A-EE17-F68BB1F6AC9F}"/>
          </ac:spMkLst>
        </pc:spChg>
      </pc:sldChg>
      <pc:sldChg chg="modSp mod">
        <pc:chgData name="Alfred Smith" userId="3c60a3631c0db8ad" providerId="LiveId" clId="{1B873733-E612-4819-B098-A7F9794452A5}" dt="2024-07-26T06:47:13.888" v="35"/>
        <pc:sldMkLst>
          <pc:docMk/>
          <pc:sldMk cId="1922139011" sldId="281"/>
        </pc:sldMkLst>
        <pc:spChg chg="mod">
          <ac:chgData name="Alfred Smith" userId="3c60a3631c0db8ad" providerId="LiveId" clId="{1B873733-E612-4819-B098-A7F9794452A5}" dt="2024-07-26T06:47:13.888" v="35"/>
          <ac:spMkLst>
            <pc:docMk/>
            <pc:sldMk cId="1922139011" sldId="281"/>
            <ac:spMk id="4" creationId="{EE2AC625-9141-A801-F431-DD5F79396320}"/>
          </ac:spMkLst>
        </pc:spChg>
      </pc:sldChg>
      <pc:sldChg chg="modSp mod">
        <pc:chgData name="Alfred Smith" userId="3c60a3631c0db8ad" providerId="LiveId" clId="{1B873733-E612-4819-B098-A7F9794452A5}" dt="2024-07-26T06:45:54.328" v="21"/>
        <pc:sldMkLst>
          <pc:docMk/>
          <pc:sldMk cId="3768555546" sldId="296"/>
        </pc:sldMkLst>
        <pc:spChg chg="mod">
          <ac:chgData name="Alfred Smith" userId="3c60a3631c0db8ad" providerId="LiveId" clId="{1B873733-E612-4819-B098-A7F9794452A5}" dt="2024-07-26T06:45:54.328" v="21"/>
          <ac:spMkLst>
            <pc:docMk/>
            <pc:sldMk cId="3768555546" sldId="296"/>
            <ac:spMk id="4" creationId="{EE2AC625-9141-A801-F431-DD5F79396320}"/>
          </ac:spMkLst>
        </pc:spChg>
      </pc:sldChg>
      <pc:sldChg chg="modSp mod">
        <pc:chgData name="Alfred Smith" userId="3c60a3631c0db8ad" providerId="LiveId" clId="{1B873733-E612-4819-B098-A7F9794452A5}" dt="2024-07-26T06:47:02.403" v="33" actId="6549"/>
        <pc:sldMkLst>
          <pc:docMk/>
          <pc:sldMk cId="704200983" sldId="298"/>
        </pc:sldMkLst>
        <pc:spChg chg="mod">
          <ac:chgData name="Alfred Smith" userId="3c60a3631c0db8ad" providerId="LiveId" clId="{1B873733-E612-4819-B098-A7F9794452A5}" dt="2024-07-26T06:47:02.403" v="33" actId="6549"/>
          <ac:spMkLst>
            <pc:docMk/>
            <pc:sldMk cId="704200983" sldId="298"/>
            <ac:spMk id="4" creationId="{EE2AC625-9141-A801-F431-DD5F79396320}"/>
          </ac:spMkLst>
        </pc:spChg>
      </pc:sldChg>
    </pc:docChg>
  </pc:docChgLst>
  <pc:docChgLst>
    <pc:chgData name="Leonie Smith" userId="fed1330f33f5650e" providerId="LiveId" clId="{10AE1DAE-44F6-4BE5-AE0D-0782CBD3BFD2}"/>
    <pc:docChg chg="modSld">
      <pc:chgData name="Leonie Smith" userId="fed1330f33f5650e" providerId="LiveId" clId="{10AE1DAE-44F6-4BE5-AE0D-0782CBD3BFD2}" dt="2024-03-20T04:24:14.019" v="72" actId="20577"/>
      <pc:docMkLst>
        <pc:docMk/>
      </pc:docMkLst>
      <pc:sldChg chg="addSp delSp modSp mod modTransition modAnim modNotesTx">
        <pc:chgData name="Leonie Smith" userId="fed1330f33f5650e" providerId="LiveId" clId="{10AE1DAE-44F6-4BE5-AE0D-0782CBD3BFD2}" dt="2024-03-20T04:24:14.019" v="72" actId="20577"/>
        <pc:sldMkLst>
          <pc:docMk/>
          <pc:sldMk cId="1499918570" sldId="257"/>
        </pc:sldMkLst>
        <pc:picChg chg="add del mod ord">
          <ac:chgData name="Leonie Smith" userId="fed1330f33f5650e" providerId="LiveId" clId="{10AE1DAE-44F6-4BE5-AE0D-0782CBD3BFD2}" dt="2024-03-13T07:26:13.113" v="2"/>
          <ac:picMkLst>
            <pc:docMk/>
            <pc:sldMk cId="1499918570" sldId="257"/>
            <ac:picMk id="5" creationId="{C28D2C01-3FF0-C251-CEF3-359CE56066E3}"/>
          </ac:picMkLst>
        </pc:picChg>
        <pc:picChg chg="add mod">
          <ac:chgData name="Leonie Smith" userId="fed1330f33f5650e" providerId="LiveId" clId="{10AE1DAE-44F6-4BE5-AE0D-0782CBD3BFD2}" dt="2024-03-13T07:26:13.113" v="2"/>
          <ac:picMkLst>
            <pc:docMk/>
            <pc:sldMk cId="1499918570" sldId="257"/>
            <ac:picMk id="6" creationId="{53E37B2D-7DE8-C357-5309-77DE35BE4169}"/>
          </ac:picMkLst>
        </pc:picChg>
        <pc:picChg chg="del">
          <ac:chgData name="Leonie Smith" userId="fed1330f33f5650e" providerId="LiveId" clId="{10AE1DAE-44F6-4BE5-AE0D-0782CBD3BFD2}" dt="2024-03-13T07:26:05.926" v="1"/>
          <ac:picMkLst>
            <pc:docMk/>
            <pc:sldMk cId="1499918570" sldId="257"/>
            <ac:picMk id="13" creationId="{F719957C-06D7-BF9F-9030-E4287D2AA58F}"/>
          </ac:picMkLst>
        </pc:picChg>
      </pc:sldChg>
      <pc:sldChg chg="addSp delSp modSp mod modTransition modAnim">
        <pc:chgData name="Leonie Smith" userId="fed1330f33f5650e" providerId="LiveId" clId="{10AE1DAE-44F6-4BE5-AE0D-0782CBD3BFD2}" dt="2024-03-13T07:26:25.243" v="5"/>
        <pc:sldMkLst>
          <pc:docMk/>
          <pc:sldMk cId="2346136586" sldId="260"/>
        </pc:sldMkLst>
        <pc:picChg chg="add del mod ord">
          <ac:chgData name="Leonie Smith" userId="fed1330f33f5650e" providerId="LiveId" clId="{10AE1DAE-44F6-4BE5-AE0D-0782CBD3BFD2}" dt="2024-03-13T07:26:25.243" v="5"/>
          <ac:picMkLst>
            <pc:docMk/>
            <pc:sldMk cId="2346136586" sldId="260"/>
            <ac:picMk id="5" creationId="{64443D1E-29D7-4DBF-B327-08DF37576AD6}"/>
          </ac:picMkLst>
        </pc:picChg>
        <pc:picChg chg="add mod">
          <ac:chgData name="Leonie Smith" userId="fed1330f33f5650e" providerId="LiveId" clId="{10AE1DAE-44F6-4BE5-AE0D-0782CBD3BFD2}" dt="2024-03-13T07:26:25.243" v="5"/>
          <ac:picMkLst>
            <pc:docMk/>
            <pc:sldMk cId="2346136586" sldId="260"/>
            <ac:picMk id="6" creationId="{CA98470D-4BE6-46D9-CCB2-92A02C19C78D}"/>
          </ac:picMkLst>
        </pc:picChg>
        <pc:picChg chg="del">
          <ac:chgData name="Leonie Smith" userId="fed1330f33f5650e" providerId="LiveId" clId="{10AE1DAE-44F6-4BE5-AE0D-0782CBD3BFD2}" dt="2024-03-13T07:26:18.828" v="4"/>
          <ac:picMkLst>
            <pc:docMk/>
            <pc:sldMk cId="2346136586" sldId="260"/>
            <ac:picMk id="26" creationId="{13BA8E09-FF33-4B7A-180D-AE4FC55F2299}"/>
          </ac:picMkLst>
        </pc:picChg>
      </pc:sldChg>
      <pc:sldChg chg="addSp delSp modSp mod modTransition modAnim">
        <pc:chgData name="Leonie Smith" userId="fed1330f33f5650e" providerId="LiveId" clId="{10AE1DAE-44F6-4BE5-AE0D-0782CBD3BFD2}" dt="2024-03-13T07:26:45.788" v="8"/>
        <pc:sldMkLst>
          <pc:docMk/>
          <pc:sldMk cId="4037329247" sldId="261"/>
        </pc:sldMkLst>
        <pc:picChg chg="add del mod ord">
          <ac:chgData name="Leonie Smith" userId="fed1330f33f5650e" providerId="LiveId" clId="{10AE1DAE-44F6-4BE5-AE0D-0782CBD3BFD2}" dt="2024-03-13T07:26:45.788" v="8"/>
          <ac:picMkLst>
            <pc:docMk/>
            <pc:sldMk cId="4037329247" sldId="261"/>
            <ac:picMk id="5" creationId="{A8022060-C90E-A3B6-3848-8CBD405F9D82}"/>
          </ac:picMkLst>
        </pc:picChg>
        <pc:picChg chg="add mod">
          <ac:chgData name="Leonie Smith" userId="fed1330f33f5650e" providerId="LiveId" clId="{10AE1DAE-44F6-4BE5-AE0D-0782CBD3BFD2}" dt="2024-03-13T07:26:45.788" v="8"/>
          <ac:picMkLst>
            <pc:docMk/>
            <pc:sldMk cId="4037329247" sldId="261"/>
            <ac:picMk id="6" creationId="{8AEEEB9C-6F47-506A-8F24-6BDF8DFB4968}"/>
          </ac:picMkLst>
        </pc:picChg>
        <pc:picChg chg="del">
          <ac:chgData name="Leonie Smith" userId="fed1330f33f5650e" providerId="LiveId" clId="{10AE1DAE-44F6-4BE5-AE0D-0782CBD3BFD2}" dt="2024-03-13T07:26:31.381" v="7"/>
          <ac:picMkLst>
            <pc:docMk/>
            <pc:sldMk cId="4037329247" sldId="261"/>
            <ac:picMk id="45" creationId="{E7F189E8-82E3-7898-ED28-764B326C9262}"/>
          </ac:picMkLst>
        </pc:picChg>
      </pc:sldChg>
      <pc:sldChg chg="addSp delSp modSp mod modTransition modAnim">
        <pc:chgData name="Leonie Smith" userId="fed1330f33f5650e" providerId="LiveId" clId="{10AE1DAE-44F6-4BE5-AE0D-0782CBD3BFD2}" dt="2024-03-13T07:27:05.075" v="11"/>
        <pc:sldMkLst>
          <pc:docMk/>
          <pc:sldMk cId="1909638311" sldId="262"/>
        </pc:sldMkLst>
        <pc:picChg chg="add del mod ord">
          <ac:chgData name="Leonie Smith" userId="fed1330f33f5650e" providerId="LiveId" clId="{10AE1DAE-44F6-4BE5-AE0D-0782CBD3BFD2}" dt="2024-03-13T07:27:05.075" v="11"/>
          <ac:picMkLst>
            <pc:docMk/>
            <pc:sldMk cId="1909638311" sldId="262"/>
            <ac:picMk id="5" creationId="{B8098ADA-824A-0F91-4A82-BF25E8FB55F4}"/>
          </ac:picMkLst>
        </pc:picChg>
        <pc:picChg chg="add mod">
          <ac:chgData name="Leonie Smith" userId="fed1330f33f5650e" providerId="LiveId" clId="{10AE1DAE-44F6-4BE5-AE0D-0782CBD3BFD2}" dt="2024-03-13T07:27:05.075" v="11"/>
          <ac:picMkLst>
            <pc:docMk/>
            <pc:sldMk cId="1909638311" sldId="262"/>
            <ac:picMk id="6" creationId="{33F9BCC3-268C-2744-720D-ACA7DC95F28F}"/>
          </ac:picMkLst>
        </pc:picChg>
        <pc:picChg chg="del">
          <ac:chgData name="Leonie Smith" userId="fed1330f33f5650e" providerId="LiveId" clId="{10AE1DAE-44F6-4BE5-AE0D-0782CBD3BFD2}" dt="2024-03-13T07:26:52.535" v="10"/>
          <ac:picMkLst>
            <pc:docMk/>
            <pc:sldMk cId="1909638311" sldId="262"/>
            <ac:picMk id="17" creationId="{F601968C-EFDA-2CC2-658E-DEE8D1E3BF12}"/>
          </ac:picMkLst>
        </pc:picChg>
      </pc:sldChg>
      <pc:sldChg chg="addSp delSp modSp mod modTransition modAnim">
        <pc:chgData name="Leonie Smith" userId="fed1330f33f5650e" providerId="LiveId" clId="{10AE1DAE-44F6-4BE5-AE0D-0782CBD3BFD2}" dt="2024-03-13T07:27:17.967" v="14"/>
        <pc:sldMkLst>
          <pc:docMk/>
          <pc:sldMk cId="641208035" sldId="263"/>
        </pc:sldMkLst>
        <pc:picChg chg="add del mod ord">
          <ac:chgData name="Leonie Smith" userId="fed1330f33f5650e" providerId="LiveId" clId="{10AE1DAE-44F6-4BE5-AE0D-0782CBD3BFD2}" dt="2024-03-13T07:27:17.967" v="14"/>
          <ac:picMkLst>
            <pc:docMk/>
            <pc:sldMk cId="641208035" sldId="263"/>
            <ac:picMk id="5" creationId="{8AE5894C-7834-9A87-403F-C5E26CD87B4C}"/>
          </ac:picMkLst>
        </pc:picChg>
        <pc:picChg chg="add mod">
          <ac:chgData name="Leonie Smith" userId="fed1330f33f5650e" providerId="LiveId" clId="{10AE1DAE-44F6-4BE5-AE0D-0782CBD3BFD2}" dt="2024-03-13T07:27:17.967" v="14"/>
          <ac:picMkLst>
            <pc:docMk/>
            <pc:sldMk cId="641208035" sldId="263"/>
            <ac:picMk id="6" creationId="{DFEA07B4-32DF-01CD-43A3-418CC56FA36E}"/>
          </ac:picMkLst>
        </pc:picChg>
        <pc:picChg chg="del">
          <ac:chgData name="Leonie Smith" userId="fed1330f33f5650e" providerId="LiveId" clId="{10AE1DAE-44F6-4BE5-AE0D-0782CBD3BFD2}" dt="2024-03-13T07:27:08.656" v="13"/>
          <ac:picMkLst>
            <pc:docMk/>
            <pc:sldMk cId="641208035" sldId="263"/>
            <ac:picMk id="23" creationId="{A70390EA-53D0-7293-A146-3EB52EEEAF46}"/>
          </ac:picMkLst>
        </pc:picChg>
      </pc:sldChg>
      <pc:sldChg chg="addSp delSp modSp mod modTransition modAnim">
        <pc:chgData name="Leonie Smith" userId="fed1330f33f5650e" providerId="LiveId" clId="{10AE1DAE-44F6-4BE5-AE0D-0782CBD3BFD2}" dt="2024-03-13T07:27:33.497" v="17"/>
        <pc:sldMkLst>
          <pc:docMk/>
          <pc:sldMk cId="4044745628" sldId="264"/>
        </pc:sldMkLst>
        <pc:picChg chg="add del mod">
          <ac:chgData name="Leonie Smith" userId="fed1330f33f5650e" providerId="LiveId" clId="{10AE1DAE-44F6-4BE5-AE0D-0782CBD3BFD2}" dt="2024-03-13T07:27:33.497" v="17"/>
          <ac:picMkLst>
            <pc:docMk/>
            <pc:sldMk cId="4044745628" sldId="264"/>
            <ac:picMk id="5" creationId="{03F32235-29D0-D0AF-F398-D1F0420D24FC}"/>
          </ac:picMkLst>
        </pc:picChg>
        <pc:picChg chg="add mod">
          <ac:chgData name="Leonie Smith" userId="fed1330f33f5650e" providerId="LiveId" clId="{10AE1DAE-44F6-4BE5-AE0D-0782CBD3BFD2}" dt="2024-03-13T07:27:33.497" v="17"/>
          <ac:picMkLst>
            <pc:docMk/>
            <pc:sldMk cId="4044745628" sldId="264"/>
            <ac:picMk id="6" creationId="{FD40FC24-2E89-4962-59DF-48EF0BC829AB}"/>
          </ac:picMkLst>
        </pc:picChg>
        <pc:picChg chg="del">
          <ac:chgData name="Leonie Smith" userId="fed1330f33f5650e" providerId="LiveId" clId="{10AE1DAE-44F6-4BE5-AE0D-0782CBD3BFD2}" dt="2024-03-13T07:27:25.036" v="16"/>
          <ac:picMkLst>
            <pc:docMk/>
            <pc:sldMk cId="4044745628" sldId="264"/>
            <ac:picMk id="7" creationId="{BB4CA3AE-8FFD-3928-4235-98D1A00585F8}"/>
          </ac:picMkLst>
        </pc:picChg>
      </pc:sldChg>
      <pc:sldChg chg="addSp delSp modSp mod modTransition modAnim">
        <pc:chgData name="Leonie Smith" userId="fed1330f33f5650e" providerId="LiveId" clId="{10AE1DAE-44F6-4BE5-AE0D-0782CBD3BFD2}" dt="2024-03-13T07:27:53.167" v="20"/>
        <pc:sldMkLst>
          <pc:docMk/>
          <pc:sldMk cId="978260341" sldId="265"/>
        </pc:sldMkLst>
        <pc:picChg chg="add del mod ord">
          <ac:chgData name="Leonie Smith" userId="fed1330f33f5650e" providerId="LiveId" clId="{10AE1DAE-44F6-4BE5-AE0D-0782CBD3BFD2}" dt="2024-03-13T07:27:53.167" v="20"/>
          <ac:picMkLst>
            <pc:docMk/>
            <pc:sldMk cId="978260341" sldId="265"/>
            <ac:picMk id="5" creationId="{257050C0-0CB5-8C3E-B7E5-A4C0DD6BC8EA}"/>
          </ac:picMkLst>
        </pc:picChg>
        <pc:picChg chg="add mod">
          <ac:chgData name="Leonie Smith" userId="fed1330f33f5650e" providerId="LiveId" clId="{10AE1DAE-44F6-4BE5-AE0D-0782CBD3BFD2}" dt="2024-03-13T07:27:53.167" v="20"/>
          <ac:picMkLst>
            <pc:docMk/>
            <pc:sldMk cId="978260341" sldId="265"/>
            <ac:picMk id="6" creationId="{978CAD32-170E-B453-F065-D674E7820AC8}"/>
          </ac:picMkLst>
        </pc:picChg>
        <pc:picChg chg="del">
          <ac:chgData name="Leonie Smith" userId="fed1330f33f5650e" providerId="LiveId" clId="{10AE1DAE-44F6-4BE5-AE0D-0782CBD3BFD2}" dt="2024-03-13T07:27:39.187" v="19"/>
          <ac:picMkLst>
            <pc:docMk/>
            <pc:sldMk cId="978260341" sldId="265"/>
            <ac:picMk id="11" creationId="{218C8F09-6158-D467-71D4-F3D863EEF79A}"/>
          </ac:picMkLst>
        </pc:picChg>
      </pc:sldChg>
      <pc:sldChg chg="addSp delSp modSp mod modTransition modAnim">
        <pc:chgData name="Leonie Smith" userId="fed1330f33f5650e" providerId="LiveId" clId="{10AE1DAE-44F6-4BE5-AE0D-0782CBD3BFD2}" dt="2024-03-13T07:28:49.183" v="32"/>
        <pc:sldMkLst>
          <pc:docMk/>
          <pc:sldMk cId="3575870363" sldId="266"/>
        </pc:sldMkLst>
        <pc:picChg chg="add del mod ord">
          <ac:chgData name="Leonie Smith" userId="fed1330f33f5650e" providerId="LiveId" clId="{10AE1DAE-44F6-4BE5-AE0D-0782CBD3BFD2}" dt="2024-03-13T07:28:24.260" v="26"/>
          <ac:picMkLst>
            <pc:docMk/>
            <pc:sldMk cId="3575870363" sldId="266"/>
            <ac:picMk id="5" creationId="{BE75A188-F969-78E4-132C-F7DA25B5B351}"/>
          </ac:picMkLst>
        </pc:picChg>
        <pc:picChg chg="add del mod">
          <ac:chgData name="Leonie Smith" userId="fed1330f33f5650e" providerId="LiveId" clId="{10AE1DAE-44F6-4BE5-AE0D-0782CBD3BFD2}" dt="2024-03-13T07:28:26.567" v="28"/>
          <ac:picMkLst>
            <pc:docMk/>
            <pc:sldMk cId="3575870363" sldId="266"/>
            <ac:picMk id="6" creationId="{C8A18046-FFA2-DDD0-07B6-A3F8D4D9C915}"/>
          </ac:picMkLst>
        </pc:picChg>
        <pc:picChg chg="add del mod ord">
          <ac:chgData name="Leonie Smith" userId="fed1330f33f5650e" providerId="LiveId" clId="{10AE1DAE-44F6-4BE5-AE0D-0782CBD3BFD2}" dt="2024-03-13T07:28:35.840" v="29"/>
          <ac:picMkLst>
            <pc:docMk/>
            <pc:sldMk cId="3575870363" sldId="266"/>
            <ac:picMk id="9" creationId="{4D2F9160-7972-53D5-1715-2FCB94F8A735}"/>
          </ac:picMkLst>
        </pc:picChg>
        <pc:picChg chg="add del mod">
          <ac:chgData name="Leonie Smith" userId="fed1330f33f5650e" providerId="LiveId" clId="{10AE1DAE-44F6-4BE5-AE0D-0782CBD3BFD2}" dt="2024-03-13T07:28:37.140" v="31"/>
          <ac:picMkLst>
            <pc:docMk/>
            <pc:sldMk cId="3575870363" sldId="266"/>
            <ac:picMk id="10" creationId="{1E990559-CF0A-968D-810A-7A2911D011DD}"/>
          </ac:picMkLst>
        </pc:picChg>
        <pc:picChg chg="add del mod ord">
          <ac:chgData name="Leonie Smith" userId="fed1330f33f5650e" providerId="LiveId" clId="{10AE1DAE-44F6-4BE5-AE0D-0782CBD3BFD2}" dt="2024-03-13T07:28:49.183" v="32"/>
          <ac:picMkLst>
            <pc:docMk/>
            <pc:sldMk cId="3575870363" sldId="266"/>
            <ac:picMk id="13" creationId="{727BB675-47A3-B631-73D5-785FF1107EEF}"/>
          </ac:picMkLst>
        </pc:picChg>
        <pc:picChg chg="add mod">
          <ac:chgData name="Leonie Smith" userId="fed1330f33f5650e" providerId="LiveId" clId="{10AE1DAE-44F6-4BE5-AE0D-0782CBD3BFD2}" dt="2024-03-13T07:28:49.183" v="32"/>
          <ac:picMkLst>
            <pc:docMk/>
            <pc:sldMk cId="3575870363" sldId="266"/>
            <ac:picMk id="14" creationId="{05F51235-4A3B-BB02-B1BC-6BCF5A392C90}"/>
          </ac:picMkLst>
        </pc:picChg>
        <pc:picChg chg="del">
          <ac:chgData name="Leonie Smith" userId="fed1330f33f5650e" providerId="LiveId" clId="{10AE1DAE-44F6-4BE5-AE0D-0782CBD3BFD2}" dt="2024-03-13T07:28:12.013" v="25"/>
          <ac:picMkLst>
            <pc:docMk/>
            <pc:sldMk cId="3575870363" sldId="266"/>
            <ac:picMk id="15" creationId="{472071DD-7A0D-D7CA-362C-456194C7C513}"/>
          </ac:picMkLst>
        </pc:picChg>
      </pc:sldChg>
      <pc:sldChg chg="addSp delSp modSp mod modTransition modAnim">
        <pc:chgData name="Leonie Smith" userId="fed1330f33f5650e" providerId="LiveId" clId="{10AE1DAE-44F6-4BE5-AE0D-0782CBD3BFD2}" dt="2024-03-13T07:29:06.222" v="35"/>
        <pc:sldMkLst>
          <pc:docMk/>
          <pc:sldMk cId="4017137865" sldId="267"/>
        </pc:sldMkLst>
        <pc:picChg chg="add del mod ord">
          <ac:chgData name="Leonie Smith" userId="fed1330f33f5650e" providerId="LiveId" clId="{10AE1DAE-44F6-4BE5-AE0D-0782CBD3BFD2}" dt="2024-03-13T07:29:06.222" v="35"/>
          <ac:picMkLst>
            <pc:docMk/>
            <pc:sldMk cId="4017137865" sldId="267"/>
            <ac:picMk id="5" creationId="{55E50737-4990-29A5-090F-DD6A0304D439}"/>
          </ac:picMkLst>
        </pc:picChg>
        <pc:picChg chg="add mod">
          <ac:chgData name="Leonie Smith" userId="fed1330f33f5650e" providerId="LiveId" clId="{10AE1DAE-44F6-4BE5-AE0D-0782CBD3BFD2}" dt="2024-03-13T07:29:06.222" v="35"/>
          <ac:picMkLst>
            <pc:docMk/>
            <pc:sldMk cId="4017137865" sldId="267"/>
            <ac:picMk id="6" creationId="{BCB14AD8-CE0F-FFB6-5930-22A83DA9428A}"/>
          </ac:picMkLst>
        </pc:picChg>
        <pc:picChg chg="del">
          <ac:chgData name="Leonie Smith" userId="fed1330f33f5650e" providerId="LiveId" clId="{10AE1DAE-44F6-4BE5-AE0D-0782CBD3BFD2}" dt="2024-03-13T07:28:52.723" v="34"/>
          <ac:picMkLst>
            <pc:docMk/>
            <pc:sldMk cId="4017137865" sldId="267"/>
            <ac:picMk id="17" creationId="{73FED832-958A-5432-D2FA-5962DB9876B2}"/>
          </ac:picMkLst>
        </pc:picChg>
      </pc:sldChg>
      <pc:sldChg chg="addSp delSp modSp mod modTransition modAnim">
        <pc:chgData name="Leonie Smith" userId="fed1330f33f5650e" providerId="LiveId" clId="{10AE1DAE-44F6-4BE5-AE0D-0782CBD3BFD2}" dt="2024-03-13T07:29:24.189" v="38"/>
        <pc:sldMkLst>
          <pc:docMk/>
          <pc:sldMk cId="3137811553" sldId="268"/>
        </pc:sldMkLst>
        <pc:picChg chg="add del mod ord">
          <ac:chgData name="Leonie Smith" userId="fed1330f33f5650e" providerId="LiveId" clId="{10AE1DAE-44F6-4BE5-AE0D-0782CBD3BFD2}" dt="2024-03-13T07:29:24.189" v="38"/>
          <ac:picMkLst>
            <pc:docMk/>
            <pc:sldMk cId="3137811553" sldId="268"/>
            <ac:picMk id="5" creationId="{7971E816-7775-987B-7642-1A5CE95C27D4}"/>
          </ac:picMkLst>
        </pc:picChg>
        <pc:picChg chg="add mod">
          <ac:chgData name="Leonie Smith" userId="fed1330f33f5650e" providerId="LiveId" clId="{10AE1DAE-44F6-4BE5-AE0D-0782CBD3BFD2}" dt="2024-03-13T07:29:24.189" v="38"/>
          <ac:picMkLst>
            <pc:docMk/>
            <pc:sldMk cId="3137811553" sldId="268"/>
            <ac:picMk id="6" creationId="{E171A28D-C729-B635-A6CF-D0B5F592C4F6}"/>
          </ac:picMkLst>
        </pc:picChg>
        <pc:picChg chg="del">
          <ac:chgData name="Leonie Smith" userId="fed1330f33f5650e" providerId="LiveId" clId="{10AE1DAE-44F6-4BE5-AE0D-0782CBD3BFD2}" dt="2024-03-13T07:29:10.641" v="37"/>
          <ac:picMkLst>
            <pc:docMk/>
            <pc:sldMk cId="3137811553" sldId="268"/>
            <ac:picMk id="19" creationId="{501B28B4-A2D7-D8C0-C9FB-B45D264457EB}"/>
          </ac:picMkLst>
        </pc:picChg>
      </pc:sldChg>
      <pc:sldChg chg="addSp delSp modSp mod modTransition modAnim">
        <pc:chgData name="Leonie Smith" userId="fed1330f33f5650e" providerId="LiveId" clId="{10AE1DAE-44F6-4BE5-AE0D-0782CBD3BFD2}" dt="2024-03-13T07:29:40.639" v="41"/>
        <pc:sldMkLst>
          <pc:docMk/>
          <pc:sldMk cId="100491716" sldId="269"/>
        </pc:sldMkLst>
        <pc:picChg chg="add del mod ord">
          <ac:chgData name="Leonie Smith" userId="fed1330f33f5650e" providerId="LiveId" clId="{10AE1DAE-44F6-4BE5-AE0D-0782CBD3BFD2}" dt="2024-03-13T07:29:40.639" v="41"/>
          <ac:picMkLst>
            <pc:docMk/>
            <pc:sldMk cId="100491716" sldId="269"/>
            <ac:picMk id="5" creationId="{451638B5-CA14-C909-C833-BC5F65F26A0D}"/>
          </ac:picMkLst>
        </pc:picChg>
        <pc:picChg chg="add mod">
          <ac:chgData name="Leonie Smith" userId="fed1330f33f5650e" providerId="LiveId" clId="{10AE1DAE-44F6-4BE5-AE0D-0782CBD3BFD2}" dt="2024-03-13T07:29:40.639" v="41"/>
          <ac:picMkLst>
            <pc:docMk/>
            <pc:sldMk cId="100491716" sldId="269"/>
            <ac:picMk id="6" creationId="{C195F67B-E892-02F0-888D-DB6E51B234F2}"/>
          </ac:picMkLst>
        </pc:picChg>
        <pc:picChg chg="del">
          <ac:chgData name="Leonie Smith" userId="fed1330f33f5650e" providerId="LiveId" clId="{10AE1DAE-44F6-4BE5-AE0D-0782CBD3BFD2}" dt="2024-03-13T07:29:27.454" v="40"/>
          <ac:picMkLst>
            <pc:docMk/>
            <pc:sldMk cId="100491716" sldId="269"/>
            <ac:picMk id="11" creationId="{EC38E607-78F5-5E05-5162-1687BDEF2AA8}"/>
          </ac:picMkLst>
        </pc:picChg>
      </pc:sldChg>
      <pc:sldChg chg="addSp delSp modSp mod modTransition modAnim">
        <pc:chgData name="Leonie Smith" userId="fed1330f33f5650e" providerId="LiveId" clId="{10AE1DAE-44F6-4BE5-AE0D-0782CBD3BFD2}" dt="2024-03-13T07:30:18.481" v="50"/>
        <pc:sldMkLst>
          <pc:docMk/>
          <pc:sldMk cId="1922139011" sldId="281"/>
        </pc:sldMkLst>
        <pc:picChg chg="add del mod ord">
          <ac:chgData name="Leonie Smith" userId="fed1330f33f5650e" providerId="LiveId" clId="{10AE1DAE-44F6-4BE5-AE0D-0782CBD3BFD2}" dt="2024-03-13T07:30:18.481" v="50"/>
          <ac:picMkLst>
            <pc:docMk/>
            <pc:sldMk cId="1922139011" sldId="281"/>
            <ac:picMk id="5" creationId="{A4D16308-52E2-1C1E-6150-DE42431773CB}"/>
          </ac:picMkLst>
        </pc:picChg>
        <pc:picChg chg="add mod">
          <ac:chgData name="Leonie Smith" userId="fed1330f33f5650e" providerId="LiveId" clId="{10AE1DAE-44F6-4BE5-AE0D-0782CBD3BFD2}" dt="2024-03-13T07:30:18.481" v="50"/>
          <ac:picMkLst>
            <pc:docMk/>
            <pc:sldMk cId="1922139011" sldId="281"/>
            <ac:picMk id="6" creationId="{EB970922-1EFD-93CC-94C8-F76FA3BF1495}"/>
          </ac:picMkLst>
        </pc:picChg>
        <pc:picChg chg="del">
          <ac:chgData name="Leonie Smith" userId="fed1330f33f5650e" providerId="LiveId" clId="{10AE1DAE-44F6-4BE5-AE0D-0782CBD3BFD2}" dt="2024-03-13T07:30:06.729" v="49"/>
          <ac:picMkLst>
            <pc:docMk/>
            <pc:sldMk cId="1922139011" sldId="281"/>
            <ac:picMk id="16" creationId="{1D500A1B-12C9-92BA-FAD0-0DF809AEF2CA}"/>
          </ac:picMkLst>
        </pc:picChg>
      </pc:sldChg>
      <pc:sldChg chg="addSp delSp modSp mod modTransition modAnim">
        <pc:chgData name="Leonie Smith" userId="fed1330f33f5650e" providerId="LiveId" clId="{10AE1DAE-44F6-4BE5-AE0D-0782CBD3BFD2}" dt="2024-03-13T07:31:47.757" v="62"/>
        <pc:sldMkLst>
          <pc:docMk/>
          <pc:sldMk cId="1126511635" sldId="282"/>
        </pc:sldMkLst>
        <pc:picChg chg="add del mod ord">
          <ac:chgData name="Leonie Smith" userId="fed1330f33f5650e" providerId="LiveId" clId="{10AE1DAE-44F6-4BE5-AE0D-0782CBD3BFD2}" dt="2024-03-13T07:31:04.210" v="53"/>
          <ac:picMkLst>
            <pc:docMk/>
            <pc:sldMk cId="1126511635" sldId="282"/>
            <ac:picMk id="7" creationId="{BBAB17B7-3EF6-2A39-640A-C48C0E398E11}"/>
          </ac:picMkLst>
        </pc:picChg>
        <pc:picChg chg="add del mod">
          <ac:chgData name="Leonie Smith" userId="fed1330f33f5650e" providerId="LiveId" clId="{10AE1DAE-44F6-4BE5-AE0D-0782CBD3BFD2}" dt="2024-03-13T07:31:09.473" v="55"/>
          <ac:picMkLst>
            <pc:docMk/>
            <pc:sldMk cId="1126511635" sldId="282"/>
            <ac:picMk id="8" creationId="{6CB2DBE9-6D20-8B6A-30E4-B907058E4EC9}"/>
          </ac:picMkLst>
        </pc:picChg>
        <pc:picChg chg="add del mod ord">
          <ac:chgData name="Leonie Smith" userId="fed1330f33f5650e" providerId="LiveId" clId="{10AE1DAE-44F6-4BE5-AE0D-0782CBD3BFD2}" dt="2024-03-13T07:31:18.466" v="56"/>
          <ac:picMkLst>
            <pc:docMk/>
            <pc:sldMk cId="1126511635" sldId="282"/>
            <ac:picMk id="11" creationId="{33722A25-FC9C-B3E4-10E0-5184DFB58A98}"/>
          </ac:picMkLst>
        </pc:picChg>
        <pc:picChg chg="add del mod">
          <ac:chgData name="Leonie Smith" userId="fed1330f33f5650e" providerId="LiveId" clId="{10AE1DAE-44F6-4BE5-AE0D-0782CBD3BFD2}" dt="2024-03-13T07:31:21.614" v="58"/>
          <ac:picMkLst>
            <pc:docMk/>
            <pc:sldMk cId="1126511635" sldId="282"/>
            <ac:picMk id="12" creationId="{11CD8B4C-2E93-0154-23C2-AD4289340648}"/>
          </ac:picMkLst>
        </pc:picChg>
        <pc:picChg chg="add del mod ord">
          <ac:chgData name="Leonie Smith" userId="fed1330f33f5650e" providerId="LiveId" clId="{10AE1DAE-44F6-4BE5-AE0D-0782CBD3BFD2}" dt="2024-03-13T07:31:29.015" v="59"/>
          <ac:picMkLst>
            <pc:docMk/>
            <pc:sldMk cId="1126511635" sldId="282"/>
            <ac:picMk id="15" creationId="{DA070219-721F-46DD-0079-7900FA13C020}"/>
          </ac:picMkLst>
        </pc:picChg>
        <pc:picChg chg="add del mod">
          <ac:chgData name="Leonie Smith" userId="fed1330f33f5650e" providerId="LiveId" clId="{10AE1DAE-44F6-4BE5-AE0D-0782CBD3BFD2}" dt="2024-03-13T07:31:30.230" v="61"/>
          <ac:picMkLst>
            <pc:docMk/>
            <pc:sldMk cId="1126511635" sldId="282"/>
            <ac:picMk id="16" creationId="{06E7832A-99A6-2969-5976-10D20D8591D0}"/>
          </ac:picMkLst>
        </pc:picChg>
        <pc:picChg chg="add del mod ord">
          <ac:chgData name="Leonie Smith" userId="fed1330f33f5650e" providerId="LiveId" clId="{10AE1DAE-44F6-4BE5-AE0D-0782CBD3BFD2}" dt="2024-03-13T07:31:47.757" v="62"/>
          <ac:picMkLst>
            <pc:docMk/>
            <pc:sldMk cId="1126511635" sldId="282"/>
            <ac:picMk id="19" creationId="{FA0F5A68-C5C2-9D5B-0E98-AC5FBE93F5F1}"/>
          </ac:picMkLst>
        </pc:picChg>
        <pc:picChg chg="add mod">
          <ac:chgData name="Leonie Smith" userId="fed1330f33f5650e" providerId="LiveId" clId="{10AE1DAE-44F6-4BE5-AE0D-0782CBD3BFD2}" dt="2024-03-13T07:31:47.757" v="62"/>
          <ac:picMkLst>
            <pc:docMk/>
            <pc:sldMk cId="1126511635" sldId="282"/>
            <ac:picMk id="20" creationId="{D3088F4D-10E2-6C5B-8B43-10D5BB317755}"/>
          </ac:picMkLst>
        </pc:picChg>
        <pc:picChg chg="del">
          <ac:chgData name="Leonie Smith" userId="fed1330f33f5650e" providerId="LiveId" clId="{10AE1DAE-44F6-4BE5-AE0D-0782CBD3BFD2}" dt="2024-03-13T07:31:00.339" v="52"/>
          <ac:picMkLst>
            <pc:docMk/>
            <pc:sldMk cId="1126511635" sldId="282"/>
            <ac:picMk id="25" creationId="{673E5E77-DD9A-84D2-9D4B-1BC39B3ED972}"/>
          </ac:picMkLst>
        </pc:picChg>
      </pc:sldChg>
      <pc:sldChg chg="addSp delSp modSp mod modTransition modAnim">
        <pc:chgData name="Leonie Smith" userId="fed1330f33f5650e" providerId="LiveId" clId="{10AE1DAE-44F6-4BE5-AE0D-0782CBD3BFD2}" dt="2024-03-13T07:28:08.157" v="23"/>
        <pc:sldMkLst>
          <pc:docMk/>
          <pc:sldMk cId="3768555546" sldId="296"/>
        </pc:sldMkLst>
        <pc:picChg chg="add del mod">
          <ac:chgData name="Leonie Smith" userId="fed1330f33f5650e" providerId="LiveId" clId="{10AE1DAE-44F6-4BE5-AE0D-0782CBD3BFD2}" dt="2024-03-13T07:28:08.157" v="23"/>
          <ac:picMkLst>
            <pc:docMk/>
            <pc:sldMk cId="3768555546" sldId="296"/>
            <ac:picMk id="5" creationId="{BD1B0237-0373-0B68-43C4-C855220A00A3}"/>
          </ac:picMkLst>
        </pc:picChg>
        <pc:picChg chg="add mod">
          <ac:chgData name="Leonie Smith" userId="fed1330f33f5650e" providerId="LiveId" clId="{10AE1DAE-44F6-4BE5-AE0D-0782CBD3BFD2}" dt="2024-03-13T07:28:08.157" v="23"/>
          <ac:picMkLst>
            <pc:docMk/>
            <pc:sldMk cId="3768555546" sldId="296"/>
            <ac:picMk id="6" creationId="{7E16795A-EB12-D755-6407-B1CCC4431B6B}"/>
          </ac:picMkLst>
        </pc:picChg>
        <pc:picChg chg="del">
          <ac:chgData name="Leonie Smith" userId="fed1330f33f5650e" providerId="LiveId" clId="{10AE1DAE-44F6-4BE5-AE0D-0782CBD3BFD2}" dt="2024-03-13T07:27:59.037" v="22"/>
          <ac:picMkLst>
            <pc:docMk/>
            <pc:sldMk cId="3768555546" sldId="296"/>
            <ac:picMk id="7" creationId="{50211B7B-A1F5-9647-D03D-19EA45FE75BB}"/>
          </ac:picMkLst>
        </pc:picChg>
      </pc:sldChg>
      <pc:sldChg chg="addSp delSp modSp mod modTransition modAnim">
        <pc:chgData name="Leonie Smith" userId="fed1330f33f5650e" providerId="LiveId" clId="{10AE1DAE-44F6-4BE5-AE0D-0782CBD3BFD2}" dt="2024-03-13T07:30:02.788" v="47"/>
        <pc:sldMkLst>
          <pc:docMk/>
          <pc:sldMk cId="704200983" sldId="298"/>
        </pc:sldMkLst>
        <pc:picChg chg="add del mod">
          <ac:chgData name="Leonie Smith" userId="fed1330f33f5650e" providerId="LiveId" clId="{10AE1DAE-44F6-4BE5-AE0D-0782CBD3BFD2}" dt="2024-03-13T07:29:50.182" v="44"/>
          <ac:picMkLst>
            <pc:docMk/>
            <pc:sldMk cId="704200983" sldId="298"/>
            <ac:picMk id="5" creationId="{17BBFFED-E3F0-428E-EAAD-F59ABE256E32}"/>
          </ac:picMkLst>
        </pc:picChg>
        <pc:picChg chg="add del mod">
          <ac:chgData name="Leonie Smith" userId="fed1330f33f5650e" providerId="LiveId" clId="{10AE1DAE-44F6-4BE5-AE0D-0782CBD3BFD2}" dt="2024-03-13T07:29:51.369" v="46"/>
          <ac:picMkLst>
            <pc:docMk/>
            <pc:sldMk cId="704200983" sldId="298"/>
            <ac:picMk id="6" creationId="{C2B9158E-5D50-B39E-15B7-5AACF174B5D6}"/>
          </ac:picMkLst>
        </pc:picChg>
        <pc:picChg chg="del">
          <ac:chgData name="Leonie Smith" userId="fed1330f33f5650e" providerId="LiveId" clId="{10AE1DAE-44F6-4BE5-AE0D-0782CBD3BFD2}" dt="2024-03-13T07:29:44.350" v="43"/>
          <ac:picMkLst>
            <pc:docMk/>
            <pc:sldMk cId="704200983" sldId="298"/>
            <ac:picMk id="8" creationId="{8463772D-C130-EADB-3376-E9B6950911DE}"/>
          </ac:picMkLst>
        </pc:picChg>
        <pc:picChg chg="add del mod ord">
          <ac:chgData name="Leonie Smith" userId="fed1330f33f5650e" providerId="LiveId" clId="{10AE1DAE-44F6-4BE5-AE0D-0782CBD3BFD2}" dt="2024-03-13T07:30:02.788" v="47"/>
          <ac:picMkLst>
            <pc:docMk/>
            <pc:sldMk cId="704200983" sldId="298"/>
            <ac:picMk id="10" creationId="{5C580038-D4C3-2742-2186-B4D2D2514ADA}"/>
          </ac:picMkLst>
        </pc:picChg>
        <pc:picChg chg="add mod">
          <ac:chgData name="Leonie Smith" userId="fed1330f33f5650e" providerId="LiveId" clId="{10AE1DAE-44F6-4BE5-AE0D-0782CBD3BFD2}" dt="2024-03-13T07:30:02.788" v="47"/>
          <ac:picMkLst>
            <pc:docMk/>
            <pc:sldMk cId="704200983" sldId="298"/>
            <ac:picMk id="11" creationId="{129307DA-44D4-4BAF-3FEA-A413FCD235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6" name="Audio 5">
            <a:hlinkClick r:id="" action="ppaction://media"/>
            <a:extLst>
              <a:ext uri="{FF2B5EF4-FFF2-40B4-BE49-F238E27FC236}">
                <a16:creationId xmlns:a16="http://schemas.microsoft.com/office/drawing/2014/main" id="{53E37B2D-7DE8-C357-5309-77DE35BE41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5"/>
    </mc:Choice>
    <mc:Fallback xmlns="">
      <p:transition spd="slow" advTm="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16E99E-8874-E80E-EC31-9B8E8D1694E6}"/>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F1128CC-6313-A2F9-01B8-6308A61FAF8D}"/>
              </a:ext>
            </a:extLst>
          </p:cNvPr>
          <p:cNvSpPr txBox="1"/>
          <p:nvPr/>
        </p:nvSpPr>
        <p:spPr>
          <a:xfrm>
            <a:off x="9338083" y="280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25:4</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a:t>
            </a:r>
            <a:r>
              <a:rPr lang="bo-CN" sz="8000" dirty="0">
                <a:solidFill>
                  <a:srgbClr val="121212"/>
                </a:solidFill>
                <a:latin typeface="Arial" panose="020B0604020202020204" pitchFamily="34" charset="0"/>
              </a:rPr>
              <a:t>མག་པ་ཡོང་འཕྱི་བ་དང་དེ་དག་གཉིད་འཐིབས་ནས་གཉིད་ལ༌ཡུར།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5When the bridegroom was delayed, they all became drowsy and fell asleep.</a:t>
            </a:r>
            <a:endParaRPr lang="en-IN" dirty="0"/>
          </a:p>
        </p:txBody>
      </p:sp>
      <p:pic>
        <p:nvPicPr>
          <p:cNvPr id="6" name="Audio 5">
            <a:hlinkClick r:id="" action="ppaction://media"/>
            <a:extLst>
              <a:ext uri="{FF2B5EF4-FFF2-40B4-BE49-F238E27FC236}">
                <a16:creationId xmlns:a16="http://schemas.microsoft.com/office/drawing/2014/main" id="{FD40FC24-2E89-4962-59DF-48EF0BC82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157"/>
    </mc:Choice>
    <mc:Fallback xmlns="">
      <p:transition spd="slow" advTm="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DEDC26-31E9-C4B7-CB81-6674EFC6DCFE}"/>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9F0F67-572C-1CE5-6608-94AB78886DE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25:5</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ནམ་ཕྱེད་ཙམ་ལ་མི་ཞིག་གིས་སྐད་གསང་མཐོན༌པོས། ལྟོས༌དང༌། མག་པ་སླེབས༌བྱུང༌། ཁྱོད་རྣམས་ཕྱི་རོལ་ཏུ་ཁོང་བསུ་རུ་ཤོག་ཅེས་སྨྲས༌སོ།།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6At midnight the cry rang out: ‘Here is the bridegroom! Come out to meet him!’</a:t>
            </a:r>
            <a:endParaRPr lang="en-IN" dirty="0"/>
          </a:p>
        </p:txBody>
      </p:sp>
      <p:pic>
        <p:nvPicPr>
          <p:cNvPr id="6" name="Audio 5">
            <a:hlinkClick r:id="" action="ppaction://media"/>
            <a:extLst>
              <a:ext uri="{FF2B5EF4-FFF2-40B4-BE49-F238E27FC236}">
                <a16:creationId xmlns:a16="http://schemas.microsoft.com/office/drawing/2014/main" id="{978CAD32-170E-B453-F065-D674E7820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94"/>
    </mc:Choice>
    <mc:Fallback xmlns="">
      <p:transition spd="slow" advTm="10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459CBF-2D1A-FF4B-CF6D-A766F2054CF3}"/>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631BC-9BA4-65C8-08F0-C553FBF5DB4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25:6</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ན་ཆུང་བུ་མོ་ཐམས་ཅད་ཡར་ལངས་ཏེ་རང་རང་གི་སྒྲོན་མེའི་སྡོང་རས་བཅད༌ཅིང༌།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7Then all the virgins woke up and trimmed their lamps.</a:t>
            </a:r>
            <a:endParaRPr lang="en-IN" dirty="0"/>
          </a:p>
        </p:txBody>
      </p:sp>
      <p:pic>
        <p:nvPicPr>
          <p:cNvPr id="6" name="Audio 5">
            <a:hlinkClick r:id="" action="ppaction://media"/>
            <a:extLst>
              <a:ext uri="{FF2B5EF4-FFF2-40B4-BE49-F238E27FC236}">
                <a16:creationId xmlns:a16="http://schemas.microsoft.com/office/drawing/2014/main" id="{7E16795A-EB12-D755-6407-B1CCC4431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8555546"/>
      </p:ext>
    </p:extLst>
  </p:cSld>
  <p:clrMapOvr>
    <a:masterClrMapping/>
  </p:clrMapOvr>
  <mc:AlternateContent xmlns:mc="http://schemas.openxmlformats.org/markup-compatibility/2006" xmlns:p14="http://schemas.microsoft.com/office/powerpoint/2010/main">
    <mc:Choice Requires="p14">
      <p:transition spd="slow" p14:dur="2000" advTm="5812"/>
    </mc:Choice>
    <mc:Fallback xmlns="">
      <p:transition spd="slow" advTm="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BA43-C6A9-C829-5C2A-D30D668F34CC}"/>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AB13AA2-F853-B041-4411-37FC4C3BFDC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25:7</a:t>
            </a:r>
          </a:p>
        </p:txBody>
      </p:sp>
    </p:spTree>
    <p:extLst>
      <p:ext uri="{BB962C8B-B14F-4D97-AF65-F5344CB8AC3E}">
        <p14:creationId xmlns:p14="http://schemas.microsoft.com/office/powerpoint/2010/main" val="215575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བླུན་མོ་དག་གིས་མཛངས་མ་རྣམས་ལ་སྨྲས༌པ། ངེད་རྣམས་ཀྱི་སྒྲོན་མེ་ཟད་ལ་ཉེ་བས་སྣུམ་ཅུང་ཙམ་སྟེར་རོགས་ཞེས་པ༌ལ།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8The foolish ones said to the wise, ‘Give us some of your oil; our lamps are going out.’</a:t>
            </a:r>
            <a:endParaRPr lang="en-IN" dirty="0"/>
          </a:p>
        </p:txBody>
      </p:sp>
      <p:pic>
        <p:nvPicPr>
          <p:cNvPr id="14" name="Audio 13">
            <a:hlinkClick r:id="" action="ppaction://media"/>
            <a:extLst>
              <a:ext uri="{FF2B5EF4-FFF2-40B4-BE49-F238E27FC236}">
                <a16:creationId xmlns:a16="http://schemas.microsoft.com/office/drawing/2014/main" id="{05F51235-4A3B-BB02-B1BC-6BCF5A392C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32"/>
    </mc:Choice>
    <mc:Fallback xmlns="">
      <p:transition spd="slow" advTm="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95206B-AAA4-4A9F-6508-B50A3656EBC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F926519-7C17-EB2E-EE0D-AC89F968A6B8}"/>
              </a:ext>
            </a:extLst>
          </p:cNvPr>
          <p:cNvSpPr txBox="1"/>
          <p:nvPr/>
        </p:nvSpPr>
        <p:spPr>
          <a:xfrm>
            <a:off x="9338083" y="280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མཛངས་མ་རྣམས་ན༌རེ། དེ་ལྟར་བྱས༌ན་སྣུམ་གྱིས་བདག་ཅག་ཐམས་ཅད་ལ་མི་འདང༌བས། ཁྱོད་རྣམས་སྣུམ་འཚོང་སར་ཉོ་རུ་སོང་ན་ལེགས་ཞེས་སྨྲས༌སོ།།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9‘No,’ said the wise ones, ‘or there may not be enough for both us and you. Instead, go to those who sell oil and buy some for yourselves.’</a:t>
            </a:r>
            <a:endParaRPr lang="en-IN" dirty="0"/>
          </a:p>
        </p:txBody>
      </p:sp>
      <p:pic>
        <p:nvPicPr>
          <p:cNvPr id="6" name="Audio 5">
            <a:hlinkClick r:id="" action="ppaction://media"/>
            <a:extLst>
              <a:ext uri="{FF2B5EF4-FFF2-40B4-BE49-F238E27FC236}">
                <a16:creationId xmlns:a16="http://schemas.microsoft.com/office/drawing/2014/main" id="{BCB14AD8-CE0F-FFB6-5930-22A83DA94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674624B-5A1B-FFF7-8C83-A87C44BA209A}"/>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C4BB3EB-B392-FA10-123F-C355A9782A35}"/>
              </a:ext>
            </a:extLst>
          </p:cNvPr>
          <p:cNvSpPr txBox="1"/>
          <p:nvPr/>
        </p:nvSpPr>
        <p:spPr>
          <a:xfrm>
            <a:off x="5499100" y="410620"/>
            <a:ext cx="5219700" cy="30183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མད་ཐཱ། 25</a:t>
            </a:r>
          </a:p>
          <a:p>
            <a:r>
              <a:rPr lang="bo-CN" sz="8000" b="1" dirty="0">
                <a:solidFill>
                  <a:schemeClr val="bg1"/>
                </a:solidFill>
                <a:latin typeface="Arial" panose="020B0604020202020204" pitchFamily="34" charset="0"/>
              </a:rPr>
              <a:t>བག་རོགས་བཅུ་ཡི་དཔེ།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A862F42-F9C7-0225-DA69-632A53315EB2}"/>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EC6B730-A293-1292-AE2F-3D9D3265F11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བླུན་མོ་རྣམས་སྣུམ་ཉོ་རུ་སོང་བའི་དུས་སུ་མག་པ་སླེབས༌ཤིང༌། སྟ་གོན་བྱས་ཟིན་པ་རྣམས་མག་པ་དང་མཉམ་དུ་བག་སྟོན་ལ་ཞུགས་པ་དང་སྒོ་བརྒྱབ་པ༌རེད།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10But while they were on their way to buy it, the bridegroom arrived. Those who were ready went in with him to the wedding banquet, and the door was shut.</a:t>
            </a:r>
            <a:endParaRPr lang="en-IN" dirty="0"/>
          </a:p>
        </p:txBody>
      </p:sp>
      <p:pic>
        <p:nvPicPr>
          <p:cNvPr id="6" name="Audio 5">
            <a:hlinkClick r:id="" action="ppaction://media"/>
            <a:extLst>
              <a:ext uri="{FF2B5EF4-FFF2-40B4-BE49-F238E27FC236}">
                <a16:creationId xmlns:a16="http://schemas.microsoft.com/office/drawing/2014/main" id="{E171A28D-C729-B635-A6CF-D0B5F592C4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inting of people holding baskets&#10;&#10;Description automatically generated">
            <a:extLst>
              <a:ext uri="{FF2B5EF4-FFF2-40B4-BE49-F238E27FC236}">
                <a16:creationId xmlns:a16="http://schemas.microsoft.com/office/drawing/2014/main" id="{0F807660-E897-0796-334E-7CF85F3410F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1C3F1DE-3EAB-2A77-6330-1361955F474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དེ་ནས་ན་ཆུང་བུ་མོ་གཞན་རྣམས་ཀྱང་ཕྱིར་སླེབས་ཤིང་ན༌རེ། བདག་པོ༌ལགས། བདག་པོ༌ལགས། ངེད་ཅག་ལ་སྒོ་ཕྱེ་བར་མཛོད་ཅེས་སྨྲས་པ༌ན།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11Later the other virgins arrived and said, ‘Lord, lord, open the door for us!’</a:t>
            </a:r>
            <a:endParaRPr lang="en-IN" dirty="0"/>
          </a:p>
        </p:txBody>
      </p:sp>
      <p:pic>
        <p:nvPicPr>
          <p:cNvPr id="6" name="Audio 5">
            <a:hlinkClick r:id="" action="ppaction://media"/>
            <a:extLst>
              <a:ext uri="{FF2B5EF4-FFF2-40B4-BE49-F238E27FC236}">
                <a16:creationId xmlns:a16="http://schemas.microsoft.com/office/drawing/2014/main" id="{C195F67B-E892-02F0-888D-DB6E51B23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D848F5C-7086-9C8D-8DB0-9934BB0A3F64}"/>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9DE1DB1-2283-5A49-03B7-9468D190EC6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བདག་པོས་འདི་སྐད༌དུ། ངས་ཁྱོད་རྣམས་ལ་བདེན་པར་སྨྲ༌སྟེ། བདག་གིས་ཁྱོད་རྣམས་ངོ་མི་ཤེས་ཞེས་སྨྲས༌སོ།།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solidFill>
                  <a:srgbClr val="000000"/>
                </a:solidFill>
                <a:latin typeface="system-ui"/>
              </a:rPr>
              <a:t>12But he replied, ‘Truly I tell you, I do not know you.’</a:t>
            </a:r>
            <a:endParaRPr lang="en-IN" dirty="0"/>
          </a:p>
        </p:txBody>
      </p:sp>
      <p:pic>
        <p:nvPicPr>
          <p:cNvPr id="11" name="Audio 10">
            <a:hlinkClick r:id="" action="ppaction://media"/>
            <a:extLst>
              <a:ext uri="{FF2B5EF4-FFF2-40B4-BE49-F238E27FC236}">
                <a16:creationId xmlns:a16="http://schemas.microsoft.com/office/drawing/2014/main" id="{129307DA-44D4-4BAF-3FEA-A413FCD235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4200983"/>
      </p:ext>
    </p:extLst>
  </p:cSld>
  <p:clrMapOvr>
    <a:masterClrMapping/>
  </p:clrMapOvr>
  <mc:AlternateContent xmlns:mc="http://schemas.openxmlformats.org/markup-compatibility/2006" xmlns:p14="http://schemas.microsoft.com/office/powerpoint/2010/main">
    <mc:Choice Requires="p14">
      <p:transition spd="slow" p14:dur="2000" advTm="8084"/>
    </mc:Choice>
    <mc:Fallback xmlns="">
      <p:transition spd="slow" advTm="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3D5EC-C7BA-4B04-935D-796793B27B75}"/>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202625B-920E-FD1F-7D1C-B91985C780E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25:12</a:t>
            </a:r>
          </a:p>
        </p:txBody>
      </p:sp>
    </p:spTree>
    <p:extLst>
      <p:ext uri="{BB962C8B-B14F-4D97-AF65-F5344CB8AC3E}">
        <p14:creationId xmlns:p14="http://schemas.microsoft.com/office/powerpoint/2010/main" val="4216750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དེའི༌ཕྱིར། ཁྱོད་ཅག་གིས་ཀྱང་ཉིན་མོ་དེ་དང་དུས་དེ་ནི་ནམ་ཞིག་ཡིན་པ་མི་ཤེས་པས་གཟབ་པར་གྱིས་ཞེས་གསུངས༌སོ།།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13Therefore keep watch, because you do not know the day or the hour.</a:t>
            </a:r>
            <a:endParaRPr lang="en-IN" dirty="0"/>
          </a:p>
        </p:txBody>
      </p:sp>
      <p:pic>
        <p:nvPicPr>
          <p:cNvPr id="6" name="Audio 5">
            <a:hlinkClick r:id="" action="ppaction://media"/>
            <a:extLst>
              <a:ext uri="{FF2B5EF4-FFF2-40B4-BE49-F238E27FC236}">
                <a16:creationId xmlns:a16="http://schemas.microsoft.com/office/drawing/2014/main" id="{EB970922-1EFD-93CC-94C8-F76FA3BF14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442"/>
    </mc:Choice>
    <mc:Fallback xmlns="">
      <p:transition spd="slow" advTm="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1F334-4CC7-06E1-C639-46C5F61CF95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FB259E-044D-C279-8927-26EDD1325F0F}"/>
              </a:ext>
            </a:extLst>
          </p:cNvPr>
          <p:cNvSpPr txBox="1"/>
          <p:nvPr/>
        </p:nvSpPr>
        <p:spPr>
          <a:xfrm>
            <a:off x="9338083" y="280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25:13</a:t>
            </a:r>
          </a:p>
        </p:txBody>
      </p:sp>
    </p:spTree>
    <p:extLst>
      <p:ext uri="{BB962C8B-B14F-4D97-AF65-F5344CB8AC3E}">
        <p14:creationId xmlns:p14="http://schemas.microsoft.com/office/powerpoint/2010/main" val="2839343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D3088F4D-10E2-6C5B-8B43-10D5BB317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6511635"/>
      </p:ext>
    </p:extLst>
  </p:cSld>
  <p:clrMapOvr>
    <a:masterClrMapping/>
  </p:clrMapOvr>
  <mc:AlternateContent xmlns:mc="http://schemas.openxmlformats.org/markup-compatibility/2006" xmlns:p14="http://schemas.microsoft.com/office/powerpoint/2010/main">
    <mc:Choice Requires="p14">
      <p:transition spd="slow" p14:dur="2000" advTm="14225"/>
    </mc:Choice>
    <mc:Fallback xmlns="">
      <p:transition spd="slow" advTm="1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མད་ཐཱ། 25</a:t>
            </a:r>
          </a:p>
          <a:p>
            <a:r>
              <a:rPr lang="bo-CN" sz="8000" b="1" dirty="0">
                <a:solidFill>
                  <a:srgbClr val="121212"/>
                </a:solidFill>
                <a:latin typeface="Arial" panose="020B0604020202020204" pitchFamily="34" charset="0"/>
              </a:rPr>
              <a:t>བག་རོགས་བཅུ་ཡི་དཔེ།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Ten Virgins - Matthew 25:1-13</a:t>
            </a:r>
            <a:endParaRPr lang="en-IN" sz="6000" dirty="0"/>
          </a:p>
        </p:txBody>
      </p:sp>
      <p:pic>
        <p:nvPicPr>
          <p:cNvPr id="6" name="Audio 5">
            <a:hlinkClick r:id="" action="ppaction://media"/>
            <a:extLst>
              <a:ext uri="{FF2B5EF4-FFF2-40B4-BE49-F238E27FC236}">
                <a16:creationId xmlns:a16="http://schemas.microsoft.com/office/drawing/2014/main" id="{CA98470D-4BE6-46D9-CCB2-92A02C19C7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088"/>
    </mc:Choice>
    <mc:Fallback xmlns="">
      <p:transition spd="slow" advTm="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1F334-4CC7-06E1-C639-46C5F61CF95E}"/>
              </a:ext>
            </a:extLst>
          </p:cNvPr>
          <p:cNvPicPr>
            <a:picLocks noChangeAspect="1"/>
          </p:cNvPicPr>
          <p:nvPr/>
        </p:nvPicPr>
        <p:blipFill rotWithShape="1">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58B2A7-86DF-5951-51DA-272E94414DC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EB626F4-43CA-3A83-A593-2EA29DDC7B39}"/>
              </a:ext>
            </a:extLst>
          </p:cNvPr>
          <p:cNvSpPr txBox="1"/>
          <p:nvPr/>
        </p:nvSpPr>
        <p:spPr>
          <a:xfrm>
            <a:off x="5499100" y="410620"/>
            <a:ext cx="5219700" cy="30183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མད་ཐཱ། 25</a:t>
            </a:r>
          </a:p>
          <a:p>
            <a:r>
              <a:rPr lang="bo-CN" sz="8000" b="1" dirty="0">
                <a:solidFill>
                  <a:schemeClr val="bg1"/>
                </a:solidFill>
                <a:latin typeface="Arial" panose="020B0604020202020204" pitchFamily="34" charset="0"/>
              </a:rPr>
              <a:t>བག་རོགས་བཅུ་ཡི་དཔེ།</a:t>
            </a:r>
          </a:p>
          <a:p>
            <a:endParaRPr lang="en-IN" dirty="0"/>
          </a:p>
        </p:txBody>
      </p:sp>
      <p:sp>
        <p:nvSpPr>
          <p:cNvPr id="4" name="TextBox 2">
            <a:extLst>
              <a:ext uri="{FF2B5EF4-FFF2-40B4-BE49-F238E27FC236}">
                <a16:creationId xmlns:a16="http://schemas.microsoft.com/office/drawing/2014/main" id="{BBA71A51-632C-A54A-EE17-F68BB1F6AC9F}"/>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དེ་ནས་སྐྱབས་མགོན་ཡེ་ཤུས་འདི་སྐད༌དུ། དུས༌དེར། ནམ་མཁའི་རྒྱལ་སྲིད་ནི་ན་ཆུང་བུ་མོ་བཅུ་ཡིས་སྒྲོན་མེ་བཟུང་ནས་ཕྱི་རུ་མག་པ་བསུ་བར་སོང་བ་དང་འ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1“At that time the kingdom of heaven will be like ten virgins who took their lamps and went out to meet the bridegroom</a:t>
            </a:r>
            <a:endParaRPr lang="en-IN" dirty="0"/>
          </a:p>
        </p:txBody>
      </p:sp>
      <p:pic>
        <p:nvPicPr>
          <p:cNvPr id="6" name="Audio 5">
            <a:hlinkClick r:id="" action="ppaction://media"/>
            <a:extLst>
              <a:ext uri="{FF2B5EF4-FFF2-40B4-BE49-F238E27FC236}">
                <a16:creationId xmlns:a16="http://schemas.microsoft.com/office/drawing/2014/main" id="{8AEEEB9C-6F47-506A-8F24-6BDF8DFB4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084"/>
    </mc:Choice>
    <mc:Fallback xmlns="">
      <p:transition spd="slow" advTm="1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CBC371-F216-AAD2-638B-1222B3623B4C}"/>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012396F-7324-1AB9-F446-3ACC992F9AE1}"/>
              </a:ext>
            </a:extLst>
          </p:cNvPr>
          <p:cNvSpPr txBox="1"/>
          <p:nvPr/>
        </p:nvSpPr>
        <p:spPr>
          <a:xfrm>
            <a:off x="588352" y="5614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དེ་རྣམས་ལས་ལྔ་ནི་བླུན་ཞིང་ལྔ་ནི་མཛངས་མ༌ཡིན།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བླུན་མོ་རྣམས་ཀྱིས་སྒྲོན་མེ་བཟུང་ཡང་སྣུམ་མ་ཁྱེར༌ཏོ།།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000000"/>
                </a:solidFill>
                <a:latin typeface="system-ui"/>
              </a:rPr>
              <a:t>2Five of them were foolish, and five were wise. 3The foolish ones took their lamps but did not take along any extra oil. </a:t>
            </a:r>
            <a:endParaRPr lang="en-IN" sz="5400" dirty="0"/>
          </a:p>
        </p:txBody>
      </p:sp>
      <p:pic>
        <p:nvPicPr>
          <p:cNvPr id="6" name="Audio 5">
            <a:hlinkClick r:id="" action="ppaction://media"/>
            <a:extLst>
              <a:ext uri="{FF2B5EF4-FFF2-40B4-BE49-F238E27FC236}">
                <a16:creationId xmlns:a16="http://schemas.microsoft.com/office/drawing/2014/main" id="{33F9BCC3-268C-2744-720D-ACA7DC95F2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18"/>
    </mc:Choice>
    <mc:Fallback xmlns="">
      <p:transition spd="slow" advTm="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DA691CE-D3D7-CD26-76CE-9BD7EDD7D366}"/>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4880D23-6393-E84E-90DB-53B6D0E52F8B}"/>
              </a:ext>
            </a:extLst>
          </p:cNvPr>
          <p:cNvSpPr txBox="1"/>
          <p:nvPr/>
        </p:nvSpPr>
        <p:spPr>
          <a:xfrm>
            <a:off x="9338083" y="2803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25:2,3</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འོན༌ཀྱང༌། མཛངས་མ་རྣམས་ཀྱིས་སྒྲོན་མེ་བཟུང་ཞིང་སྣུམ་ཡང་སྣོད་ཀྱི་ནང་དུ་བླུགས་ཏེ༌ཁྱེར།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000000"/>
                </a:solidFill>
                <a:effectLst/>
                <a:latin typeface="system-ui"/>
              </a:rPr>
              <a:t>4But the wise ones took oil in flasks along with their lamps. </a:t>
            </a:r>
            <a:endParaRPr lang="en-IN" sz="5400" dirty="0"/>
          </a:p>
        </p:txBody>
      </p:sp>
      <p:pic>
        <p:nvPicPr>
          <p:cNvPr id="6" name="Audio 5">
            <a:hlinkClick r:id="" action="ppaction://media"/>
            <a:extLst>
              <a:ext uri="{FF2B5EF4-FFF2-40B4-BE49-F238E27FC236}">
                <a16:creationId xmlns:a16="http://schemas.microsoft.com/office/drawing/2014/main" id="{DFEA07B4-32DF-01CD-43A3-418CC56FA3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953"/>
    </mc:Choice>
    <mc:Fallback xmlns="">
      <p:transition spd="slow" advTm="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2744</TotalTime>
  <Words>977</Words>
  <Application>Microsoft Office PowerPoint</Application>
  <PresentationFormat>Widescreen</PresentationFormat>
  <Paragraphs>63</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system-ui</vt:lpstr>
      <vt:lpstr>TimesNewRomanPS-BoldMT</vt:lpstr>
      <vt:lpstr>TimesNewRomanPSMT</vt:lpstr>
      <vt:lpstr>Office Theme</vt:lpstr>
      <vt:lpstr>62-6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2024-07-26T06:47:19Z</dcterms:modified>
</cp:coreProperties>
</file>