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97"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6" r:id="rId37"/>
    <p:sldId id="295"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B58D3-AF28-43E3-B6C2-13B47EBAC69B}" v="2" dt="2025-05-09T06:38:48.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2" d="100"/>
          <a:sy n="42" d="100"/>
        </p:scale>
        <p:origin x="78" y="14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3DB58D3-AF28-43E3-B6C2-13B47EBAC69B}"/>
    <pc:docChg chg="custSel modSld">
      <pc:chgData name="Alfred Smith" userId="3c60a3631c0db8ad" providerId="LiveId" clId="{13DB58D3-AF28-43E3-B6C2-13B47EBAC69B}" dt="2025-05-09T06:38:48.702" v="3"/>
      <pc:docMkLst>
        <pc:docMk/>
      </pc:docMkLst>
      <pc:sldChg chg="addSp delSp modSp mod">
        <pc:chgData name="Alfred Smith" userId="3c60a3631c0db8ad" providerId="LiveId" clId="{13DB58D3-AF28-43E3-B6C2-13B47EBAC69B}" dt="2025-05-09T06:37:53.585" v="2"/>
        <pc:sldMkLst>
          <pc:docMk/>
          <pc:sldMk cId="1499918570" sldId="257"/>
        </pc:sldMkLst>
        <pc:spChg chg="del">
          <ac:chgData name="Alfred Smith" userId="3c60a3631c0db8ad" providerId="LiveId" clId="{13DB58D3-AF28-43E3-B6C2-13B47EBAC69B}" dt="2025-05-09T06:37:49.423" v="0" actId="478"/>
          <ac:spMkLst>
            <pc:docMk/>
            <pc:sldMk cId="1499918570" sldId="257"/>
            <ac:spMk id="3" creationId="{0228937D-0D81-2DA1-1C55-FD99B23FE1AE}"/>
          </ac:spMkLst>
        </pc:spChg>
        <pc:spChg chg="add del mod">
          <ac:chgData name="Alfred Smith" userId="3c60a3631c0db8ad" providerId="LiveId" clId="{13DB58D3-AF28-43E3-B6C2-13B47EBAC69B}" dt="2025-05-09T06:37:52.617" v="1" actId="478"/>
          <ac:spMkLst>
            <pc:docMk/>
            <pc:sldMk cId="1499918570" sldId="257"/>
            <ac:spMk id="5" creationId="{97E18C21-8CCC-EDFC-DBA0-08B8639BF3ED}"/>
          </ac:spMkLst>
        </pc:spChg>
        <pc:spChg chg="add mod">
          <ac:chgData name="Alfred Smith" userId="3c60a3631c0db8ad" providerId="LiveId" clId="{13DB58D3-AF28-43E3-B6C2-13B47EBAC69B}" dt="2025-05-09T06:37:53.585" v="2"/>
          <ac:spMkLst>
            <pc:docMk/>
            <pc:sldMk cId="1499918570" sldId="257"/>
            <ac:spMk id="7" creationId="{D7D96E64-892D-192B-D128-8E9713766A04}"/>
          </ac:spMkLst>
        </pc:spChg>
      </pc:sldChg>
      <pc:sldChg chg="modSp">
        <pc:chgData name="Alfred Smith" userId="3c60a3631c0db8ad" providerId="LiveId" clId="{13DB58D3-AF28-43E3-B6C2-13B47EBAC69B}" dt="2025-05-09T06:38:48.702" v="3"/>
        <pc:sldMkLst>
          <pc:docMk/>
          <pc:sldMk cId="3788111665" sldId="258"/>
        </pc:sldMkLst>
        <pc:spChg chg="mod">
          <ac:chgData name="Alfred Smith" userId="3c60a3631c0db8ad" providerId="LiveId" clId="{13DB58D3-AF28-43E3-B6C2-13B47EBAC69B}" dt="2025-05-09T06:38:48.702" v="3"/>
          <ac:spMkLst>
            <pc:docMk/>
            <pc:sldMk cId="3788111665" sldId="258"/>
            <ac:spMk id="2" creationId="{8F2382C6-D4EC-E2DE-E607-81C5C245B229}"/>
          </ac:spMkLst>
        </pc:spChg>
      </pc:sldChg>
      <pc:sldChg chg="modSp">
        <pc:chgData name="Alfred Smith" userId="3c60a3631c0db8ad" providerId="LiveId" clId="{13DB58D3-AF28-43E3-B6C2-13B47EBAC69B}" dt="2025-05-09T06:38:48.702" v="3"/>
        <pc:sldMkLst>
          <pc:docMk/>
          <pc:sldMk cId="2346136586" sldId="260"/>
        </pc:sldMkLst>
        <pc:spChg chg="mod">
          <ac:chgData name="Alfred Smith" userId="3c60a3631c0db8ad" providerId="LiveId" clId="{13DB58D3-AF28-43E3-B6C2-13B47EBAC69B}" dt="2025-05-09T06:38:48.702" v="3"/>
          <ac:spMkLst>
            <pc:docMk/>
            <pc:sldMk cId="2346136586" sldId="260"/>
            <ac:spMk id="3" creationId="{A58184BD-88F1-BA02-40C1-D8403D0EEC0D}"/>
          </ac:spMkLst>
        </pc:spChg>
      </pc:sldChg>
      <pc:sldChg chg="modSp">
        <pc:chgData name="Alfred Smith" userId="3c60a3631c0db8ad" providerId="LiveId" clId="{13DB58D3-AF28-43E3-B6C2-13B47EBAC69B}" dt="2025-05-09T06:38:48.702" v="3"/>
        <pc:sldMkLst>
          <pc:docMk/>
          <pc:sldMk cId="939110669" sldId="271"/>
        </pc:sldMkLst>
        <pc:spChg chg="mod">
          <ac:chgData name="Alfred Smith" userId="3c60a3631c0db8ad" providerId="LiveId" clId="{13DB58D3-AF28-43E3-B6C2-13B47EBAC69B}" dt="2025-05-09T06:38:48.702" v="3"/>
          <ac:spMkLst>
            <pc:docMk/>
            <pc:sldMk cId="939110669" sldId="271"/>
            <ac:spMk id="3" creationId="{EF7F7672-D505-EB6E-5A8E-D145DC6CE058}"/>
          </ac:spMkLst>
        </pc:spChg>
      </pc:sldChg>
      <pc:sldChg chg="modSp">
        <pc:chgData name="Alfred Smith" userId="3c60a3631c0db8ad" providerId="LiveId" clId="{13DB58D3-AF28-43E3-B6C2-13B47EBAC69B}" dt="2025-05-09T06:38:48.702" v="3"/>
        <pc:sldMkLst>
          <pc:docMk/>
          <pc:sldMk cId="4024569785" sldId="272"/>
        </pc:sldMkLst>
        <pc:spChg chg="mod">
          <ac:chgData name="Alfred Smith" userId="3c60a3631c0db8ad" providerId="LiveId" clId="{13DB58D3-AF28-43E3-B6C2-13B47EBAC69B}" dt="2025-05-09T06:38:48.702" v="3"/>
          <ac:spMkLst>
            <pc:docMk/>
            <pc:sldMk cId="4024569785" sldId="272"/>
            <ac:spMk id="6" creationId="{550655A8-88A5-8CA6-3A83-3C8E671883A9}"/>
          </ac:spMkLst>
        </pc:spChg>
      </pc:sldChg>
      <pc:sldChg chg="modSp">
        <pc:chgData name="Alfred Smith" userId="3c60a3631c0db8ad" providerId="LiveId" clId="{13DB58D3-AF28-43E3-B6C2-13B47EBAC69B}" dt="2025-05-09T06:38:48.702" v="3"/>
        <pc:sldMkLst>
          <pc:docMk/>
          <pc:sldMk cId="487179600" sldId="273"/>
        </pc:sldMkLst>
        <pc:spChg chg="mod">
          <ac:chgData name="Alfred Smith" userId="3c60a3631c0db8ad" providerId="LiveId" clId="{13DB58D3-AF28-43E3-B6C2-13B47EBAC69B}" dt="2025-05-09T06:38:48.702" v="3"/>
          <ac:spMkLst>
            <pc:docMk/>
            <pc:sldMk cId="487179600" sldId="273"/>
            <ac:spMk id="4" creationId="{EE78E20E-7EC9-734F-3D45-694415EF5067}"/>
          </ac:spMkLst>
        </pc:spChg>
      </pc:sldChg>
      <pc:sldChg chg="modSp">
        <pc:chgData name="Alfred Smith" userId="3c60a3631c0db8ad" providerId="LiveId" clId="{13DB58D3-AF28-43E3-B6C2-13B47EBAC69B}" dt="2025-05-09T06:38:48.702" v="3"/>
        <pc:sldMkLst>
          <pc:docMk/>
          <pc:sldMk cId="2168401200" sldId="274"/>
        </pc:sldMkLst>
        <pc:spChg chg="mod">
          <ac:chgData name="Alfred Smith" userId="3c60a3631c0db8ad" providerId="LiveId" clId="{13DB58D3-AF28-43E3-B6C2-13B47EBAC69B}" dt="2025-05-09T06:38:48.702" v="3"/>
          <ac:spMkLst>
            <pc:docMk/>
            <pc:sldMk cId="2168401200" sldId="274"/>
            <ac:spMk id="6" creationId="{8B60C4FA-04AA-9AFA-6B36-E03D526FF4C8}"/>
          </ac:spMkLst>
        </pc:spChg>
      </pc:sldChg>
      <pc:sldChg chg="modSp">
        <pc:chgData name="Alfred Smith" userId="3c60a3631c0db8ad" providerId="LiveId" clId="{13DB58D3-AF28-43E3-B6C2-13B47EBAC69B}" dt="2025-05-09T06:38:48.702" v="3"/>
        <pc:sldMkLst>
          <pc:docMk/>
          <pc:sldMk cId="2996969115" sldId="275"/>
        </pc:sldMkLst>
        <pc:spChg chg="mod">
          <ac:chgData name="Alfred Smith" userId="3c60a3631c0db8ad" providerId="LiveId" clId="{13DB58D3-AF28-43E3-B6C2-13B47EBAC69B}" dt="2025-05-09T06:38:48.702" v="3"/>
          <ac:spMkLst>
            <pc:docMk/>
            <pc:sldMk cId="2996969115" sldId="275"/>
            <ac:spMk id="4" creationId="{EF92F1B7-6C49-A999-966E-9980B4A87A56}"/>
          </ac:spMkLst>
        </pc:spChg>
      </pc:sldChg>
      <pc:sldChg chg="modSp">
        <pc:chgData name="Alfred Smith" userId="3c60a3631c0db8ad" providerId="LiveId" clId="{13DB58D3-AF28-43E3-B6C2-13B47EBAC69B}" dt="2025-05-09T06:38:48.702" v="3"/>
        <pc:sldMkLst>
          <pc:docMk/>
          <pc:sldMk cId="2390376940" sldId="276"/>
        </pc:sldMkLst>
        <pc:spChg chg="mod">
          <ac:chgData name="Alfred Smith" userId="3c60a3631c0db8ad" providerId="LiveId" clId="{13DB58D3-AF28-43E3-B6C2-13B47EBAC69B}" dt="2025-05-09T06:38:48.702" v="3"/>
          <ac:spMkLst>
            <pc:docMk/>
            <pc:sldMk cId="2390376940" sldId="276"/>
            <ac:spMk id="4" creationId="{D243ADDE-DB6E-AC7E-E373-379C96DA31C3}"/>
          </ac:spMkLst>
        </pc:spChg>
      </pc:sldChg>
      <pc:sldChg chg="modSp">
        <pc:chgData name="Alfred Smith" userId="3c60a3631c0db8ad" providerId="LiveId" clId="{13DB58D3-AF28-43E3-B6C2-13B47EBAC69B}" dt="2025-05-09T06:38:48.702" v="3"/>
        <pc:sldMkLst>
          <pc:docMk/>
          <pc:sldMk cId="4265919077" sldId="277"/>
        </pc:sldMkLst>
        <pc:spChg chg="mod">
          <ac:chgData name="Alfred Smith" userId="3c60a3631c0db8ad" providerId="LiveId" clId="{13DB58D3-AF28-43E3-B6C2-13B47EBAC69B}" dt="2025-05-09T06:38:48.702" v="3"/>
          <ac:spMkLst>
            <pc:docMk/>
            <pc:sldMk cId="4265919077" sldId="277"/>
            <ac:spMk id="4" creationId="{3638AC5C-478C-1C50-F755-193F657F8747}"/>
          </ac:spMkLst>
        </pc:spChg>
      </pc:sldChg>
      <pc:sldChg chg="modSp">
        <pc:chgData name="Alfred Smith" userId="3c60a3631c0db8ad" providerId="LiveId" clId="{13DB58D3-AF28-43E3-B6C2-13B47EBAC69B}" dt="2025-05-09T06:38:48.702" v="3"/>
        <pc:sldMkLst>
          <pc:docMk/>
          <pc:sldMk cId="210266664" sldId="278"/>
        </pc:sldMkLst>
        <pc:spChg chg="mod">
          <ac:chgData name="Alfred Smith" userId="3c60a3631c0db8ad" providerId="LiveId" clId="{13DB58D3-AF28-43E3-B6C2-13B47EBAC69B}" dt="2025-05-09T06:38:48.702" v="3"/>
          <ac:spMkLst>
            <pc:docMk/>
            <pc:sldMk cId="210266664" sldId="278"/>
            <ac:spMk id="6" creationId="{DA94BB95-3684-0152-6656-0930CEDC247E}"/>
          </ac:spMkLst>
        </pc:spChg>
      </pc:sldChg>
      <pc:sldChg chg="modSp">
        <pc:chgData name="Alfred Smith" userId="3c60a3631c0db8ad" providerId="LiveId" clId="{13DB58D3-AF28-43E3-B6C2-13B47EBAC69B}" dt="2025-05-09T06:38:48.702" v="3"/>
        <pc:sldMkLst>
          <pc:docMk/>
          <pc:sldMk cId="888433145" sldId="279"/>
        </pc:sldMkLst>
        <pc:spChg chg="mod">
          <ac:chgData name="Alfred Smith" userId="3c60a3631c0db8ad" providerId="LiveId" clId="{13DB58D3-AF28-43E3-B6C2-13B47EBAC69B}" dt="2025-05-09T06:38:48.702" v="3"/>
          <ac:spMkLst>
            <pc:docMk/>
            <pc:sldMk cId="888433145" sldId="279"/>
            <ac:spMk id="3" creationId="{AE9FA289-2D93-8CCF-72E5-2F07EF16ACA9}"/>
          </ac:spMkLst>
        </pc:spChg>
      </pc:sldChg>
      <pc:sldChg chg="modSp">
        <pc:chgData name="Alfred Smith" userId="3c60a3631c0db8ad" providerId="LiveId" clId="{13DB58D3-AF28-43E3-B6C2-13B47EBAC69B}" dt="2025-05-09T06:38:48.702" v="3"/>
        <pc:sldMkLst>
          <pc:docMk/>
          <pc:sldMk cId="791300187" sldId="280"/>
        </pc:sldMkLst>
        <pc:spChg chg="mod">
          <ac:chgData name="Alfred Smith" userId="3c60a3631c0db8ad" providerId="LiveId" clId="{13DB58D3-AF28-43E3-B6C2-13B47EBAC69B}" dt="2025-05-09T06:38:48.702" v="3"/>
          <ac:spMkLst>
            <pc:docMk/>
            <pc:sldMk cId="791300187" sldId="280"/>
            <ac:spMk id="4" creationId="{369006C2-A853-5A7E-13F3-CB3CAA0AE414}"/>
          </ac:spMkLst>
        </pc:spChg>
      </pc:sldChg>
      <pc:sldChg chg="modSp">
        <pc:chgData name="Alfred Smith" userId="3c60a3631c0db8ad" providerId="LiveId" clId="{13DB58D3-AF28-43E3-B6C2-13B47EBAC69B}" dt="2025-05-09T06:38:48.702" v="3"/>
        <pc:sldMkLst>
          <pc:docMk/>
          <pc:sldMk cId="1126511635" sldId="282"/>
        </pc:sldMkLst>
        <pc:spChg chg="mod">
          <ac:chgData name="Alfred Smith" userId="3c60a3631c0db8ad" providerId="LiveId" clId="{13DB58D3-AF28-43E3-B6C2-13B47EBAC69B}" dt="2025-05-09T06:38:48.702" v="3"/>
          <ac:spMkLst>
            <pc:docMk/>
            <pc:sldMk cId="1126511635" sldId="282"/>
            <ac:spMk id="4" creationId="{C5590C93-C2F2-BA63-B539-3DC78A0446B0}"/>
          </ac:spMkLst>
        </pc:spChg>
      </pc:sldChg>
      <pc:sldChg chg="modSp">
        <pc:chgData name="Alfred Smith" userId="3c60a3631c0db8ad" providerId="LiveId" clId="{13DB58D3-AF28-43E3-B6C2-13B47EBAC69B}" dt="2025-05-09T06:38:48.702" v="3"/>
        <pc:sldMkLst>
          <pc:docMk/>
          <pc:sldMk cId="3922583308" sldId="284"/>
        </pc:sldMkLst>
        <pc:spChg chg="mod">
          <ac:chgData name="Alfred Smith" userId="3c60a3631c0db8ad" providerId="LiveId" clId="{13DB58D3-AF28-43E3-B6C2-13B47EBAC69B}" dt="2025-05-09T06:38:48.702" v="3"/>
          <ac:spMkLst>
            <pc:docMk/>
            <pc:sldMk cId="3922583308" sldId="284"/>
            <ac:spMk id="4" creationId="{93748A30-7519-B843-188A-DCE659F8F73D}"/>
          </ac:spMkLst>
        </pc:spChg>
      </pc:sldChg>
      <pc:sldChg chg="modSp">
        <pc:chgData name="Alfred Smith" userId="3c60a3631c0db8ad" providerId="LiveId" clId="{13DB58D3-AF28-43E3-B6C2-13B47EBAC69B}" dt="2025-05-09T06:38:48.702" v="3"/>
        <pc:sldMkLst>
          <pc:docMk/>
          <pc:sldMk cId="1850742486" sldId="286"/>
        </pc:sldMkLst>
        <pc:spChg chg="mod">
          <ac:chgData name="Alfred Smith" userId="3c60a3631c0db8ad" providerId="LiveId" clId="{13DB58D3-AF28-43E3-B6C2-13B47EBAC69B}" dt="2025-05-09T06:38:48.702" v="3"/>
          <ac:spMkLst>
            <pc:docMk/>
            <pc:sldMk cId="1850742486" sldId="286"/>
            <ac:spMk id="3" creationId="{60E8BEE3-BD91-D7D0-1225-B2BBA3FACDA1}"/>
          </ac:spMkLst>
        </pc:spChg>
      </pc:sldChg>
      <pc:sldChg chg="modSp">
        <pc:chgData name="Alfred Smith" userId="3c60a3631c0db8ad" providerId="LiveId" clId="{13DB58D3-AF28-43E3-B6C2-13B47EBAC69B}" dt="2025-05-09T06:38:48.702" v="3"/>
        <pc:sldMkLst>
          <pc:docMk/>
          <pc:sldMk cId="1828872212" sldId="288"/>
        </pc:sldMkLst>
        <pc:spChg chg="mod">
          <ac:chgData name="Alfred Smith" userId="3c60a3631c0db8ad" providerId="LiveId" clId="{13DB58D3-AF28-43E3-B6C2-13B47EBAC69B}" dt="2025-05-09T06:38:48.702" v="3"/>
          <ac:spMkLst>
            <pc:docMk/>
            <pc:sldMk cId="1828872212" sldId="288"/>
            <ac:spMk id="4" creationId="{3F17ECB4-7C2F-F3A6-A455-C7649BF52494}"/>
          </ac:spMkLst>
        </pc:spChg>
      </pc:sldChg>
      <pc:sldChg chg="modSp">
        <pc:chgData name="Alfred Smith" userId="3c60a3631c0db8ad" providerId="LiveId" clId="{13DB58D3-AF28-43E3-B6C2-13B47EBAC69B}" dt="2025-05-09T06:38:48.702" v="3"/>
        <pc:sldMkLst>
          <pc:docMk/>
          <pc:sldMk cId="1292473336" sldId="290"/>
        </pc:sldMkLst>
        <pc:spChg chg="mod">
          <ac:chgData name="Alfred Smith" userId="3c60a3631c0db8ad" providerId="LiveId" clId="{13DB58D3-AF28-43E3-B6C2-13B47EBAC69B}" dt="2025-05-09T06:38:48.702" v="3"/>
          <ac:spMkLst>
            <pc:docMk/>
            <pc:sldMk cId="1292473336" sldId="290"/>
            <ac:spMk id="4" creationId="{E5F5877B-32E1-D31D-F413-D6B613CDC860}"/>
          </ac:spMkLst>
        </pc:spChg>
      </pc:sldChg>
      <pc:sldChg chg="modSp">
        <pc:chgData name="Alfred Smith" userId="3c60a3631c0db8ad" providerId="LiveId" clId="{13DB58D3-AF28-43E3-B6C2-13B47EBAC69B}" dt="2025-05-09T06:38:48.702" v="3"/>
        <pc:sldMkLst>
          <pc:docMk/>
          <pc:sldMk cId="1014080634" sldId="292"/>
        </pc:sldMkLst>
        <pc:spChg chg="mod">
          <ac:chgData name="Alfred Smith" userId="3c60a3631c0db8ad" providerId="LiveId" clId="{13DB58D3-AF28-43E3-B6C2-13B47EBAC69B}" dt="2025-05-09T06:38:48.702" v="3"/>
          <ac:spMkLst>
            <pc:docMk/>
            <pc:sldMk cId="1014080634" sldId="292"/>
            <ac:spMk id="4" creationId="{16EB51AD-1F7E-CF3E-C692-C15D1C3E7AD6}"/>
          </ac:spMkLst>
        </pc:spChg>
      </pc:sldChg>
      <pc:sldChg chg="modSp">
        <pc:chgData name="Alfred Smith" userId="3c60a3631c0db8ad" providerId="LiveId" clId="{13DB58D3-AF28-43E3-B6C2-13B47EBAC69B}" dt="2025-05-09T06:38:48.702" v="3"/>
        <pc:sldMkLst>
          <pc:docMk/>
          <pc:sldMk cId="2859407553" sldId="294"/>
        </pc:sldMkLst>
        <pc:spChg chg="mod">
          <ac:chgData name="Alfred Smith" userId="3c60a3631c0db8ad" providerId="LiveId" clId="{13DB58D3-AF28-43E3-B6C2-13B47EBAC69B}" dt="2025-05-09T06:38:48.702" v="3"/>
          <ac:spMkLst>
            <pc:docMk/>
            <pc:sldMk cId="2859407553" sldId="294"/>
            <ac:spMk id="3" creationId="{98735D17-AF62-6C2C-D785-40FA83831F98}"/>
          </ac:spMkLst>
        </pc:spChg>
      </pc:sldChg>
      <pc:sldChg chg="modSp">
        <pc:chgData name="Alfred Smith" userId="3c60a3631c0db8ad" providerId="LiveId" clId="{13DB58D3-AF28-43E3-B6C2-13B47EBAC69B}" dt="2025-05-09T06:38:48.702" v="3"/>
        <pc:sldMkLst>
          <pc:docMk/>
          <pc:sldMk cId="2682097129" sldId="296"/>
        </pc:sldMkLst>
        <pc:spChg chg="mod">
          <ac:chgData name="Alfred Smith" userId="3c60a3631c0db8ad" providerId="LiveId" clId="{13DB58D3-AF28-43E3-B6C2-13B47EBAC69B}" dt="2025-05-09T06:38:48.702" v="3"/>
          <ac:spMkLst>
            <pc:docMk/>
            <pc:sldMk cId="2682097129" sldId="296"/>
            <ac:spMk id="4" creationId="{7E5F25C5-7B36-CDCE-CB02-85545673B107}"/>
          </ac:spMkLst>
        </pc:spChg>
      </pc:sldChg>
    </pc:docChg>
  </pc:docChgLst>
  <pc:docChgLst>
    <pc:chgData name="Leonie Smith" userId="fed1330f33f5650e" providerId="LiveId" clId="{CA0C68D0-97DD-4C5B-A656-76ABFBC529D6}"/>
    <pc:docChg chg="modSld">
      <pc:chgData name="Leonie Smith" userId="fed1330f33f5650e" providerId="LiveId" clId="{CA0C68D0-97DD-4C5B-A656-76ABFBC529D6}" dt="2024-03-20T04:28:09.582" v="75" actId="20577"/>
      <pc:docMkLst>
        <pc:docMk/>
      </pc:docMkLst>
      <pc:sldChg chg="addSp delSp modSp mod modTransition modAnim modNotesTx">
        <pc:chgData name="Leonie Smith" userId="fed1330f33f5650e" providerId="LiveId" clId="{CA0C68D0-97DD-4C5B-A656-76ABFBC529D6}" dt="2024-03-20T04:28:09.582" v="75" actId="20577"/>
        <pc:sldMkLst>
          <pc:docMk/>
          <pc:sldMk cId="1499918570" sldId="257"/>
        </pc:sldMkLst>
      </pc:sldChg>
      <pc:sldChg chg="addSp delSp modSp mod modTransition modAnim">
        <pc:chgData name="Leonie Smith" userId="fed1330f33f5650e" providerId="LiveId" clId="{CA0C68D0-97DD-4C5B-A656-76ABFBC529D6}" dt="2024-03-13T07:32:22.797" v="5"/>
        <pc:sldMkLst>
          <pc:docMk/>
          <pc:sldMk cId="2346136586" sldId="260"/>
        </pc:sldMkLst>
      </pc:sldChg>
      <pc:sldChg chg="addSp delSp modSp mod modTransition modAnim">
        <pc:chgData name="Leonie Smith" userId="fed1330f33f5650e" providerId="LiveId" clId="{CA0C68D0-97DD-4C5B-A656-76ABFBC529D6}" dt="2024-03-13T07:32:41.776" v="8"/>
        <pc:sldMkLst>
          <pc:docMk/>
          <pc:sldMk cId="4037329247" sldId="261"/>
        </pc:sldMkLst>
      </pc:sldChg>
      <pc:sldChg chg="addSp delSp modSp mod modTransition modAnim">
        <pc:chgData name="Leonie Smith" userId="fed1330f33f5650e" providerId="LiveId" clId="{CA0C68D0-97DD-4C5B-A656-76ABFBC529D6}" dt="2024-03-13T07:33:01.572" v="11"/>
        <pc:sldMkLst>
          <pc:docMk/>
          <pc:sldMk cId="1909638311" sldId="262"/>
        </pc:sldMkLst>
      </pc:sldChg>
      <pc:sldChg chg="addSp delSp modSp mod modTransition modAnim">
        <pc:chgData name="Leonie Smith" userId="fed1330f33f5650e" providerId="LiveId" clId="{CA0C68D0-97DD-4C5B-A656-76ABFBC529D6}" dt="2024-03-13T07:33:16.658" v="14"/>
        <pc:sldMkLst>
          <pc:docMk/>
          <pc:sldMk cId="641208035" sldId="263"/>
        </pc:sldMkLst>
      </pc:sldChg>
      <pc:sldChg chg="addSp delSp modSp mod modTransition modAnim">
        <pc:chgData name="Leonie Smith" userId="fed1330f33f5650e" providerId="LiveId" clId="{CA0C68D0-97DD-4C5B-A656-76ABFBC529D6}" dt="2024-03-13T07:33:39.173" v="20"/>
        <pc:sldMkLst>
          <pc:docMk/>
          <pc:sldMk cId="4044745628" sldId="264"/>
        </pc:sldMkLst>
      </pc:sldChg>
      <pc:sldChg chg="addSp delSp modSp mod modTransition modAnim">
        <pc:chgData name="Leonie Smith" userId="fed1330f33f5650e" providerId="LiveId" clId="{CA0C68D0-97DD-4C5B-A656-76ABFBC529D6}" dt="2024-03-13T07:33:55.382" v="23"/>
        <pc:sldMkLst>
          <pc:docMk/>
          <pc:sldMk cId="978260341" sldId="265"/>
        </pc:sldMkLst>
      </pc:sldChg>
      <pc:sldChg chg="addSp delSp modSp mod modTransition modAnim">
        <pc:chgData name="Leonie Smith" userId="fed1330f33f5650e" providerId="LiveId" clId="{CA0C68D0-97DD-4C5B-A656-76ABFBC529D6}" dt="2024-03-13T07:34:09.636" v="26"/>
        <pc:sldMkLst>
          <pc:docMk/>
          <pc:sldMk cId="3575870363" sldId="266"/>
        </pc:sldMkLst>
      </pc:sldChg>
      <pc:sldChg chg="addSp delSp modSp mod modTransition modAnim">
        <pc:chgData name="Leonie Smith" userId="fed1330f33f5650e" providerId="LiveId" clId="{CA0C68D0-97DD-4C5B-A656-76ABFBC529D6}" dt="2024-03-13T07:34:27.304" v="29"/>
        <pc:sldMkLst>
          <pc:docMk/>
          <pc:sldMk cId="4017137865" sldId="267"/>
        </pc:sldMkLst>
      </pc:sldChg>
      <pc:sldChg chg="addSp delSp modSp mod modTransition modAnim">
        <pc:chgData name="Leonie Smith" userId="fed1330f33f5650e" providerId="LiveId" clId="{CA0C68D0-97DD-4C5B-A656-76ABFBC529D6}" dt="2024-03-13T07:34:49.522" v="32"/>
        <pc:sldMkLst>
          <pc:docMk/>
          <pc:sldMk cId="3137811553" sldId="268"/>
        </pc:sldMkLst>
      </pc:sldChg>
      <pc:sldChg chg="addSp delSp modSp mod modTransition modAnim">
        <pc:chgData name="Leonie Smith" userId="fed1330f33f5650e" providerId="LiveId" clId="{CA0C68D0-97DD-4C5B-A656-76ABFBC529D6}" dt="2024-03-13T07:35:08.834" v="35"/>
        <pc:sldMkLst>
          <pc:docMk/>
          <pc:sldMk cId="100491716" sldId="269"/>
        </pc:sldMkLst>
      </pc:sldChg>
      <pc:sldChg chg="addSp delSp modSp mod modTransition modAnim">
        <pc:chgData name="Leonie Smith" userId="fed1330f33f5650e" providerId="LiveId" clId="{CA0C68D0-97DD-4C5B-A656-76ABFBC529D6}" dt="2024-03-13T07:35:48.600" v="41"/>
        <pc:sldMkLst>
          <pc:docMk/>
          <pc:sldMk cId="3166251957" sldId="283"/>
        </pc:sldMkLst>
      </pc:sldChg>
      <pc:sldChg chg="addSp delSp modSp mod modTransition modAnim">
        <pc:chgData name="Leonie Smith" userId="fed1330f33f5650e" providerId="LiveId" clId="{CA0C68D0-97DD-4C5B-A656-76ABFBC529D6}" dt="2024-03-13T07:36:06.530" v="44"/>
        <pc:sldMkLst>
          <pc:docMk/>
          <pc:sldMk cId="1522780631" sldId="285"/>
        </pc:sldMkLst>
      </pc:sldChg>
      <pc:sldChg chg="addSp delSp modSp mod modTransition modAnim">
        <pc:chgData name="Leonie Smith" userId="fed1330f33f5650e" providerId="LiveId" clId="{CA0C68D0-97DD-4C5B-A656-76ABFBC529D6}" dt="2024-03-13T07:36:24.493" v="47"/>
        <pc:sldMkLst>
          <pc:docMk/>
          <pc:sldMk cId="2332778949" sldId="287"/>
        </pc:sldMkLst>
      </pc:sldChg>
      <pc:sldChg chg="addSp delSp modSp mod modTransition modAnim">
        <pc:chgData name="Leonie Smith" userId="fed1330f33f5650e" providerId="LiveId" clId="{CA0C68D0-97DD-4C5B-A656-76ABFBC529D6}" dt="2024-03-13T07:36:52.758" v="53"/>
        <pc:sldMkLst>
          <pc:docMk/>
          <pc:sldMk cId="3153919605" sldId="289"/>
        </pc:sldMkLst>
      </pc:sldChg>
      <pc:sldChg chg="addSp delSp modSp mod modTransition modAnim">
        <pc:chgData name="Leonie Smith" userId="fed1330f33f5650e" providerId="LiveId" clId="{CA0C68D0-97DD-4C5B-A656-76ABFBC529D6}" dt="2024-03-13T07:37:06.867" v="56"/>
        <pc:sldMkLst>
          <pc:docMk/>
          <pc:sldMk cId="1878919862" sldId="291"/>
        </pc:sldMkLst>
      </pc:sldChg>
      <pc:sldChg chg="addSp delSp modSp mod modTransition modAnim">
        <pc:chgData name="Leonie Smith" userId="fed1330f33f5650e" providerId="LiveId" clId="{CA0C68D0-97DD-4C5B-A656-76ABFBC529D6}" dt="2024-03-13T07:37:25.457" v="59"/>
        <pc:sldMkLst>
          <pc:docMk/>
          <pc:sldMk cId="2219299321" sldId="293"/>
        </pc:sldMkLst>
      </pc:sldChg>
      <pc:sldChg chg="addSp delSp modSp mod modTransition modAnim">
        <pc:chgData name="Leonie Smith" userId="fed1330f33f5650e" providerId="LiveId" clId="{CA0C68D0-97DD-4C5B-A656-76ABFBC529D6}" dt="2024-03-13T07:37:39.618" v="62"/>
        <pc:sldMkLst>
          <pc:docMk/>
          <pc:sldMk cId="3279066978" sldId="295"/>
        </pc:sldMkLst>
      </pc:sldChg>
      <pc:sldChg chg="addSp delSp modSp mod modTransition modAnim">
        <pc:chgData name="Leonie Smith" userId="fed1330f33f5650e" providerId="LiveId" clId="{CA0C68D0-97DD-4C5B-A656-76ABFBC529D6}" dt="2024-03-13T07:35:30.754" v="38"/>
        <pc:sldMkLst>
          <pc:docMk/>
          <pc:sldMk cId="4114638037" sldId="297"/>
        </pc:sldMkLst>
      </pc:sldChg>
    </pc:docChg>
  </pc:docChgLst>
  <pc:docChgLst>
    <pc:chgData name="Alfred Smith" userId="3c60a3631c0db8ad" providerId="LiveId" clId="{ABF5ABA4-DDEB-4436-A25C-331B905C5B7B}"/>
    <pc:docChg chg="custSel modSld">
      <pc:chgData name="Alfred Smith" userId="3c60a3631c0db8ad" providerId="LiveId" clId="{ABF5ABA4-DDEB-4436-A25C-331B905C5B7B}" dt="2024-07-26T06:52:10.046" v="48"/>
      <pc:docMkLst>
        <pc:docMk/>
      </pc:docMkLst>
      <pc:sldChg chg="modSp mod">
        <pc:chgData name="Alfred Smith" userId="3c60a3631c0db8ad" providerId="LiveId" clId="{ABF5ABA4-DDEB-4436-A25C-331B905C5B7B}" dt="2024-07-26T06:22:26.719" v="3" actId="27636"/>
        <pc:sldMkLst>
          <pc:docMk/>
          <pc:sldMk cId="1499918570" sldId="257"/>
        </pc:sldMkLst>
      </pc:sldChg>
      <pc:sldChg chg="modSp mod">
        <pc:chgData name="Alfred Smith" userId="3c60a3631c0db8ad" providerId="LiveId" clId="{ABF5ABA4-DDEB-4436-A25C-331B905C5B7B}" dt="2024-07-26T06:47:49.296" v="8" actId="20577"/>
        <pc:sldMkLst>
          <pc:docMk/>
          <pc:sldMk cId="4037329247" sldId="261"/>
        </pc:sldMkLst>
      </pc:sldChg>
      <pc:sldChg chg="modSp mod">
        <pc:chgData name="Alfred Smith" userId="3c60a3631c0db8ad" providerId="LiveId" clId="{ABF5ABA4-DDEB-4436-A25C-331B905C5B7B}" dt="2024-07-26T06:48:12.431" v="10"/>
        <pc:sldMkLst>
          <pc:docMk/>
          <pc:sldMk cId="1909638311" sldId="262"/>
        </pc:sldMkLst>
      </pc:sldChg>
      <pc:sldChg chg="modSp mod">
        <pc:chgData name="Alfred Smith" userId="3c60a3631c0db8ad" providerId="LiveId" clId="{ABF5ABA4-DDEB-4436-A25C-331B905C5B7B}" dt="2024-07-26T06:48:28.508" v="12"/>
        <pc:sldMkLst>
          <pc:docMk/>
          <pc:sldMk cId="641208035" sldId="263"/>
        </pc:sldMkLst>
      </pc:sldChg>
      <pc:sldChg chg="modSp mod">
        <pc:chgData name="Alfred Smith" userId="3c60a3631c0db8ad" providerId="LiveId" clId="{ABF5ABA4-DDEB-4436-A25C-331B905C5B7B}" dt="2024-07-26T06:48:41.037" v="14"/>
        <pc:sldMkLst>
          <pc:docMk/>
          <pc:sldMk cId="4044745628" sldId="264"/>
        </pc:sldMkLst>
      </pc:sldChg>
      <pc:sldChg chg="modSp mod">
        <pc:chgData name="Alfred Smith" userId="3c60a3631c0db8ad" providerId="LiveId" clId="{ABF5ABA4-DDEB-4436-A25C-331B905C5B7B}" dt="2024-07-26T06:48:54.735" v="16"/>
        <pc:sldMkLst>
          <pc:docMk/>
          <pc:sldMk cId="978260341" sldId="265"/>
        </pc:sldMkLst>
      </pc:sldChg>
      <pc:sldChg chg="modSp mod">
        <pc:chgData name="Alfred Smith" userId="3c60a3631c0db8ad" providerId="LiveId" clId="{ABF5ABA4-DDEB-4436-A25C-331B905C5B7B}" dt="2024-07-26T06:49:09.028" v="18"/>
        <pc:sldMkLst>
          <pc:docMk/>
          <pc:sldMk cId="3575870363" sldId="266"/>
        </pc:sldMkLst>
      </pc:sldChg>
      <pc:sldChg chg="modSp mod">
        <pc:chgData name="Alfred Smith" userId="3c60a3631c0db8ad" providerId="LiveId" clId="{ABF5ABA4-DDEB-4436-A25C-331B905C5B7B}" dt="2024-07-26T06:49:23.037" v="20"/>
        <pc:sldMkLst>
          <pc:docMk/>
          <pc:sldMk cId="4017137865" sldId="267"/>
        </pc:sldMkLst>
      </pc:sldChg>
      <pc:sldChg chg="modSp mod">
        <pc:chgData name="Alfred Smith" userId="3c60a3631c0db8ad" providerId="LiveId" clId="{ABF5ABA4-DDEB-4436-A25C-331B905C5B7B}" dt="2024-07-26T06:49:37.885" v="22"/>
        <pc:sldMkLst>
          <pc:docMk/>
          <pc:sldMk cId="3137811553" sldId="268"/>
        </pc:sldMkLst>
      </pc:sldChg>
      <pc:sldChg chg="modSp mod">
        <pc:chgData name="Alfred Smith" userId="3c60a3631c0db8ad" providerId="LiveId" clId="{ABF5ABA4-DDEB-4436-A25C-331B905C5B7B}" dt="2024-07-26T06:49:49.565" v="24"/>
        <pc:sldMkLst>
          <pc:docMk/>
          <pc:sldMk cId="100491716" sldId="269"/>
        </pc:sldMkLst>
      </pc:sldChg>
      <pc:sldChg chg="addSp modSp mod">
        <pc:chgData name="Alfred Smith" userId="3c60a3631c0db8ad" providerId="LiveId" clId="{ABF5ABA4-DDEB-4436-A25C-331B905C5B7B}" dt="2024-07-26T06:22:49.145" v="5" actId="1076"/>
        <pc:sldMkLst>
          <pc:docMk/>
          <pc:sldMk cId="939110669" sldId="271"/>
        </pc:sldMkLst>
      </pc:sldChg>
      <pc:sldChg chg="modSp mod">
        <pc:chgData name="Alfred Smith" userId="3c60a3631c0db8ad" providerId="LiveId" clId="{ABF5ABA4-DDEB-4436-A25C-331B905C5B7B}" dt="2024-07-26T06:50:25.324" v="28"/>
        <pc:sldMkLst>
          <pc:docMk/>
          <pc:sldMk cId="3166251957" sldId="283"/>
        </pc:sldMkLst>
      </pc:sldChg>
      <pc:sldChg chg="modSp mod">
        <pc:chgData name="Alfred Smith" userId="3c60a3631c0db8ad" providerId="LiveId" clId="{ABF5ABA4-DDEB-4436-A25C-331B905C5B7B}" dt="2024-07-26T06:50:39.240" v="30"/>
        <pc:sldMkLst>
          <pc:docMk/>
          <pc:sldMk cId="1522780631" sldId="285"/>
        </pc:sldMkLst>
      </pc:sldChg>
      <pc:sldChg chg="modSp mod">
        <pc:chgData name="Alfred Smith" userId="3c60a3631c0db8ad" providerId="LiveId" clId="{ABF5ABA4-DDEB-4436-A25C-331B905C5B7B}" dt="2024-07-26T06:50:53.961" v="32"/>
        <pc:sldMkLst>
          <pc:docMk/>
          <pc:sldMk cId="2332778949" sldId="287"/>
        </pc:sldMkLst>
      </pc:sldChg>
      <pc:sldChg chg="modSp mod">
        <pc:chgData name="Alfred Smith" userId="3c60a3631c0db8ad" providerId="LiveId" clId="{ABF5ABA4-DDEB-4436-A25C-331B905C5B7B}" dt="2024-07-26T06:51:13.787" v="34"/>
        <pc:sldMkLst>
          <pc:docMk/>
          <pc:sldMk cId="3153919605" sldId="289"/>
        </pc:sldMkLst>
      </pc:sldChg>
      <pc:sldChg chg="modSp mod">
        <pc:chgData name="Alfred Smith" userId="3c60a3631c0db8ad" providerId="LiveId" clId="{ABF5ABA4-DDEB-4436-A25C-331B905C5B7B}" dt="2024-07-26T06:51:37.300" v="37" actId="6549"/>
        <pc:sldMkLst>
          <pc:docMk/>
          <pc:sldMk cId="1878919862" sldId="291"/>
        </pc:sldMkLst>
      </pc:sldChg>
      <pc:sldChg chg="modSp mod">
        <pc:chgData name="Alfred Smith" userId="3c60a3631c0db8ad" providerId="LiveId" clId="{ABF5ABA4-DDEB-4436-A25C-331B905C5B7B}" dt="2024-07-26T06:51:54.396" v="42"/>
        <pc:sldMkLst>
          <pc:docMk/>
          <pc:sldMk cId="2219299321" sldId="293"/>
        </pc:sldMkLst>
      </pc:sldChg>
      <pc:sldChg chg="modSp mod">
        <pc:chgData name="Alfred Smith" userId="3c60a3631c0db8ad" providerId="LiveId" clId="{ABF5ABA4-DDEB-4436-A25C-331B905C5B7B}" dt="2024-07-26T06:52:10.046" v="48"/>
        <pc:sldMkLst>
          <pc:docMk/>
          <pc:sldMk cId="3279066978" sldId="295"/>
        </pc:sldMkLst>
      </pc:sldChg>
      <pc:sldChg chg="modSp mod">
        <pc:chgData name="Alfred Smith" userId="3c60a3631c0db8ad" providerId="LiveId" clId="{ABF5ABA4-DDEB-4436-A25C-331B905C5B7B}" dt="2024-07-26T06:50:01.992" v="26"/>
        <pc:sldMkLst>
          <pc:docMk/>
          <pc:sldMk cId="4114638037"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62-7</a:t>
            </a:r>
          </a:p>
        </p:txBody>
      </p:sp>
      <p:pic>
        <p:nvPicPr>
          <p:cNvPr id="6" name="Audio 5">
            <a:hlinkClick r:id="" action="ppaction://media"/>
            <a:extLst>
              <a:ext uri="{FF2B5EF4-FFF2-40B4-BE49-F238E27FC236}">
                <a16:creationId xmlns:a16="http://schemas.microsoft.com/office/drawing/2014/main" id="{B1C3EF77-7DF0-A8BF-F316-C5B3DD32A5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D7D96E64-892D-192B-D128-8E9713766A04}"/>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89"/>
    </mc:Choice>
    <mc:Fallback xmlns="">
      <p:transition spd="slow" advTm="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3853A-CA5F-9DD7-E6BB-F0C83B9B3C9A}"/>
              </a:ext>
            </a:extLst>
          </p:cNvPr>
          <p:cNvPicPr>
            <a:picLocks noChangeAspect="1"/>
          </p:cNvPicPr>
          <p:nvPr/>
        </p:nvPicPr>
        <p:blipFill>
          <a:blip r:embed="rId2"/>
          <a:stretch>
            <a:fillRect/>
          </a:stretch>
        </p:blipFill>
        <p:spPr>
          <a:xfrm>
            <a:off x="0" y="-557408"/>
            <a:ext cx="12192000" cy="7415408"/>
          </a:xfrm>
          <a:prstGeom prst="rect">
            <a:avLst/>
          </a:prstGeom>
        </p:spPr>
      </p:pic>
      <p:sp>
        <p:nvSpPr>
          <p:cNvPr id="6" name="TextBox 5">
            <a:extLst>
              <a:ext uri="{FF2B5EF4-FFF2-40B4-BE49-F238E27FC236}">
                <a16:creationId xmlns:a16="http://schemas.microsoft.com/office/drawing/2014/main" id="{8B60C4FA-04AA-9AFA-6B36-E03D526FF4C8}"/>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དེ་ལྟར་གསེར་ཊམ་ཀ་ཉིས་སྟོང་འཐོབ་མཁན་ལའང་གསེར་ཊམ་ཀ་ཉིས་སྟོང་ཁེ་བཟང་ཐོབ།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17Likewise, the one with the two talents gained two more. </a:t>
            </a:r>
            <a:endParaRPr lang="en-IN" dirty="0"/>
          </a:p>
        </p:txBody>
      </p:sp>
      <p:pic>
        <p:nvPicPr>
          <p:cNvPr id="10" name="Audio 9">
            <a:hlinkClick r:id="" action="ppaction://media"/>
            <a:extLst>
              <a:ext uri="{FF2B5EF4-FFF2-40B4-BE49-F238E27FC236}">
                <a16:creationId xmlns:a16="http://schemas.microsoft.com/office/drawing/2014/main" id="{2A11EF16-060C-075A-C336-8DDBA53044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5880"/>
    </mc:Choice>
    <mc:Fallback xmlns="">
      <p:transition spd="slow" advTm="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B9F4B-EE59-4526-26D5-617C8B82A72F}"/>
              </a:ext>
            </a:extLst>
          </p:cNvPr>
          <p:cNvPicPr>
            <a:picLocks noChangeAspect="1"/>
          </p:cNvPicPr>
          <p:nvPr/>
        </p:nvPicPr>
        <p:blipFill>
          <a:blip r:embed="rId2"/>
          <a:stretch>
            <a:fillRect/>
          </a:stretch>
        </p:blipFill>
        <p:spPr>
          <a:xfrm>
            <a:off x="0" y="-208903"/>
            <a:ext cx="12192000" cy="7066903"/>
          </a:xfrm>
          <a:prstGeom prst="rect">
            <a:avLst/>
          </a:prstGeom>
        </p:spPr>
      </p:pic>
      <p:sp>
        <p:nvSpPr>
          <p:cNvPr id="4" name="TextBox 3">
            <a:extLst>
              <a:ext uri="{FF2B5EF4-FFF2-40B4-BE49-F238E27FC236}">
                <a16:creationId xmlns:a16="http://schemas.microsoft.com/office/drawing/2014/main" id="{EF92F1B7-6C49-A999-966E-9980B4A87A5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18</a:t>
            </a:r>
            <a:r>
              <a:rPr lang="bo-CN" sz="7200" dirty="0">
                <a:solidFill>
                  <a:srgbClr val="121212"/>
                </a:solidFill>
                <a:latin typeface="Arial" panose="020B0604020202020204" pitchFamily="34" charset="0"/>
              </a:rPr>
              <a:t>འོན་ཀྱང་གསེར་ཊམ་ཀ་ཆིག་སྟོང་འཐོབ་མཁན་ཕར་སོང་ནས་ས་ལ་ཁུང་ཞིག་དྲུས་པ་དང༌། རང་གི་བདག་པོའི་གསེར་ཊམ་ཀ་སྦས་ཏེ་བཞག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18But the servant who had received the one talent went off, dug a hole in the ground, and hid his master’s money.</a:t>
            </a:r>
            <a:endParaRPr lang="en-IN" dirty="0"/>
          </a:p>
        </p:txBody>
      </p:sp>
      <p:pic>
        <p:nvPicPr>
          <p:cNvPr id="6" name="Audio 5">
            <a:hlinkClick r:id="" action="ppaction://media"/>
            <a:extLst>
              <a:ext uri="{FF2B5EF4-FFF2-40B4-BE49-F238E27FC236}">
                <a16:creationId xmlns:a16="http://schemas.microsoft.com/office/drawing/2014/main" id="{B355EBD4-AB27-AFC5-3D80-B100D22589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933"/>
    </mc:Choice>
    <mc:Fallback xmlns="">
      <p:transition spd="slow" advTm="8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0A984E-09A5-8C61-D1E0-57900BE3E53E}"/>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243ADDE-DB6E-AC7E-E373-379C96DA31C3}"/>
              </a:ext>
            </a:extLst>
          </p:cNvPr>
          <p:cNvSpPr txBox="1"/>
          <p:nvPr/>
        </p:nvSpPr>
        <p:spPr>
          <a:xfrm>
            <a:off x="504422" y="5621528"/>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དུས་ཡུན་རིང་པོའི་རྗེས་སུ་གཡོག་པོ་དེ་རྣམས་ཀྱི་བདག་པོ་དེ་ལོག་ཡོང་ནས་རྩིས་དག་ཞུས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19After a long time the master of those servants returned to settle accounts with them.</a:t>
            </a:r>
            <a:endParaRPr lang="en-IN" dirty="0"/>
          </a:p>
        </p:txBody>
      </p:sp>
      <p:pic>
        <p:nvPicPr>
          <p:cNvPr id="6" name="Audio 5">
            <a:hlinkClick r:id="" action="ppaction://media"/>
            <a:extLst>
              <a:ext uri="{FF2B5EF4-FFF2-40B4-BE49-F238E27FC236}">
                <a16:creationId xmlns:a16="http://schemas.microsoft.com/office/drawing/2014/main" id="{C0EB40FE-7AE8-A416-EB2A-D4D165A0B7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6920"/>
    </mc:Choice>
    <mc:Fallback xmlns="">
      <p:transition spd="slow" advTm="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4268B1-1040-0F3E-7A2D-D449B907AC86}"/>
              </a:ext>
            </a:extLst>
          </p:cNvPr>
          <p:cNvPicPr>
            <a:picLocks noChangeAspect="1"/>
          </p:cNvPicPr>
          <p:nvPr/>
        </p:nvPicPr>
        <p:blipFill rotWithShape="1">
          <a:blip r:embed="rId2"/>
          <a:srcRect t="1950" b="2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38AC5C-478C-1C50-F755-193F657F874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གསེར་ཊམ་ཀ་ལྔ་སྟོང་འཐོབ་མཁན་ཡོང་ནས་གཞན་གསེར་ཊམ་ཀ་ལྔ་སྟོང་འཁྱེར་ཏེ། དཔོན་པོ་ལགས། གཟིགས་དང༌། ང་ལ་གསེར་ཊམ་ཀ་ལྔ་སྟོང་ཁེ་བཟང་བྱུང་ཞེས་སྨྲས་ནས།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20The servant who had received the five talents came and presented five more. ‘Master,’ he said, ‘you entrusted me with five talents. See, I have gained five more.’</a:t>
            </a:r>
            <a:endParaRPr lang="en-IN" dirty="0"/>
          </a:p>
        </p:txBody>
      </p:sp>
      <p:pic>
        <p:nvPicPr>
          <p:cNvPr id="6" name="Audio 5">
            <a:hlinkClick r:id="" action="ppaction://media"/>
            <a:extLst>
              <a:ext uri="{FF2B5EF4-FFF2-40B4-BE49-F238E27FC236}">
                <a16:creationId xmlns:a16="http://schemas.microsoft.com/office/drawing/2014/main" id="{D7B73322-C27D-1CD8-DFDF-97A669AF5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614"/>
    </mc:Choice>
    <mc:Fallback xmlns="">
      <p:transition spd="slow" advTm="1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172E1D8-E8BA-0C81-3B94-FFC66F883B3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A94BB95-3684-0152-6656-0930CEDC247E}"/>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དཔོན་པོས་ཁོ་ལ། གཡོག་པོ་བཟང་ཞིང་བློ་གཏད་ཆོག་པ་ཁྱོད། དངོས་པོ་ཉུང་ངུའི་ནང་ལ་དྲང་པོ་བྱས་པས་ངས་ཁྱོད་ལ་དངོས་པོ་མང་པོའི་དོ་དམ་པར་སྐོ་བར་བྱ། ད་ང་དང་མཉམ་དུ་དགའ་སྤྲོ་བྱེད་པར་ཤོག་ཅེས་ཟེར།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21His master replied, ‘Well done, good and faithful servant! You have been faithful with a few things; I will put you in charge of many things. Enter into the joy of your master!’</a:t>
            </a:r>
            <a:endParaRPr lang="en-IN" dirty="0"/>
          </a:p>
        </p:txBody>
      </p:sp>
      <p:pic>
        <p:nvPicPr>
          <p:cNvPr id="6" name="Audio 5">
            <a:hlinkClick r:id="" action="ppaction://media"/>
            <a:extLst>
              <a:ext uri="{FF2B5EF4-FFF2-40B4-BE49-F238E27FC236}">
                <a16:creationId xmlns:a16="http://schemas.microsoft.com/office/drawing/2014/main" id="{38B02529-89EB-2000-71D2-009F19E69B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534"/>
    </mc:Choice>
    <mc:Fallback xmlns="">
      <p:transition spd="slow" advTm="14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C77E30-32B4-C481-86BE-9BB42A9E9C2C}"/>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2382C6-D4EC-E2DE-E607-81C5C245B229}"/>
              </a:ext>
            </a:extLst>
          </p:cNvPr>
          <p:cNvSpPr txBox="1"/>
          <p:nvPr/>
        </p:nvSpPr>
        <p:spPr>
          <a:xfrm>
            <a:off x="6533322" y="3227508"/>
            <a:ext cx="5208104"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25</a:t>
            </a:r>
          </a:p>
          <a:p>
            <a:r>
              <a:rPr lang="bo-CN" sz="8000" b="1" i="0" dirty="0">
                <a:solidFill>
                  <a:schemeClr val="bg1"/>
                </a:solidFill>
                <a:effectLst/>
                <a:latin typeface="Arial" panose="020B0604020202020204" pitchFamily="34" charset="0"/>
              </a:rPr>
              <a:t>གཡོག་པོ་གསུམ་གྱི་དཔེ།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C4643-2082-B967-6CA1-0C57895D759E}"/>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E9FA289-2D93-8CCF-72E5-2F07EF16ACA9}"/>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25:21</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ཡང་གསེར་ཊམ་ཀ་ཉིས་སྟོང་འཐོབ་མཁན་ཡོང་ནས་ཁོ་ལ། དཔོན་པོ་ལགས། ཁྱེད་ཀྱིས་ང་ལ་གསེར་ཊམ་ཀ་ཉིས་སྟོང་གཏད་བྱུང༌། གཟིགས་དང༌། ང་ལ་གསེར་ཊམ་ཀ་ཉིས་སྟོང་ཁེ་བཟང་བྱུང་ཞེས་སྨྲས།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22The servant who had received the two talents also came and said, ‘Master, you entrusted me with two talents. See, I have gained two more.’</a:t>
            </a:r>
            <a:endParaRPr lang="en-IN" dirty="0"/>
          </a:p>
        </p:txBody>
      </p:sp>
      <p:pic>
        <p:nvPicPr>
          <p:cNvPr id="6" name="Audio 5">
            <a:hlinkClick r:id="" action="ppaction://media"/>
            <a:extLst>
              <a:ext uri="{FF2B5EF4-FFF2-40B4-BE49-F238E27FC236}">
                <a16:creationId xmlns:a16="http://schemas.microsoft.com/office/drawing/2014/main" id="{E5A103C0-92E2-B93E-D261-F9EEE8123A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652"/>
    </mc:Choice>
    <mc:Fallback xmlns="">
      <p:transition spd="slow" advTm="1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B083B-80A8-FEE0-7704-1B96FCC9E01C}"/>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369006C2-A853-5A7E-13F3-CB3CAA0AE414}"/>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25:22</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en-US"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དཔོན་པོས་ཁོ་ལ། གཡོག་པོ་བཟང་ཞིང་བློ་གཏད་ཆོག་པ་ཁྱོད། དངོས་པོ་ཉུང་ངུའི་ནང་ལ་དྲང་པོ་བྱས་པས་ངས་ཁྱོད་ལ་དངོས་པོ་མང་པོའི་དོ་དམ་པར་སྐོ་བར་བྱ། ད་ང་དང་མཉམ་དུ་དགའ་སྤྲོ་བྱེད་པར་ཤོག་ཅེས་ཟེར།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23His master replied, ‘Well done, good and faithful servant! You have been faithful with a few things; I will put you in charge of many things. Enter into the joy of your master!’</a:t>
            </a:r>
            <a:endParaRPr lang="en-IN" dirty="0"/>
          </a:p>
        </p:txBody>
      </p:sp>
      <p:pic>
        <p:nvPicPr>
          <p:cNvPr id="6" name="Audio 5">
            <a:hlinkClick r:id="" action="ppaction://media"/>
            <a:extLst>
              <a:ext uri="{FF2B5EF4-FFF2-40B4-BE49-F238E27FC236}">
                <a16:creationId xmlns:a16="http://schemas.microsoft.com/office/drawing/2014/main" id="{3CA5E6D4-2DA1-D55F-93A4-D4A6DF60FC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14638037"/>
      </p:ext>
    </p:extLst>
  </p:cSld>
  <p:clrMapOvr>
    <a:masterClrMapping/>
  </p:clrMapOvr>
  <mc:AlternateContent xmlns:mc="http://schemas.openxmlformats.org/markup-compatibility/2006" xmlns:p14="http://schemas.microsoft.com/office/powerpoint/2010/main">
    <mc:Choice Requires="p14">
      <p:transition spd="slow" p14:dur="2000" advTm="14841"/>
    </mc:Choice>
    <mc:Fallback xmlns="">
      <p:transition spd="slow" advTm="1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7BC8-A543-7252-42B2-6EDF479ED87F}"/>
              </a:ext>
            </a:extLst>
          </p:cNvPr>
          <p:cNvPicPr>
            <a:picLocks noChangeAspect="1"/>
          </p:cNvPicPr>
          <p:nvPr/>
        </p:nvPicPr>
        <p:blipFill>
          <a:blip r:embed="rId2"/>
          <a:stretch>
            <a:fillRect/>
          </a:stretch>
        </p:blipFill>
        <p:spPr>
          <a:xfrm>
            <a:off x="0" y="1"/>
            <a:ext cx="13007743" cy="6858000"/>
          </a:xfrm>
          <a:prstGeom prst="rect">
            <a:avLst/>
          </a:prstGeom>
        </p:spPr>
      </p:pic>
      <p:sp>
        <p:nvSpPr>
          <p:cNvPr id="4" name="TextBox 3">
            <a:extLst>
              <a:ext uri="{FF2B5EF4-FFF2-40B4-BE49-F238E27FC236}">
                <a16:creationId xmlns:a16="http://schemas.microsoft.com/office/drawing/2014/main" id="{C5590C93-C2F2-BA63-B539-3DC78A0446B0}"/>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25:23</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དེ་ནས་གསེར་ཊམ་ཀ་ཆིག་སྟོང་འཐོབ་མཁན་ཡོང་ནས། དཔོན་པོ་ལགས། ཁྱེད་ནི་མ་བཏབ་ས་ནས་རྔ་བ་དང༌། སོན་མ་གཏོར་ས་ནས་སྡུད་མཁན་དྲག་པོ་ཞིག་ཡིན་པ་ངས་ཤེས་པས།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24Finally, the servant who had received the one talent came and said, ‘Master, I knew that you are a hard man, reaping where you have not sown and gathering where you have not scattered seed. </a:t>
            </a:r>
            <a:endParaRPr lang="en-IN" dirty="0"/>
          </a:p>
        </p:txBody>
      </p:sp>
      <p:pic>
        <p:nvPicPr>
          <p:cNvPr id="6" name="Audio 5">
            <a:hlinkClick r:id="" action="ppaction://media"/>
            <a:extLst>
              <a:ext uri="{FF2B5EF4-FFF2-40B4-BE49-F238E27FC236}">
                <a16:creationId xmlns:a16="http://schemas.microsoft.com/office/drawing/2014/main" id="{8A6EA7D4-30DF-F446-984E-FBE04CE829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179"/>
    </mc:Choice>
    <mc:Fallback xmlns="">
      <p:transition spd="slow" advTm="1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hild sitting under a tree&#10;&#10;Description automatically generated">
            <a:extLst>
              <a:ext uri="{FF2B5EF4-FFF2-40B4-BE49-F238E27FC236}">
                <a16:creationId xmlns:a16="http://schemas.microsoft.com/office/drawing/2014/main" id="{0F8C61C4-2CDF-C9E1-E696-C2D9AC0C5D53}"/>
              </a:ext>
            </a:extLst>
          </p:cNvPr>
          <p:cNvPicPr>
            <a:picLocks noChangeAspect="1"/>
          </p:cNvPicPr>
          <p:nvPr/>
        </p:nvPicPr>
        <p:blipFill rotWithShape="1">
          <a:blip r:embed="rId2"/>
          <a:srcRect t="1492" b="3187"/>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3748A30-7519-B843-188A-DCE659F8F73D}"/>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25:24</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ང་འཇིགས་ཏེ་ཕར་སོང་ཞིང་གསེར་ཊམ་ཀ་དེ་ས་ལ་སྦས་ཏེ་བཞག གཟིགས་དང༌། ཁྱེད་རང་གི་ཡིན་པ་འདིར་འདུག་ཅེས་བཤད།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25So I was afraid and went out and hid your talent in the ground. See, you have what belongs to you.’</a:t>
            </a:r>
            <a:endParaRPr lang="en-IN" dirty="0"/>
          </a:p>
        </p:txBody>
      </p:sp>
      <p:pic>
        <p:nvPicPr>
          <p:cNvPr id="6" name="Audio 5">
            <a:hlinkClick r:id="" action="ppaction://media"/>
            <a:extLst>
              <a:ext uri="{FF2B5EF4-FFF2-40B4-BE49-F238E27FC236}">
                <a16:creationId xmlns:a16="http://schemas.microsoft.com/office/drawing/2014/main" id="{43B63D40-627C-8DF5-B57F-BFBF5DA4D7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963"/>
    </mc:Choice>
    <mc:Fallback xmlns="">
      <p:transition spd="slow" advTm="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69DE3C-3168-D434-4790-265F51B87DB2}"/>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0E8BEE3-BD91-D7D0-1225-B2BBA3FACDA1}"/>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25:25</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འོན་ཀྱང་དཔོན་པོས་ཁོ་ལ། གཡོག་པོ་ངན་པ་ལེ་ལོ་ཅན་ཁྱོད། ང་ནི་མ་བཏབ་ས་ནས་རྔ་བ་དང༌། སོན་མ་གཏོར་ས་ནས་སྡུད་མཁན་ཞིག་ཡིན་པ་ཤེས་སམ།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26‘You wicked, lazy servant!’ replied his master. ‘You knew that I reap where I have not sown and gather where I have not scattered seed. </a:t>
            </a:r>
            <a:endParaRPr lang="en-IN" dirty="0"/>
          </a:p>
        </p:txBody>
      </p:sp>
      <p:pic>
        <p:nvPicPr>
          <p:cNvPr id="6" name="Audio 5">
            <a:hlinkClick r:id="" action="ppaction://media"/>
            <a:extLst>
              <a:ext uri="{FF2B5EF4-FFF2-40B4-BE49-F238E27FC236}">
                <a16:creationId xmlns:a16="http://schemas.microsoft.com/office/drawing/2014/main" id="{BE6918DA-528A-B3F3-36B8-2852D18222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961"/>
    </mc:Choice>
    <mc:Fallback xmlns="">
      <p:transition spd="slow" advTm="10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མད་ཐཱ 25</a:t>
            </a:r>
          </a:p>
          <a:p>
            <a:r>
              <a:rPr lang="bo-CN" sz="8000" b="1" i="0" dirty="0">
                <a:solidFill>
                  <a:srgbClr val="121212"/>
                </a:solidFill>
                <a:effectLst/>
                <a:latin typeface="Arial" panose="020B0604020202020204" pitchFamily="34" charset="0"/>
              </a:rPr>
              <a:t>གཡོག་པོ་གསུམ་གྱི་དཔེ།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Talents - Matthew 25:14-30 </a:t>
            </a:r>
            <a:endParaRPr lang="en-IN" sz="6000" dirty="0"/>
          </a:p>
        </p:txBody>
      </p:sp>
      <p:pic>
        <p:nvPicPr>
          <p:cNvPr id="6" name="Audio 5">
            <a:hlinkClick r:id="" action="ppaction://media"/>
            <a:extLst>
              <a:ext uri="{FF2B5EF4-FFF2-40B4-BE49-F238E27FC236}">
                <a16:creationId xmlns:a16="http://schemas.microsoft.com/office/drawing/2014/main" id="{E7E2D56C-F24D-8386-C662-9E1973E91A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985"/>
    </mc:Choice>
    <mc:Fallback xmlns="">
      <p:transition spd="slow" advTm="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688D1-C169-C351-510C-748D5E255723}"/>
              </a:ext>
            </a:extLst>
          </p:cNvPr>
          <p:cNvPicPr>
            <a:picLocks noChangeAspect="1"/>
          </p:cNvPicPr>
          <p:nvPr/>
        </p:nvPicPr>
        <p:blipFill>
          <a:blip r:embed="rId2"/>
          <a:stretch>
            <a:fillRect/>
          </a:stretch>
        </p:blipFill>
        <p:spPr>
          <a:xfrm>
            <a:off x="0" y="-745129"/>
            <a:ext cx="12192000" cy="7603129"/>
          </a:xfrm>
          <a:prstGeom prst="rect">
            <a:avLst/>
          </a:prstGeom>
        </p:spPr>
      </p:pic>
      <p:sp>
        <p:nvSpPr>
          <p:cNvPr id="4" name="TextBox 3">
            <a:extLst>
              <a:ext uri="{FF2B5EF4-FFF2-40B4-BE49-F238E27FC236}">
                <a16:creationId xmlns:a16="http://schemas.microsoft.com/office/drawing/2014/main" id="{3F17ECB4-7C2F-F3A6-A455-C7649BF52494}"/>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འོ་ན་ཁྱོད་ཀྱིས་ངའི་དངུལ་ནི་དངུལ་ཁང་ལ་བཞག་དགོས་པ་ཡིན། དེ་ནས་ངའི་དངུལ་དེ་སྐྱེད་ཀ་དང་བཅས་པར་འཐོབ་ཅེས་བཤད།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27Then you should have deposited my money with the bankers, and on my return I would have received it back with interest.</a:t>
            </a:r>
            <a:endParaRPr lang="en-IN" dirty="0"/>
          </a:p>
        </p:txBody>
      </p:sp>
      <p:pic>
        <p:nvPicPr>
          <p:cNvPr id="10" name="Audio 9">
            <a:hlinkClick r:id="" action="ppaction://media"/>
            <a:extLst>
              <a:ext uri="{FF2B5EF4-FFF2-40B4-BE49-F238E27FC236}">
                <a16:creationId xmlns:a16="http://schemas.microsoft.com/office/drawing/2014/main" id="{DF2A626A-E52E-A8BD-1A57-098FFA4A55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627"/>
    </mc:Choice>
    <mc:Fallback xmlns="">
      <p:transition spd="slow" advTm="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842402-23C0-BA79-43EC-FD17DFFCA865}"/>
              </a:ext>
            </a:extLst>
          </p:cNvPr>
          <p:cNvPicPr>
            <a:picLocks noChangeAspect="1"/>
          </p:cNvPicPr>
          <p:nvPr/>
        </p:nvPicPr>
        <p:blipFill rotWithShape="1">
          <a:blip r:embed="rId2"/>
          <a:srcRect t="1288" r="-1" b="30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F5877B-32E1-D31D-F413-D6B613CDC86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25:27</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དེ་བས་ན། གཡོག་པོ་འདི་ནས་གསེར་ཊམ་ཀ་ཆིག་སྟོང་བླངས་ནས་གསེར་ཊམ་ཀ་ཁྲི་གཅིག་ཡོད་མཁན་ལ་སྟེར་ཞིག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28Therefore take the talent from him and give it to the one who has ten talents. </a:t>
            </a:r>
            <a:endParaRPr lang="en-IN" dirty="0"/>
          </a:p>
        </p:txBody>
      </p:sp>
      <p:pic>
        <p:nvPicPr>
          <p:cNvPr id="6" name="Audio 5">
            <a:hlinkClick r:id="" action="ppaction://media"/>
            <a:extLst>
              <a:ext uri="{FF2B5EF4-FFF2-40B4-BE49-F238E27FC236}">
                <a16:creationId xmlns:a16="http://schemas.microsoft.com/office/drawing/2014/main" id="{D467E649-EFD8-640A-3767-053D79A352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193"/>
    </mc:Choice>
    <mc:Fallback xmlns="">
      <p:transition spd="slow" advTm="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A25BB1-7DFB-8CFC-34D1-F73A9534FC39}"/>
              </a:ext>
            </a:extLst>
          </p:cNvPr>
          <p:cNvPicPr>
            <a:picLocks noChangeAspect="1"/>
          </p:cNvPicPr>
          <p:nvPr/>
        </p:nvPicPr>
        <p:blipFill rotWithShape="1">
          <a:blip r:embed="rId2"/>
          <a:srcRect t="1517" b="47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B51AD-1F7E-CF3E-C692-C15D1C3E7AD6}"/>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གང་ཡིན་ཟེར་ན། སུ་ལ་ཡོད་པ་དེ་ལ་སྟེར་བར་འགྱུར་ཏེ་ལྷག་པ་ཡོད་པར་འགྱུར། འོན་ཀྱང་སུ་ལ་མེད་པ་དེ་ནས་གང་ཡོད་པའང་ལེན་པར་འགྱུར།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29For everyone who has will be given more, and he will have an abundance. But the one who does not have, even what he has will be taken away from him. </a:t>
            </a:r>
            <a:endParaRPr lang="en-IN" dirty="0"/>
          </a:p>
        </p:txBody>
      </p:sp>
      <p:pic>
        <p:nvPicPr>
          <p:cNvPr id="6" name="Audio 5">
            <a:hlinkClick r:id="" action="ppaction://media"/>
            <a:extLst>
              <a:ext uri="{FF2B5EF4-FFF2-40B4-BE49-F238E27FC236}">
                <a16:creationId xmlns:a16="http://schemas.microsoft.com/office/drawing/2014/main" id="{80C9DD1E-8B43-E803-7D7C-B295898FEE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842"/>
    </mc:Choice>
    <mc:Fallback xmlns="">
      <p:transition spd="slow" advTm="9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12E9C2-3E68-72AC-8F09-EA5729528B0C}"/>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E5F25C5-7B36-CDCE-CB02-85545673B107}"/>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25:29</a:t>
            </a:r>
          </a:p>
        </p:txBody>
      </p:sp>
    </p:spTree>
    <p:extLst>
      <p:ext uri="{BB962C8B-B14F-4D97-AF65-F5344CB8AC3E}">
        <p14:creationId xmlns:p14="http://schemas.microsoft.com/office/powerpoint/2010/main" val="268209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30</a:t>
            </a:r>
            <a:r>
              <a:rPr lang="bo-CN" sz="7200" dirty="0">
                <a:solidFill>
                  <a:srgbClr val="121212"/>
                </a:solidFill>
                <a:latin typeface="Arial" panose="020B0604020202020204" pitchFamily="34" charset="0"/>
              </a:rPr>
              <a:t>ཕན་མེད་ཀྱི་གཡོག་པོ་འདི་ངུ་ཞིང་སོ་ཁྲིག་ཁྲིག་བྱེད་ས་དེ་ཕྱི་རོལ་གྱི་མུན་པའི་ནང་དུ་དབྱུགས་ཤིག”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000000"/>
                </a:solidFill>
                <a:latin typeface="system-ui"/>
              </a:rPr>
              <a:t>30And throw that worthless servant into the outer darkness, where there will be weeping and gnashing of teeth.’</a:t>
            </a:r>
            <a:endParaRPr lang="en-IN" dirty="0"/>
          </a:p>
        </p:txBody>
      </p:sp>
      <p:pic>
        <p:nvPicPr>
          <p:cNvPr id="6" name="Audio 5">
            <a:hlinkClick r:id="" action="ppaction://media"/>
            <a:extLst>
              <a:ext uri="{FF2B5EF4-FFF2-40B4-BE49-F238E27FC236}">
                <a16:creationId xmlns:a16="http://schemas.microsoft.com/office/drawing/2014/main" id="{2CFC5CB9-D717-AE41-4F74-9546A0C974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7165"/>
    </mc:Choice>
    <mc:Fallback xmlns="">
      <p:transition spd="slow" advTm="7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91376-4312-FB14-38A1-6BF6D657655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8735D17-AF62-6C2C-D785-40FA83831F98}"/>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25:30</a:t>
            </a:r>
          </a:p>
        </p:txBody>
      </p:sp>
    </p:spTree>
    <p:extLst>
      <p:ext uri="{BB962C8B-B14F-4D97-AF65-F5344CB8AC3E}">
        <p14:creationId xmlns:p14="http://schemas.microsoft.com/office/powerpoint/2010/main" val="285940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7653E-339F-9D5F-434A-D8E95AD6D43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F7F7672-D505-EB6E-5A8E-D145DC6CE058}"/>
              </a:ext>
            </a:extLst>
          </p:cNvPr>
          <p:cNvSpPr txBox="1"/>
          <p:nvPr/>
        </p:nvSpPr>
        <p:spPr>
          <a:xfrm>
            <a:off x="6533322" y="3227508"/>
            <a:ext cx="5208104"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25</a:t>
            </a:r>
          </a:p>
          <a:p>
            <a:r>
              <a:rPr lang="bo-CN" sz="8000" b="1" i="0" dirty="0">
                <a:solidFill>
                  <a:schemeClr val="bg1"/>
                </a:solidFill>
                <a:effectLst/>
                <a:latin typeface="Arial" panose="020B0604020202020204" pitchFamily="34" charset="0"/>
              </a:rPr>
              <a:t>གཡོག་པོ་གསུམ་གྱི་དཔེ།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450574" y="60207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དེ་ནི་མི་ཞིག་ཡུལ་གཞན་ལ་འགྲོ་བའི་སྔོན་ལ་རང་གི་གཡོག་པོ་རྣམས་བོས་ཏེ་ཁོ་ཚོར་ཁོའི་ནོར་རྫས་གཏད་པ་ཞིག་དང་འདྲ་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14For it is just like a man going on a journey, who called his servants and entrusted them with his possessions.</a:t>
            </a:r>
            <a:endParaRPr lang="en-IN" dirty="0"/>
          </a:p>
        </p:txBody>
      </p:sp>
      <p:pic>
        <p:nvPicPr>
          <p:cNvPr id="6" name="Audio 5">
            <a:hlinkClick r:id="" action="ppaction://media"/>
            <a:extLst>
              <a:ext uri="{FF2B5EF4-FFF2-40B4-BE49-F238E27FC236}">
                <a16:creationId xmlns:a16="http://schemas.microsoft.com/office/drawing/2014/main" id="{FC1ABDAA-FDD7-827E-37F6-E32D63208E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830"/>
    </mc:Choice>
    <mc:Fallback xmlns="">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07D60D9-E89A-CA17-0621-D5EA047F959B}"/>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50655A8-88A5-8CA6-3A83-3C8E671883A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རེ་རེའི་ནུས་ཚད་ལྟར་ཁོས་གཅིག་ལ་གསེར་ཊམ་ཀ་ལྔ་སྟོང་དང༌། གཅིག་ལ་ཉིས་སྟོང་དང༌། གཞན་ཞིག་ལ་ཆིག་སྟོང་སྟེར་ནས་སོང༌།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15To one he gave five talents, to another two talents, and to another one talent—each according to his own ability. And he went on his journey. </a:t>
            </a:r>
            <a:endParaRPr lang="en-IN" dirty="0"/>
          </a:p>
        </p:txBody>
      </p:sp>
      <p:pic>
        <p:nvPicPr>
          <p:cNvPr id="6" name="Audio 5">
            <a:hlinkClick r:id="" action="ppaction://media"/>
            <a:extLst>
              <a:ext uri="{FF2B5EF4-FFF2-40B4-BE49-F238E27FC236}">
                <a16:creationId xmlns:a16="http://schemas.microsoft.com/office/drawing/2014/main" id="{9F3ED03D-9A66-98BA-0592-AA7C713FE9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289"/>
    </mc:Choice>
    <mc:Fallback xmlns="">
      <p:transition spd="slow" advTm="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9FB6EB-60C4-5D59-638B-474AF933F8AB}"/>
              </a:ext>
            </a:extLst>
          </p:cNvPr>
          <p:cNvPicPr>
            <a:picLocks noChangeAspect="1"/>
          </p:cNvPicPr>
          <p:nvPr/>
        </p:nvPicPr>
        <p:blipFill rotWithShape="1">
          <a:blip r:embed="rId2"/>
          <a:srcRect l="1179" r="19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E78E20E-7EC9-734F-3D45-694415EF5067}"/>
              </a:ext>
            </a:extLst>
          </p:cNvPr>
          <p:cNvSpPr txBox="1"/>
          <p:nvPr/>
        </p:nvSpPr>
        <p:spPr>
          <a:xfrm>
            <a:off x="358648" y="15266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འཕྲལ་དུ་གསེར་ཊམ་ཀ་ལྔ་སྟོང་འཐོབ་མཁན་སོང་ནས་ཉོ་ཚོང་བྱེད་པའི་སྒོ་ནས་གསེར་ཊམ་ཀ་ལྔ་སྟོང་ཁེ་བཟང་ཐོ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16The servant who had received the five talents went at once and put them to work  and gained five more.</a:t>
            </a:r>
            <a:endParaRPr lang="en-IN" dirty="0"/>
          </a:p>
        </p:txBody>
      </p:sp>
      <p:pic>
        <p:nvPicPr>
          <p:cNvPr id="6" name="Audio 5">
            <a:hlinkClick r:id="" action="ppaction://media"/>
            <a:extLst>
              <a:ext uri="{FF2B5EF4-FFF2-40B4-BE49-F238E27FC236}">
                <a16:creationId xmlns:a16="http://schemas.microsoft.com/office/drawing/2014/main" id="{DF408181-020E-CD69-A057-3268C671BB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704"/>
    </mc:Choice>
    <mc:Fallback xmlns="">
      <p:transition spd="slow" advTm="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3260</TotalTime>
  <Words>1394</Words>
  <Application>Microsoft Office PowerPoint</Application>
  <PresentationFormat>Widescreen</PresentationFormat>
  <Paragraphs>78</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system-ui</vt:lpstr>
      <vt:lpstr>TimesNewRomanPS-BoldMT</vt:lpstr>
      <vt:lpstr>TimesNewRomanPSMT</vt:lpstr>
      <vt:lpstr>Office Theme</vt:lpstr>
      <vt:lpstr>62-7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2025-05-09T06:38:57Z</dcterms:modified>
</cp:coreProperties>
</file>