
<file path=[Content_Types].xml><?xml version="1.0" encoding="utf-8"?>
<Types xmlns="http://schemas.openxmlformats.org/package/2006/content-types">
  <Default Extension="jpeg" ContentType="image/jpeg"/>
  <Default Extension="m4a" ContentType="audi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8"/>
  </p:notesMasterIdLst>
  <p:sldIdLst>
    <p:sldId id="468" r:id="rId2"/>
    <p:sldId id="438" r:id="rId3"/>
    <p:sldId id="439" r:id="rId4"/>
    <p:sldId id="473" r:id="rId5"/>
    <p:sldId id="259" r:id="rId6"/>
    <p:sldId id="441" r:id="rId7"/>
    <p:sldId id="478" r:id="rId8"/>
    <p:sldId id="445" r:id="rId9"/>
    <p:sldId id="479" r:id="rId10"/>
    <p:sldId id="447" r:id="rId11"/>
    <p:sldId id="480" r:id="rId12"/>
    <p:sldId id="449" r:id="rId13"/>
    <p:sldId id="481" r:id="rId14"/>
    <p:sldId id="451" r:id="rId15"/>
    <p:sldId id="482" r:id="rId16"/>
    <p:sldId id="469" r:id="rId17"/>
    <p:sldId id="484" r:id="rId18"/>
    <p:sldId id="474" r:id="rId19"/>
    <p:sldId id="483" r:id="rId20"/>
    <p:sldId id="455" r:id="rId21"/>
    <p:sldId id="485" r:id="rId22"/>
    <p:sldId id="457" r:id="rId23"/>
    <p:sldId id="486" r:id="rId24"/>
    <p:sldId id="459" r:id="rId25"/>
    <p:sldId id="487" r:id="rId26"/>
    <p:sldId id="471" r:id="rId27"/>
    <p:sldId id="488" r:id="rId28"/>
    <p:sldId id="475" r:id="rId29"/>
    <p:sldId id="489" r:id="rId30"/>
    <p:sldId id="463" r:id="rId31"/>
    <p:sldId id="490" r:id="rId32"/>
    <p:sldId id="493" r:id="rId33"/>
    <p:sldId id="492" r:id="rId34"/>
    <p:sldId id="465" r:id="rId35"/>
    <p:sldId id="491" r:id="rId36"/>
    <p:sldId id="476" r:id="rId3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5133F56-8C22-4D29-BF5F-3167282CCD7D}" v="1" dt="2026-07-16T10:09:59.75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070" autoAdjust="0"/>
    <p:restoredTop sz="83852" autoAdjust="0"/>
  </p:normalViewPr>
  <p:slideViewPr>
    <p:cSldViewPr snapToGrid="0">
      <p:cViewPr varScale="1">
        <p:scale>
          <a:sx n="116" d="100"/>
          <a:sy n="116" d="100"/>
        </p:scale>
        <p:origin x="102"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lfred Smith" userId="3c60a3631c0db8ad" providerId="LiveId" clId="{0761BD21-EAD3-491D-B74D-BFB938B236DA}"/>
    <pc:docChg chg="undo custSel modSld">
      <pc:chgData name="Alfred Smith" userId="3c60a3631c0db8ad" providerId="LiveId" clId="{0761BD21-EAD3-491D-B74D-BFB938B236DA}" dt="2026-07-16T10:09:59.748" v="249"/>
      <pc:docMkLst>
        <pc:docMk/>
      </pc:docMkLst>
      <pc:sldChg chg="modSp">
        <pc:chgData name="Alfred Smith" userId="3c60a3631c0db8ad" providerId="LiveId" clId="{0761BD21-EAD3-491D-B74D-BFB938B236DA}" dt="2026-07-16T10:09:59.748" v="249"/>
        <pc:sldMkLst>
          <pc:docMk/>
          <pc:sldMk cId="3596600315" sldId="468"/>
        </pc:sldMkLst>
        <pc:spChg chg="mod">
          <ac:chgData name="Alfred Smith" userId="3c60a3631c0db8ad" providerId="LiveId" clId="{0761BD21-EAD3-491D-B74D-BFB938B236DA}" dt="2026-07-16T10:09:59.748" v="249"/>
          <ac:spMkLst>
            <pc:docMk/>
            <pc:sldMk cId="3596600315" sldId="468"/>
            <ac:spMk id="3" creationId="{0162BEE1-134B-8B70-2BB8-9226F1DF1614}"/>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5A3CB7-A8E8-4A19-9B3E-857F154853BB}" type="datetimeFigureOut">
              <a:rPr lang="en-ZA" smtClean="0"/>
              <a:t>2026/07/16</a:t>
            </a:fld>
            <a:endParaRPr lang="en-ZA"/>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1A9EA38-4D76-40A4-8BB2-065CF2B5E7C1}" type="slidenum">
              <a:rPr lang="en-ZA" smtClean="0"/>
              <a:t>‹#›</a:t>
            </a:fld>
            <a:endParaRPr lang="en-ZA"/>
          </a:p>
        </p:txBody>
      </p:sp>
    </p:spTree>
    <p:extLst>
      <p:ext uri="{BB962C8B-B14F-4D97-AF65-F5344CB8AC3E}">
        <p14:creationId xmlns:p14="http://schemas.microsoft.com/office/powerpoint/2010/main" val="14412483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endParaRPr lang="en-IN" sz="1800" dirty="0"/>
          </a:p>
        </p:txBody>
      </p:sp>
      <p:sp>
        <p:nvSpPr>
          <p:cNvPr id="4" name="Slide Number Placeholder 3"/>
          <p:cNvSpPr>
            <a:spLocks noGrp="1"/>
          </p:cNvSpPr>
          <p:nvPr>
            <p:ph type="sldNum" sz="quarter" idx="5"/>
          </p:nvPr>
        </p:nvSpPr>
        <p:spPr/>
        <p:txBody>
          <a:bodyPr/>
          <a:lstStyle/>
          <a:p>
            <a:fld id="{01A9EA38-4D76-40A4-8BB2-065CF2B5E7C1}" type="slidenum">
              <a:rPr lang="en-ZA" smtClean="0"/>
              <a:t>1</a:t>
            </a:fld>
            <a:endParaRPr lang="en-ZA"/>
          </a:p>
        </p:txBody>
      </p:sp>
    </p:spTree>
    <p:extLst>
      <p:ext uri="{BB962C8B-B14F-4D97-AF65-F5344CB8AC3E}">
        <p14:creationId xmlns:p14="http://schemas.microsoft.com/office/powerpoint/2010/main" val="108311009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01A9EA38-4D76-40A4-8BB2-065CF2B5E7C1}" type="slidenum">
              <a:rPr lang="en-ZA" smtClean="0"/>
              <a:t>5</a:t>
            </a:fld>
            <a:endParaRPr lang="en-ZA"/>
          </a:p>
        </p:txBody>
      </p:sp>
    </p:spTree>
    <p:extLst>
      <p:ext uri="{BB962C8B-B14F-4D97-AF65-F5344CB8AC3E}">
        <p14:creationId xmlns:p14="http://schemas.microsoft.com/office/powerpoint/2010/main" val="65612759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2E42B0-FF50-4A6E-A71C-BDFED7F106EB}"/>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ZA"/>
          </a:p>
        </p:txBody>
      </p:sp>
      <p:sp>
        <p:nvSpPr>
          <p:cNvPr id="3" name="Subtitle 2">
            <a:extLst>
              <a:ext uri="{FF2B5EF4-FFF2-40B4-BE49-F238E27FC236}">
                <a16:creationId xmlns:a16="http://schemas.microsoft.com/office/drawing/2014/main" id="{38AD5AFF-8721-4F40-88BA-702D41B6FBD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ZA"/>
          </a:p>
        </p:txBody>
      </p:sp>
      <p:sp>
        <p:nvSpPr>
          <p:cNvPr id="4" name="Date Placeholder 3">
            <a:extLst>
              <a:ext uri="{FF2B5EF4-FFF2-40B4-BE49-F238E27FC236}">
                <a16:creationId xmlns:a16="http://schemas.microsoft.com/office/drawing/2014/main" id="{1964C033-4CED-469C-AEAF-6052C73486F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C403572F-9CFD-4672-AE80-2E1559E6D55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2C82F7B-F678-42FD-9967-721E119BF59A}"/>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71571101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EABB6C-58C5-4513-A5B0-AFFBE0D26B7A}"/>
              </a:ext>
            </a:extLst>
          </p:cNvPr>
          <p:cNvSpPr>
            <a:spLocks noGrp="1"/>
          </p:cNvSpPr>
          <p:nvPr>
            <p:ph type="title"/>
          </p:nvPr>
        </p:nvSpPr>
        <p:spPr/>
        <p:txBody>
          <a:bodyPr/>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9A902623-6725-49C5-B460-14EE205DF42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04245A2F-108C-48F6-805D-CCCD3C334510}"/>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6FC51189-CF74-4B65-B2A5-CC59A6527F03}"/>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8F046B09-E74C-4541-8352-0ABD6F6E7572}"/>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878058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845ABB8-7659-4EC4-ACA7-70A558C9947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ZA"/>
          </a:p>
        </p:txBody>
      </p:sp>
      <p:sp>
        <p:nvSpPr>
          <p:cNvPr id="3" name="Vertical Text Placeholder 2">
            <a:extLst>
              <a:ext uri="{FF2B5EF4-FFF2-40B4-BE49-F238E27FC236}">
                <a16:creationId xmlns:a16="http://schemas.microsoft.com/office/drawing/2014/main" id="{AD3732C2-60E1-40DD-B851-AEDAC4ABC8B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327BD455-0EE1-4F07-AC30-246BE011684A}"/>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A5B1D951-E211-4102-926F-6CCDD04932BD}"/>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EDDDD463-F506-4799-A652-0B6A2F08D920}"/>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21066956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0A818-136E-4E59-9DD4-D044187CED3E}"/>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19C31CA4-335D-4460-8182-988731D70E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BBE34757-9D4A-4072-A40C-9D62DF831620}"/>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F517E666-CDF4-4A08-9695-A3A57F7FDBB2}"/>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75804CF8-82FC-421C-9EB4-BD938B1B4897}"/>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7742809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44124A-FC8A-4937-9D32-6CA2234F9C22}"/>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ZA"/>
          </a:p>
        </p:txBody>
      </p:sp>
      <p:sp>
        <p:nvSpPr>
          <p:cNvPr id="3" name="Text Placeholder 2">
            <a:extLst>
              <a:ext uri="{FF2B5EF4-FFF2-40B4-BE49-F238E27FC236}">
                <a16:creationId xmlns:a16="http://schemas.microsoft.com/office/drawing/2014/main" id="{B6BAE621-9894-4189-A2AF-483D90FD610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08705A37-4A04-45BC-922F-4A8359D0AB6E}"/>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CF285E90-D6B6-48A6-A9C7-8F41E555B42B}"/>
              </a:ext>
            </a:extLst>
          </p:cNvPr>
          <p:cNvSpPr>
            <a:spLocks noGrp="1"/>
          </p:cNvSpPr>
          <p:nvPr>
            <p:ph type="ftr" sz="quarter" idx="11"/>
          </p:nvPr>
        </p:nvSpPr>
        <p:spPr/>
        <p:txBody>
          <a:bodyPr/>
          <a:lstStyle/>
          <a:p>
            <a:endParaRPr lang="en-ZA"/>
          </a:p>
        </p:txBody>
      </p:sp>
      <p:sp>
        <p:nvSpPr>
          <p:cNvPr id="6" name="Slide Number Placeholder 5">
            <a:extLst>
              <a:ext uri="{FF2B5EF4-FFF2-40B4-BE49-F238E27FC236}">
                <a16:creationId xmlns:a16="http://schemas.microsoft.com/office/drawing/2014/main" id="{0B24B942-B1EA-4235-B987-754686640671}"/>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2481851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CA4529-F118-42EB-A76C-0A3A03994C71}"/>
              </a:ext>
            </a:extLst>
          </p:cNvPr>
          <p:cNvSpPr>
            <a:spLocks noGrp="1"/>
          </p:cNvSpPr>
          <p:nvPr>
            <p:ph type="title"/>
          </p:nvPr>
        </p:nvSpPr>
        <p:spPr/>
        <p:txBody>
          <a:bodyPr/>
          <a:lstStyle/>
          <a:p>
            <a:r>
              <a:rPr lang="en-US"/>
              <a:t>Click to edit Master title style</a:t>
            </a:r>
            <a:endParaRPr lang="en-ZA"/>
          </a:p>
        </p:txBody>
      </p:sp>
      <p:sp>
        <p:nvSpPr>
          <p:cNvPr id="3" name="Content Placeholder 2">
            <a:extLst>
              <a:ext uri="{FF2B5EF4-FFF2-40B4-BE49-F238E27FC236}">
                <a16:creationId xmlns:a16="http://schemas.microsoft.com/office/drawing/2014/main" id="{83691E90-A160-4045-B970-0E29EC8359E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Content Placeholder 3">
            <a:extLst>
              <a:ext uri="{FF2B5EF4-FFF2-40B4-BE49-F238E27FC236}">
                <a16:creationId xmlns:a16="http://schemas.microsoft.com/office/drawing/2014/main" id="{C90353BA-9101-4F63-B764-3FCABF6E417B}"/>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Date Placeholder 4">
            <a:extLst>
              <a:ext uri="{FF2B5EF4-FFF2-40B4-BE49-F238E27FC236}">
                <a16:creationId xmlns:a16="http://schemas.microsoft.com/office/drawing/2014/main" id="{FC65B395-9F8D-4A03-BEEF-E85F76DD550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4FB31666-4041-4F19-9CA6-154C916573A4}"/>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938268F-986E-438F-A1C7-1818C6F1D341}"/>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20403722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17B77E-7AAA-4660-9540-B668C5F24BDC}"/>
              </a:ext>
            </a:extLst>
          </p:cNvPr>
          <p:cNvSpPr>
            <a:spLocks noGrp="1"/>
          </p:cNvSpPr>
          <p:nvPr>
            <p:ph type="title"/>
          </p:nvPr>
        </p:nvSpPr>
        <p:spPr>
          <a:xfrm>
            <a:off x="839788" y="365125"/>
            <a:ext cx="10515600" cy="1325563"/>
          </a:xfrm>
        </p:spPr>
        <p:txBody>
          <a:bodyPr/>
          <a:lstStyle/>
          <a:p>
            <a:r>
              <a:rPr lang="en-US"/>
              <a:t>Click to edit Master title style</a:t>
            </a:r>
            <a:endParaRPr lang="en-ZA"/>
          </a:p>
        </p:txBody>
      </p:sp>
      <p:sp>
        <p:nvSpPr>
          <p:cNvPr id="3" name="Text Placeholder 2">
            <a:extLst>
              <a:ext uri="{FF2B5EF4-FFF2-40B4-BE49-F238E27FC236}">
                <a16:creationId xmlns:a16="http://schemas.microsoft.com/office/drawing/2014/main" id="{6F986752-03CE-407C-B6EB-C189A8B3327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B49EC11-EA40-4CD7-B9A5-2830A19BCE3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5" name="Text Placeholder 4">
            <a:extLst>
              <a:ext uri="{FF2B5EF4-FFF2-40B4-BE49-F238E27FC236}">
                <a16:creationId xmlns:a16="http://schemas.microsoft.com/office/drawing/2014/main" id="{FF0AD5B1-BA6A-4F66-AB7E-B1424C5846F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D776F62-7564-4DF3-ACAE-BA452FA4CBF9}"/>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7" name="Date Placeholder 6">
            <a:extLst>
              <a:ext uri="{FF2B5EF4-FFF2-40B4-BE49-F238E27FC236}">
                <a16:creationId xmlns:a16="http://schemas.microsoft.com/office/drawing/2014/main" id="{C934D469-DF78-4F4A-B133-F4A812B00B63}"/>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8" name="Footer Placeholder 7">
            <a:extLst>
              <a:ext uri="{FF2B5EF4-FFF2-40B4-BE49-F238E27FC236}">
                <a16:creationId xmlns:a16="http://schemas.microsoft.com/office/drawing/2014/main" id="{9EE3A667-3E49-424C-8839-40A50C278088}"/>
              </a:ext>
            </a:extLst>
          </p:cNvPr>
          <p:cNvSpPr>
            <a:spLocks noGrp="1"/>
          </p:cNvSpPr>
          <p:nvPr>
            <p:ph type="ftr" sz="quarter" idx="11"/>
          </p:nvPr>
        </p:nvSpPr>
        <p:spPr/>
        <p:txBody>
          <a:bodyPr/>
          <a:lstStyle/>
          <a:p>
            <a:endParaRPr lang="en-ZA"/>
          </a:p>
        </p:txBody>
      </p:sp>
      <p:sp>
        <p:nvSpPr>
          <p:cNvPr id="9" name="Slide Number Placeholder 8">
            <a:extLst>
              <a:ext uri="{FF2B5EF4-FFF2-40B4-BE49-F238E27FC236}">
                <a16:creationId xmlns:a16="http://schemas.microsoft.com/office/drawing/2014/main" id="{69F7DCEF-7640-475A-9D36-B2DFDA338D87}"/>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8535554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271B33-521A-4495-8400-CDC2BDE0FDF4}"/>
              </a:ext>
            </a:extLst>
          </p:cNvPr>
          <p:cNvSpPr>
            <a:spLocks noGrp="1"/>
          </p:cNvSpPr>
          <p:nvPr>
            <p:ph type="title"/>
          </p:nvPr>
        </p:nvSpPr>
        <p:spPr/>
        <p:txBody>
          <a:bodyPr/>
          <a:lstStyle/>
          <a:p>
            <a:r>
              <a:rPr lang="en-US"/>
              <a:t>Click to edit Master title style</a:t>
            </a:r>
            <a:endParaRPr lang="en-ZA"/>
          </a:p>
        </p:txBody>
      </p:sp>
      <p:sp>
        <p:nvSpPr>
          <p:cNvPr id="3" name="Date Placeholder 2">
            <a:extLst>
              <a:ext uri="{FF2B5EF4-FFF2-40B4-BE49-F238E27FC236}">
                <a16:creationId xmlns:a16="http://schemas.microsoft.com/office/drawing/2014/main" id="{1668A531-7546-4FD0-B96A-68CFD0C2CD7A}"/>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4" name="Footer Placeholder 3">
            <a:extLst>
              <a:ext uri="{FF2B5EF4-FFF2-40B4-BE49-F238E27FC236}">
                <a16:creationId xmlns:a16="http://schemas.microsoft.com/office/drawing/2014/main" id="{ED9FE2CE-98DB-4C1B-87F9-62ED31801626}"/>
              </a:ext>
            </a:extLst>
          </p:cNvPr>
          <p:cNvSpPr>
            <a:spLocks noGrp="1"/>
          </p:cNvSpPr>
          <p:nvPr>
            <p:ph type="ftr" sz="quarter" idx="11"/>
          </p:nvPr>
        </p:nvSpPr>
        <p:spPr/>
        <p:txBody>
          <a:bodyPr/>
          <a:lstStyle/>
          <a:p>
            <a:endParaRPr lang="en-ZA"/>
          </a:p>
        </p:txBody>
      </p:sp>
      <p:sp>
        <p:nvSpPr>
          <p:cNvPr id="5" name="Slide Number Placeholder 4">
            <a:extLst>
              <a:ext uri="{FF2B5EF4-FFF2-40B4-BE49-F238E27FC236}">
                <a16:creationId xmlns:a16="http://schemas.microsoft.com/office/drawing/2014/main" id="{5CBF449F-AC33-4661-AA9C-A1E6D7CFD5A6}"/>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1404431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4DA49FB-1E64-4252-971F-DF4D0ED8ECD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3" name="Footer Placeholder 2">
            <a:extLst>
              <a:ext uri="{FF2B5EF4-FFF2-40B4-BE49-F238E27FC236}">
                <a16:creationId xmlns:a16="http://schemas.microsoft.com/office/drawing/2014/main" id="{1C70A964-3812-4E07-9ACE-1489452F9C83}"/>
              </a:ext>
            </a:extLst>
          </p:cNvPr>
          <p:cNvSpPr>
            <a:spLocks noGrp="1"/>
          </p:cNvSpPr>
          <p:nvPr>
            <p:ph type="ftr" sz="quarter" idx="11"/>
          </p:nvPr>
        </p:nvSpPr>
        <p:spPr/>
        <p:txBody>
          <a:bodyPr/>
          <a:lstStyle/>
          <a:p>
            <a:endParaRPr lang="en-ZA"/>
          </a:p>
        </p:txBody>
      </p:sp>
      <p:sp>
        <p:nvSpPr>
          <p:cNvPr id="4" name="Slide Number Placeholder 3">
            <a:extLst>
              <a:ext uri="{FF2B5EF4-FFF2-40B4-BE49-F238E27FC236}">
                <a16:creationId xmlns:a16="http://schemas.microsoft.com/office/drawing/2014/main" id="{E903D1B2-9743-406E-9C9E-E5B9C20E2CF5}"/>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33775259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7E4E2F-9150-4B05-8B7C-BB4D2E7FADA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Content Placeholder 2">
            <a:extLst>
              <a:ext uri="{FF2B5EF4-FFF2-40B4-BE49-F238E27FC236}">
                <a16:creationId xmlns:a16="http://schemas.microsoft.com/office/drawing/2014/main" id="{451DA75E-A751-429C-BBFD-E720988031F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Text Placeholder 3">
            <a:extLst>
              <a:ext uri="{FF2B5EF4-FFF2-40B4-BE49-F238E27FC236}">
                <a16:creationId xmlns:a16="http://schemas.microsoft.com/office/drawing/2014/main" id="{F6E822CE-4FF8-4A3E-A39E-7AC52CC4AE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81E75B9-7711-443D-9870-674B7CFEFBA8}"/>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B48B54D7-61B7-41B9-AE3D-2E0357BD4018}"/>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0BF0C076-776D-4F1E-AF76-53579E8F256D}"/>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6987943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56C7D6-C6B7-413E-9F39-F1207A571C0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ZA"/>
          </a:p>
        </p:txBody>
      </p:sp>
      <p:sp>
        <p:nvSpPr>
          <p:cNvPr id="3" name="Picture Placeholder 2">
            <a:extLst>
              <a:ext uri="{FF2B5EF4-FFF2-40B4-BE49-F238E27FC236}">
                <a16:creationId xmlns:a16="http://schemas.microsoft.com/office/drawing/2014/main" id="{B9CD5700-1F3D-4AE5-BF5A-4E8DFDB2400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a:extLst>
              <a:ext uri="{FF2B5EF4-FFF2-40B4-BE49-F238E27FC236}">
                <a16:creationId xmlns:a16="http://schemas.microsoft.com/office/drawing/2014/main" id="{A1DA7E00-0330-49AC-87E2-D338BEF99D5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247840-4566-4A82-BF9D-14E1A5971CF3}"/>
              </a:ext>
            </a:extLst>
          </p:cNvPr>
          <p:cNvSpPr>
            <a:spLocks noGrp="1"/>
          </p:cNvSpPr>
          <p:nvPr>
            <p:ph type="dt" sz="half" idx="10"/>
          </p:nvPr>
        </p:nvSpPr>
        <p:spPr/>
        <p:txBody>
          <a:bodyPr/>
          <a:lstStyle/>
          <a:p>
            <a:fld id="{EE4EA987-61D7-477D-ABC6-2FD53F975CC1}" type="datetimeFigureOut">
              <a:rPr lang="en-ZA" smtClean="0"/>
              <a:t>2026/07/16</a:t>
            </a:fld>
            <a:endParaRPr lang="en-ZA"/>
          </a:p>
        </p:txBody>
      </p:sp>
      <p:sp>
        <p:nvSpPr>
          <p:cNvPr id="6" name="Footer Placeholder 5">
            <a:extLst>
              <a:ext uri="{FF2B5EF4-FFF2-40B4-BE49-F238E27FC236}">
                <a16:creationId xmlns:a16="http://schemas.microsoft.com/office/drawing/2014/main" id="{3810FB84-6388-4E92-9BD1-288F6096A929}"/>
              </a:ext>
            </a:extLst>
          </p:cNvPr>
          <p:cNvSpPr>
            <a:spLocks noGrp="1"/>
          </p:cNvSpPr>
          <p:nvPr>
            <p:ph type="ftr" sz="quarter" idx="11"/>
          </p:nvPr>
        </p:nvSpPr>
        <p:spPr/>
        <p:txBody>
          <a:bodyPr/>
          <a:lstStyle/>
          <a:p>
            <a:endParaRPr lang="en-ZA"/>
          </a:p>
        </p:txBody>
      </p:sp>
      <p:sp>
        <p:nvSpPr>
          <p:cNvPr id="7" name="Slide Number Placeholder 6">
            <a:extLst>
              <a:ext uri="{FF2B5EF4-FFF2-40B4-BE49-F238E27FC236}">
                <a16:creationId xmlns:a16="http://schemas.microsoft.com/office/drawing/2014/main" id="{8DEC338F-AABD-437B-AE4C-34FAAFE5638D}"/>
              </a:ext>
            </a:extLst>
          </p:cNvPr>
          <p:cNvSpPr>
            <a:spLocks noGrp="1"/>
          </p:cNvSpPr>
          <p:nvPr>
            <p:ph type="sldNum" sz="quarter" idx="12"/>
          </p:nvPr>
        </p:nvSpPr>
        <p:spPr/>
        <p:txBody>
          <a:bodyPr/>
          <a:lstStyle/>
          <a:p>
            <a:fld id="{A087C3DC-92BB-4BD0-86AA-FA3285AE52B4}" type="slidenum">
              <a:rPr lang="en-ZA" smtClean="0"/>
              <a:t>‹#›</a:t>
            </a:fld>
            <a:endParaRPr lang="en-ZA"/>
          </a:p>
        </p:txBody>
      </p:sp>
    </p:spTree>
    <p:extLst>
      <p:ext uri="{BB962C8B-B14F-4D97-AF65-F5344CB8AC3E}">
        <p14:creationId xmlns:p14="http://schemas.microsoft.com/office/powerpoint/2010/main" val="40254048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C448B6D-30AB-491A-9D94-607CC8A90E8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ZA"/>
          </a:p>
        </p:txBody>
      </p:sp>
      <p:sp>
        <p:nvSpPr>
          <p:cNvPr id="3" name="Text Placeholder 2">
            <a:extLst>
              <a:ext uri="{FF2B5EF4-FFF2-40B4-BE49-F238E27FC236}">
                <a16:creationId xmlns:a16="http://schemas.microsoft.com/office/drawing/2014/main" id="{FDEDAFEF-3258-4976-99FB-69489E8DBF8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4" name="Date Placeholder 3">
            <a:extLst>
              <a:ext uri="{FF2B5EF4-FFF2-40B4-BE49-F238E27FC236}">
                <a16:creationId xmlns:a16="http://schemas.microsoft.com/office/drawing/2014/main" id="{28EE8D0C-7010-42BE-9CB8-60CB8433CA4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E4EA987-61D7-477D-ABC6-2FD53F975CC1}" type="datetimeFigureOut">
              <a:rPr lang="en-ZA" smtClean="0"/>
              <a:t>2026/07/16</a:t>
            </a:fld>
            <a:endParaRPr lang="en-ZA"/>
          </a:p>
        </p:txBody>
      </p:sp>
      <p:sp>
        <p:nvSpPr>
          <p:cNvPr id="5" name="Footer Placeholder 4">
            <a:extLst>
              <a:ext uri="{FF2B5EF4-FFF2-40B4-BE49-F238E27FC236}">
                <a16:creationId xmlns:a16="http://schemas.microsoft.com/office/drawing/2014/main" id="{4EBFFA18-6C56-422B-93BC-DDBC96786D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a:extLst>
              <a:ext uri="{FF2B5EF4-FFF2-40B4-BE49-F238E27FC236}">
                <a16:creationId xmlns:a16="http://schemas.microsoft.com/office/drawing/2014/main" id="{2915F860-4FBA-44AC-AE71-BF62D5015AD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087C3DC-92BB-4BD0-86AA-FA3285AE52B4}" type="slidenum">
              <a:rPr lang="en-ZA" smtClean="0"/>
              <a:t>‹#›</a:t>
            </a:fld>
            <a:endParaRPr lang="en-ZA"/>
          </a:p>
        </p:txBody>
      </p:sp>
    </p:spTree>
    <p:extLst>
      <p:ext uri="{BB962C8B-B14F-4D97-AF65-F5344CB8AC3E}">
        <p14:creationId xmlns:p14="http://schemas.microsoft.com/office/powerpoint/2010/main" val="6903614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4a"/><Relationship Id="rId1" Type="http://schemas.microsoft.com/office/2007/relationships/media" Target="../media/media1.m4a"/><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6.m4a"/><Relationship Id="rId1" Type="http://schemas.microsoft.com/office/2007/relationships/media" Target="../media/media6.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2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2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2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3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3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3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3.m4a"/><Relationship Id="rId1" Type="http://schemas.microsoft.com/office/2007/relationships/media" Target="../media/media3.m4a"/><Relationship Id="rId5" Type="http://schemas.openxmlformats.org/officeDocument/2006/relationships/image" Target="../media/image1.png"/><Relationship Id="rId4" Type="http://schemas.openxmlformats.org/officeDocument/2006/relationships/notesSlide" Target="../notesSlides/notesSlide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B5A97B-337D-5025-BDE7-F98E4188ACF7}"/>
              </a:ext>
            </a:extLst>
          </p:cNvPr>
          <p:cNvSpPr>
            <a:spLocks noGrp="1"/>
          </p:cNvSpPr>
          <p:nvPr>
            <p:ph type="title"/>
          </p:nvPr>
        </p:nvSpPr>
        <p:spPr/>
        <p:txBody>
          <a:bodyPr/>
          <a:lstStyle/>
          <a:p>
            <a:r>
              <a:rPr lang="en-IN" dirty="0"/>
              <a:t>30-1</a:t>
            </a:r>
          </a:p>
        </p:txBody>
      </p:sp>
      <p:sp>
        <p:nvSpPr>
          <p:cNvPr id="3" name="Content Placeholder 2">
            <a:extLst>
              <a:ext uri="{FF2B5EF4-FFF2-40B4-BE49-F238E27FC236}">
                <a16:creationId xmlns:a16="http://schemas.microsoft.com/office/drawing/2014/main" id="{0162BEE1-134B-8B70-2BB8-9226F1DF1614}"/>
              </a:ext>
            </a:extLst>
          </p:cNvPr>
          <p:cNvSpPr>
            <a:spLocks noGrp="1"/>
          </p:cNvSpPr>
          <p:nvPr>
            <p:ph idx="1"/>
          </p:nvPr>
        </p:nvSpPr>
        <p:spPr/>
        <p:txBody>
          <a:bodyPr>
            <a:normAutofit fontScale="77500" lnSpcReduction="20000"/>
          </a:bodyPr>
          <a:lstStyle/>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These materials are by the Kongki Ka Project and are made available to you under the terms of the Creative Commons Attribution </a:t>
            </a:r>
            <a:r>
              <a:rPr lang="en-IN" kern="100" dirty="0" err="1">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ShareAlike</a:t>
            </a: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 license 4.0.</a:t>
            </a:r>
          </a:p>
          <a:p>
            <a:pPr marL="0" indent="0">
              <a:lnSpc>
                <a:spcPct val="107000"/>
              </a:lnSpc>
              <a:spcAft>
                <a:spcPts val="800"/>
              </a:spcAft>
              <a:buNone/>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have permission to share and redistribute these materials in any format and to make reasonable revisions and adaptations of this translation, provided that:</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You include the above licence and source information.</a:t>
            </a:r>
            <a:endParaRPr lang="en-US" kern="100" dirty="0">
              <a:highlight>
                <a:srgbClr val="FFFFFF"/>
              </a:highlight>
              <a:latin typeface="PT Serif" panose="020A0603040505020204" pitchFamily="18" charset="0"/>
              <a:ea typeface="Aptos" panose="020B000402020202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en-IN" kern="100" dirty="0">
                <a:solidFill>
                  <a:srgbClr val="2C3943"/>
                </a:solidFill>
                <a:highlight>
                  <a:srgbClr val="FFFFFF"/>
                </a:highlight>
                <a:latin typeface="PT Serif" panose="020A0603040505020204" pitchFamily="18" charset="0"/>
                <a:ea typeface="Aptos" panose="020B0004020202020204" pitchFamily="34" charset="0"/>
                <a:cs typeface="Times New Roman" panose="02020603050405020304" pitchFamily="18" charset="0"/>
              </a:rPr>
              <a:t>If you redistribute these materials or create derivatives, you must distribute your contributions under the same license as the original.</a:t>
            </a:r>
          </a:p>
          <a:p>
            <a:pPr marL="0" indent="0">
              <a:lnSpc>
                <a:spcPct val="107000"/>
              </a:lnSpc>
              <a:spcAft>
                <a:spcPts val="800"/>
              </a:spcAft>
              <a:buNone/>
            </a:pPr>
            <a:r>
              <a:rPr lang="en-US" kern="100" dirty="0">
                <a:solidFill>
                  <a:srgbClr val="2C3943"/>
                </a:solidFill>
                <a:highlight>
                  <a:srgbClr val="FFFFFF"/>
                </a:highlight>
                <a:latin typeface="PT Serif" panose="020A0603040505020204" pitchFamily="18" charset="0"/>
                <a:cs typeface="Times New Roman" panose="02020603050405020304" pitchFamily="18" charset="0"/>
              </a:rPr>
              <a:t>Nepali text is from </a:t>
            </a:r>
            <a:r>
              <a:rPr lang="en-GB" kern="100" dirty="0">
                <a:solidFill>
                  <a:srgbClr val="2C3943"/>
                </a:solidFill>
                <a:highlight>
                  <a:srgbClr val="FFFFFF"/>
                </a:highlight>
                <a:latin typeface="PT Serif" panose="020A0603040505020204" pitchFamily="18" charset="0"/>
                <a:cs typeface="Times New Roman" panose="02020603050405020304" pitchFamily="18" charset="0"/>
              </a:rPr>
              <a:t>Nepali Holy Bible: Easy-to-Read Version</a:t>
            </a:r>
          </a:p>
          <a:p>
            <a:pPr marL="0" indent="0">
              <a:lnSpc>
                <a:spcPct val="107000"/>
              </a:lnSpc>
              <a:spcAft>
                <a:spcPts val="800"/>
              </a:spcAft>
              <a:buNone/>
            </a:pPr>
            <a:r>
              <a:rPr lang="en-GB" kern="100" dirty="0">
                <a:solidFill>
                  <a:srgbClr val="2C3943"/>
                </a:solidFill>
                <a:highlight>
                  <a:srgbClr val="FFFFFF"/>
                </a:highlight>
                <a:latin typeface="PT Serif" panose="020A0603040505020204" pitchFamily="18" charset="0"/>
                <a:cs typeface="Times New Roman" panose="02020603050405020304" pitchFamily="18" charset="0"/>
              </a:rPr>
              <a:t>All rights reserved.</a:t>
            </a:r>
          </a:p>
          <a:p>
            <a:pPr marL="0" indent="0">
              <a:lnSpc>
                <a:spcPct val="107000"/>
              </a:lnSpc>
              <a:spcAft>
                <a:spcPts val="800"/>
              </a:spcAft>
              <a:buNone/>
            </a:pPr>
            <a:r>
              <a:rPr lang="en-GB" kern="100">
                <a:solidFill>
                  <a:srgbClr val="2C3943"/>
                </a:solidFill>
                <a:highlight>
                  <a:srgbClr val="FFFFFF"/>
                </a:highlight>
                <a:latin typeface="PT Serif" panose="020A0603040505020204" pitchFamily="18" charset="0"/>
                <a:cs typeface="Times New Roman" panose="02020603050405020304" pitchFamily="18" charset="0"/>
              </a:rPr>
              <a:t>© 2004 Bible League International</a:t>
            </a:r>
            <a:endParaRPr lang="en-IN" kern="100" dirty="0">
              <a:solidFill>
                <a:srgbClr val="2C3943"/>
              </a:solidFill>
              <a:highlight>
                <a:srgbClr val="FFFFFF"/>
              </a:highlight>
              <a:latin typeface="PT Serif" panose="020A0603040505020204" pitchFamily="18" charset="0"/>
              <a:cs typeface="Times New Roman" panose="02020603050405020304" pitchFamily="18" charset="0"/>
            </a:endParaRPr>
          </a:p>
        </p:txBody>
      </p:sp>
      <p:pic>
        <p:nvPicPr>
          <p:cNvPr id="7" name="Audio 6">
            <a:hlinkClick r:id="" action="ppaction://media"/>
            <a:extLst>
              <a:ext uri="{FF2B5EF4-FFF2-40B4-BE49-F238E27FC236}">
                <a16:creationId xmlns:a16="http://schemas.microsoft.com/office/drawing/2014/main" id="{A6840A0E-85BB-26CB-0A1D-E1CADCA4AF6F}"/>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596600315"/>
      </p:ext>
    </p:extLst>
  </p:cSld>
  <p:clrMapOvr>
    <a:masterClrMapping/>
  </p:clrMapOvr>
  <mc:AlternateContent xmlns:mc="http://schemas.openxmlformats.org/markup-compatibility/2006" xmlns:p14="http://schemas.microsoft.com/office/powerpoint/2010/main">
    <mc:Choice Requires="p14">
      <p:transition spd="slow" p14:dur="2000" advTm="2558"/>
    </mc:Choice>
    <mc:Fallback xmlns="">
      <p:transition spd="slow" advTm="25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BF1485A4-4CA4-2A3C-3F13-F8E7B5E7E042}"/>
              </a:ext>
            </a:extLst>
          </p:cNvPr>
          <p:cNvPicPr>
            <a:picLocks noChangeAspect="1"/>
          </p:cNvPicPr>
          <p:nvPr/>
        </p:nvPicPr>
        <p:blipFill>
          <a:blip r:embed="rId2"/>
          <a:stretch>
            <a:fillRect/>
          </a:stretch>
        </p:blipFill>
        <p:spPr>
          <a:xfrm>
            <a:off x="-49852" y="0"/>
            <a:ext cx="12241851" cy="6858000"/>
          </a:xfrm>
          <a:prstGeom prst="rect">
            <a:avLst/>
          </a:prstGeom>
        </p:spPr>
      </p:pic>
      <p:sp>
        <p:nvSpPr>
          <p:cNvPr id="7" name="TextBox 6">
            <a:extLst>
              <a:ext uri="{FF2B5EF4-FFF2-40B4-BE49-F238E27FC236}">
                <a16:creationId xmlns:a16="http://schemas.microsoft.com/office/drawing/2014/main" id="{6AAA43FD-EDAC-DCA4-E1C0-5ED8F8F3F0AC}"/>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8,9</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42272813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6000" dirty="0"/>
              <a:t>10 त्यहाँ जम्मै उपासकहरू बाहिर एकत्रित भएका थिए। धूप दिइएकै बेला तिनीहरू प्रार्थना गर्नमा तल्लीन थिए।</a:t>
            </a:r>
            <a:endParaRPr lang="en-IN" sz="6000" dirty="0"/>
          </a:p>
        </p:txBody>
      </p:sp>
      <p:sp>
        <p:nvSpPr>
          <p:cNvPr id="3" name="TextBox 2">
            <a:extLst>
              <a:ext uri="{FF2B5EF4-FFF2-40B4-BE49-F238E27FC236}">
                <a16:creationId xmlns:a16="http://schemas.microsoft.com/office/drawing/2014/main" id="{F47C9A32-74D3-998C-2ADF-70BE70CBEFBA}"/>
              </a:ext>
            </a:extLst>
          </p:cNvPr>
          <p:cNvSpPr txBox="1"/>
          <p:nvPr/>
        </p:nvSpPr>
        <p:spPr>
          <a:xfrm>
            <a:off x="6096000" y="149949"/>
            <a:ext cx="6096000" cy="6558102"/>
          </a:xfrm>
          <a:prstGeom prst="rect">
            <a:avLst/>
          </a:prstGeom>
          <a:noFill/>
        </p:spPr>
        <p:txBody>
          <a:bodyPr wrap="square" rtlCol="0">
            <a:noAutofit/>
          </a:bodyPr>
          <a:lstStyle/>
          <a:p>
            <a:endParaRPr lang="hi-IN" sz="4000" dirty="0"/>
          </a:p>
        </p:txBody>
      </p:sp>
      <p:pic>
        <p:nvPicPr>
          <p:cNvPr id="17" name="Audio 16">
            <a:hlinkClick r:id="" action="ppaction://media"/>
            <a:extLst>
              <a:ext uri="{FF2B5EF4-FFF2-40B4-BE49-F238E27FC236}">
                <a16:creationId xmlns:a16="http://schemas.microsoft.com/office/drawing/2014/main" id="{651EE1F0-77C9-17FD-B988-23425E39A287}"/>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213421672"/>
      </p:ext>
    </p:extLst>
  </p:cSld>
  <p:clrMapOvr>
    <a:masterClrMapping/>
  </p:clrMapOvr>
  <mc:AlternateContent xmlns:mc="http://schemas.openxmlformats.org/markup-compatibility/2006" xmlns:p14="http://schemas.microsoft.com/office/powerpoint/2010/main">
    <mc:Choice Requires="p14">
      <p:transition spd="slow" p14:dur="2000" advTm="6728"/>
    </mc:Choice>
    <mc:Fallback xmlns="">
      <p:transition spd="slow" advTm="67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5B40EE8-8D1F-F533-5D9B-8878D819A788}"/>
              </a:ext>
            </a:extLst>
          </p:cNvPr>
          <p:cNvPicPr>
            <a:picLocks noChangeAspect="1"/>
          </p:cNvPicPr>
          <p:nvPr/>
        </p:nvPicPr>
        <p:blipFill rotWithShape="1">
          <a:blip r:embed="rId2"/>
          <a:srcRect t="9541" b="4923"/>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sp>
        <p:nvSpPr>
          <p:cNvPr id="5" name="TextBox 4">
            <a:extLst>
              <a:ext uri="{FF2B5EF4-FFF2-40B4-BE49-F238E27FC236}">
                <a16:creationId xmlns:a16="http://schemas.microsoft.com/office/drawing/2014/main" id="{8D723977-0E52-1898-9FE7-F8B0EC6FB0A0}"/>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10</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1604486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b="1" dirty="0">
                <a:solidFill>
                  <a:srgbClr val="333333"/>
                </a:solidFill>
                <a:latin typeface="avenir"/>
              </a:rPr>
              <a:t>11 </a:t>
            </a:r>
            <a:r>
              <a:rPr lang="hi-IN" sz="4800" dirty="0">
                <a:solidFill>
                  <a:srgbClr val="000000"/>
                </a:solidFill>
                <a:latin typeface="Cambria" panose="02040503050406030204" pitchFamily="18" charset="0"/>
              </a:rPr>
              <a:t>त्यसपछि धूप जलिरहेको दाहिनेपट्टि परमप्रभुको एउटा स्वर्गदूत जकरियाको अघि उभिएका थिए। </a:t>
            </a:r>
            <a:r>
              <a:rPr lang="hi-IN" sz="4800" b="1" dirty="0">
                <a:solidFill>
                  <a:srgbClr val="333333"/>
                </a:solidFill>
                <a:latin typeface="avenir"/>
              </a:rPr>
              <a:t>12 </a:t>
            </a:r>
            <a:r>
              <a:rPr lang="hi-IN" sz="4800" dirty="0">
                <a:solidFill>
                  <a:srgbClr val="000000"/>
                </a:solidFill>
                <a:latin typeface="Cambria" panose="02040503050406030204" pitchFamily="18" charset="0"/>
              </a:rPr>
              <a:t>जब उनले स्वर्गदूतलाई देख्यो, जकरिया भ्रममा परे र डरले आत्तिए। </a:t>
            </a:r>
            <a:endParaRPr lang="en-IN" sz="7200" dirty="0"/>
          </a:p>
        </p:txBody>
      </p:sp>
      <p:sp>
        <p:nvSpPr>
          <p:cNvPr id="5" name="TextBox 4">
            <a:extLst>
              <a:ext uri="{FF2B5EF4-FFF2-40B4-BE49-F238E27FC236}">
                <a16:creationId xmlns:a16="http://schemas.microsoft.com/office/drawing/2014/main" id="{8195850D-8C76-22E4-AB07-C547E210A797}"/>
              </a:ext>
            </a:extLst>
          </p:cNvPr>
          <p:cNvSpPr txBox="1"/>
          <p:nvPr/>
        </p:nvSpPr>
        <p:spPr>
          <a:xfrm>
            <a:off x="6096000" y="149949"/>
            <a:ext cx="6096000" cy="6558102"/>
          </a:xfrm>
          <a:prstGeom prst="rect">
            <a:avLst/>
          </a:prstGeom>
          <a:noFill/>
        </p:spPr>
        <p:txBody>
          <a:bodyPr wrap="square" rtlCol="0">
            <a:noAutofit/>
          </a:bodyPr>
          <a:lstStyle/>
          <a:p>
            <a:endParaRPr lang="hi-IN" sz="4000" dirty="0"/>
          </a:p>
        </p:txBody>
      </p:sp>
      <p:pic>
        <p:nvPicPr>
          <p:cNvPr id="14" name="Audio 13">
            <a:hlinkClick r:id="" action="ppaction://media"/>
            <a:extLst>
              <a:ext uri="{FF2B5EF4-FFF2-40B4-BE49-F238E27FC236}">
                <a16:creationId xmlns:a16="http://schemas.microsoft.com/office/drawing/2014/main" id="{1EC8DFA7-B888-77CE-9A33-4BC1D2A471F2}"/>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53512250"/>
      </p:ext>
    </p:extLst>
  </p:cSld>
  <p:clrMapOvr>
    <a:masterClrMapping/>
  </p:clrMapOvr>
  <mc:AlternateContent xmlns:mc="http://schemas.openxmlformats.org/markup-compatibility/2006" xmlns:p14="http://schemas.microsoft.com/office/powerpoint/2010/main">
    <mc:Choice Requires="p14">
      <p:transition spd="slow" p14:dur="2000" advTm="12588"/>
    </mc:Choice>
    <mc:Fallback xmlns="">
      <p:transition spd="slow" advTm="1258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4"/>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7" name="Picture 6">
            <a:extLst>
              <a:ext uri="{FF2B5EF4-FFF2-40B4-BE49-F238E27FC236}">
                <a16:creationId xmlns:a16="http://schemas.microsoft.com/office/drawing/2014/main" id="{5F483154-71EB-5A3F-C826-B4E653CE1D6F}"/>
              </a:ext>
            </a:extLst>
          </p:cNvPr>
          <p:cNvPicPr>
            <a:picLocks noChangeAspect="1"/>
          </p:cNvPicPr>
          <p:nvPr/>
        </p:nvPicPr>
        <p:blipFill rotWithShape="1">
          <a:blip r:embed="rId2"/>
          <a:srcRect t="1056" b="1979"/>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sp>
        <p:nvSpPr>
          <p:cNvPr id="3" name="TextBox 2">
            <a:extLst>
              <a:ext uri="{FF2B5EF4-FFF2-40B4-BE49-F238E27FC236}">
                <a16:creationId xmlns:a16="http://schemas.microsoft.com/office/drawing/2014/main" id="{97C52FDA-B126-B29E-90F8-C577514B292E}"/>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11,12</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38634079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1" dirty="0">
                <a:solidFill>
                  <a:srgbClr val="333333"/>
                </a:solidFill>
                <a:latin typeface="avenir"/>
              </a:rPr>
              <a:t>13 </a:t>
            </a:r>
            <a:r>
              <a:rPr lang="hi-IN" sz="4400" dirty="0">
                <a:solidFill>
                  <a:srgbClr val="000000"/>
                </a:solidFill>
                <a:latin typeface="Cambria" panose="02040503050406030204" pitchFamily="18" charset="0"/>
              </a:rPr>
              <a:t>ती स्वर्गदूतले जकरियालाई भने, “जकरिया, नडराऊ। तिम्रो प्रार्थनालाई परमेश्वरले सुनिदिनु भएकोछ। तिम्री पत्नी इलीशिबाले एउटा पुत्र जन्म दिनेछन्। उनको नाउँ तिमीले यूहन्ना राखिदिनु </a:t>
            </a:r>
            <a:endParaRPr lang="en-IN" sz="6600" dirty="0"/>
          </a:p>
        </p:txBody>
      </p:sp>
      <p:sp>
        <p:nvSpPr>
          <p:cNvPr id="3" name="TextBox 2">
            <a:extLst>
              <a:ext uri="{FF2B5EF4-FFF2-40B4-BE49-F238E27FC236}">
                <a16:creationId xmlns:a16="http://schemas.microsoft.com/office/drawing/2014/main" id="{AD50FEDB-BC32-F8A8-EFCD-A1150366A258}"/>
              </a:ext>
            </a:extLst>
          </p:cNvPr>
          <p:cNvSpPr txBox="1"/>
          <p:nvPr/>
        </p:nvSpPr>
        <p:spPr>
          <a:xfrm>
            <a:off x="6096000" y="149949"/>
            <a:ext cx="6096000" cy="6558102"/>
          </a:xfrm>
          <a:prstGeom prst="rect">
            <a:avLst/>
          </a:prstGeom>
          <a:noFill/>
        </p:spPr>
        <p:txBody>
          <a:bodyPr wrap="square" rtlCol="0">
            <a:noAutofit/>
          </a:bodyPr>
          <a:lstStyle/>
          <a:p>
            <a:endParaRPr lang="hi-IN" sz="3600" dirty="0"/>
          </a:p>
        </p:txBody>
      </p:sp>
      <p:pic>
        <p:nvPicPr>
          <p:cNvPr id="8" name="Audio 7">
            <a:hlinkClick r:id="" action="ppaction://media"/>
            <a:extLst>
              <a:ext uri="{FF2B5EF4-FFF2-40B4-BE49-F238E27FC236}">
                <a16:creationId xmlns:a16="http://schemas.microsoft.com/office/drawing/2014/main" id="{EDB4330A-1E83-5822-ACDE-5150F7E8C48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079175688"/>
      </p:ext>
    </p:extLst>
  </p:cSld>
  <p:clrMapOvr>
    <a:masterClrMapping/>
  </p:clrMapOvr>
  <mc:AlternateContent xmlns:mc="http://schemas.openxmlformats.org/markup-compatibility/2006" xmlns:p14="http://schemas.microsoft.com/office/powerpoint/2010/main">
    <mc:Choice Requires="p14">
      <p:transition spd="slow" p14:dur="2000" advTm="17052"/>
    </mc:Choice>
    <mc:Fallback xmlns="">
      <p:transition spd="slow" advTm="170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FF796DA8-1E5E-C96E-4BE3-ADFC2119017D}"/>
              </a:ext>
            </a:extLst>
          </p:cNvPr>
          <p:cNvPicPr>
            <a:picLocks noChangeAspect="1"/>
          </p:cNvPicPr>
          <p:nvPr/>
        </p:nvPicPr>
        <p:blipFill rotWithShape="1">
          <a:blip r:embed="rId2"/>
          <a:srcRect r="4428" b="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sp>
        <p:nvSpPr>
          <p:cNvPr id="5" name="TextBox 4">
            <a:extLst>
              <a:ext uri="{FF2B5EF4-FFF2-40B4-BE49-F238E27FC236}">
                <a16:creationId xmlns:a16="http://schemas.microsoft.com/office/drawing/2014/main" id="{0D7606A1-6CC5-8B4C-6F59-0A22E990FCBA}"/>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13</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71134499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5400" b="1" dirty="0">
                <a:solidFill>
                  <a:srgbClr val="333333"/>
                </a:solidFill>
                <a:latin typeface="avenir"/>
              </a:rPr>
              <a:t>14 </a:t>
            </a:r>
            <a:r>
              <a:rPr lang="hi-IN" sz="5400" dirty="0">
                <a:solidFill>
                  <a:srgbClr val="000000"/>
                </a:solidFill>
                <a:latin typeface="Cambria" panose="02040503050406030204" pitchFamily="18" charset="0"/>
              </a:rPr>
              <a:t>तिनेले तिमीहरूमा आनन्द र खुशीयाली ल्याउनेछन्। तिनको जन्मले धेरै धेरै मानिसहरूमा सुख ल्याउनेछ।</a:t>
            </a:r>
            <a:endParaRPr lang="en-IN" sz="6600" dirty="0"/>
          </a:p>
        </p:txBody>
      </p:sp>
      <p:sp>
        <p:nvSpPr>
          <p:cNvPr id="3" name="TextBox 2">
            <a:extLst>
              <a:ext uri="{FF2B5EF4-FFF2-40B4-BE49-F238E27FC236}">
                <a16:creationId xmlns:a16="http://schemas.microsoft.com/office/drawing/2014/main" id="{F6EE5ECD-A107-C01B-1BC1-A879FFE3982F}"/>
              </a:ext>
            </a:extLst>
          </p:cNvPr>
          <p:cNvSpPr txBox="1"/>
          <p:nvPr/>
        </p:nvSpPr>
        <p:spPr>
          <a:xfrm>
            <a:off x="6096000" y="149949"/>
            <a:ext cx="6096000" cy="6558102"/>
          </a:xfrm>
          <a:prstGeom prst="rect">
            <a:avLst/>
          </a:prstGeom>
          <a:noFill/>
        </p:spPr>
        <p:txBody>
          <a:bodyPr wrap="square" rtlCol="0">
            <a:noAutofit/>
          </a:bodyPr>
          <a:lstStyle/>
          <a:p>
            <a:endParaRPr lang="hi-IN" sz="3600" dirty="0"/>
          </a:p>
        </p:txBody>
      </p:sp>
      <p:pic>
        <p:nvPicPr>
          <p:cNvPr id="7" name="Audio 6">
            <a:hlinkClick r:id="" action="ppaction://media"/>
            <a:extLst>
              <a:ext uri="{FF2B5EF4-FFF2-40B4-BE49-F238E27FC236}">
                <a16:creationId xmlns:a16="http://schemas.microsoft.com/office/drawing/2014/main" id="{6602AC4F-1C3F-307C-83D0-D5113422633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620721974"/>
      </p:ext>
    </p:extLst>
  </p:cSld>
  <p:clrMapOvr>
    <a:masterClrMapping/>
  </p:clrMapOvr>
  <mc:AlternateContent xmlns:mc="http://schemas.openxmlformats.org/markup-compatibility/2006" xmlns:p14="http://schemas.microsoft.com/office/powerpoint/2010/main">
    <mc:Choice Requires="p14">
      <p:transition spd="slow" p14:dur="2000" advTm="7310"/>
    </mc:Choice>
    <mc:Fallback xmlns="">
      <p:transition spd="slow" advTm="731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7"/>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F796DA8-1E5E-C96E-4BE3-ADFC2119017D}"/>
              </a:ext>
            </a:extLst>
          </p:cNvPr>
          <p:cNvPicPr>
            <a:picLocks noChangeAspect="1"/>
          </p:cNvPicPr>
          <p:nvPr/>
        </p:nvPicPr>
        <p:blipFill rotWithShape="1">
          <a:blip r:embed="rId2"/>
          <a:srcRect r="4428" b="1"/>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sp>
        <p:nvSpPr>
          <p:cNvPr id="5" name="TextBox 4">
            <a:extLst>
              <a:ext uri="{FF2B5EF4-FFF2-40B4-BE49-F238E27FC236}">
                <a16:creationId xmlns:a16="http://schemas.microsoft.com/office/drawing/2014/main" id="{46C61280-D070-CB84-E664-E00DD568B756}"/>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14</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7840016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F6D583-6200-E0BC-FA4D-F77077E33ACA}"/>
              </a:ext>
            </a:extLst>
          </p:cNvPr>
          <p:cNvSpPr txBox="1"/>
          <p:nvPr/>
        </p:nvSpPr>
        <p:spPr>
          <a:xfrm>
            <a:off x="6096000" y="149949"/>
            <a:ext cx="6096000" cy="6558102"/>
          </a:xfrm>
          <a:prstGeom prst="rect">
            <a:avLst/>
          </a:prstGeom>
          <a:noFill/>
        </p:spPr>
        <p:txBody>
          <a:bodyPr wrap="square" rtlCol="0">
            <a:noAutofit/>
          </a:bodyPr>
          <a:lstStyle/>
          <a:p>
            <a:endParaRPr lang="hi-IN" sz="3200" dirty="0"/>
          </a:p>
        </p:txBody>
      </p:sp>
      <p:sp>
        <p:nvSpPr>
          <p:cNvPr id="2" name="TextBox 1">
            <a:extLst>
              <a:ext uri="{FF2B5EF4-FFF2-40B4-BE49-F238E27FC236}">
                <a16:creationId xmlns:a16="http://schemas.microsoft.com/office/drawing/2014/main" id="{3E3E31CE-BC89-E494-18DF-EC3EB666CC68}"/>
              </a:ext>
            </a:extLst>
          </p:cNvPr>
          <p:cNvSpPr txBox="1"/>
          <p:nvPr/>
        </p:nvSpPr>
        <p:spPr>
          <a:xfrm>
            <a:off x="110836" y="166255"/>
            <a:ext cx="5818909" cy="6558102"/>
          </a:xfrm>
          <a:prstGeom prst="rect">
            <a:avLst/>
          </a:prstGeom>
          <a:noFill/>
        </p:spPr>
        <p:txBody>
          <a:bodyPr wrap="square" rtlCol="0">
            <a:noAutofit/>
          </a:bodyPr>
          <a:lstStyle/>
          <a:p>
            <a:r>
              <a:rPr lang="hi-IN" sz="3600" b="1" dirty="0">
                <a:solidFill>
                  <a:srgbClr val="333333"/>
                </a:solidFill>
                <a:latin typeface="avenir"/>
              </a:rPr>
              <a:t>15 </a:t>
            </a:r>
            <a:r>
              <a:rPr lang="hi-IN" sz="3600" dirty="0">
                <a:solidFill>
                  <a:srgbClr val="000000"/>
                </a:solidFill>
                <a:latin typeface="Cambria" panose="02040503050406030204" pitchFamily="18" charset="0"/>
              </a:rPr>
              <a:t>परमप्रभुको सामुन्ने यूहन्ना तिनी एकजना महान मानिस बनिनेछन्। तिनले दाखरस अथवा मदिरा कदापि लिने छैन। तिनको जन्मबाट नै तिनी पवित्र आत्माले भरिएको हुनेछन्। </a:t>
            </a:r>
            <a:r>
              <a:rPr lang="hi-IN" sz="3600" b="1" dirty="0">
                <a:solidFill>
                  <a:srgbClr val="333333"/>
                </a:solidFill>
                <a:latin typeface="avenir"/>
              </a:rPr>
              <a:t>16 </a:t>
            </a:r>
            <a:r>
              <a:rPr lang="hi-IN" sz="3600" dirty="0">
                <a:solidFill>
                  <a:srgbClr val="000000"/>
                </a:solidFill>
                <a:latin typeface="Cambria" panose="02040503050406030204" pitchFamily="18" charset="0"/>
              </a:rPr>
              <a:t>तिनी धेरै यहूदीहरूलाई परमप्रभु तिनीहरू परमेश्वरतिर खिंच्ने माध्यम हुनेछन्। </a:t>
            </a:r>
            <a:endParaRPr lang="en-IN" sz="3600" dirty="0"/>
          </a:p>
        </p:txBody>
      </p:sp>
      <p:pic>
        <p:nvPicPr>
          <p:cNvPr id="16" name="Audio 15">
            <a:hlinkClick r:id="" action="ppaction://media"/>
            <a:extLst>
              <a:ext uri="{FF2B5EF4-FFF2-40B4-BE49-F238E27FC236}">
                <a16:creationId xmlns:a16="http://schemas.microsoft.com/office/drawing/2014/main" id="{92A4271F-155E-5F9D-4ACD-BC673BD5E0C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02685117"/>
      </p:ext>
    </p:extLst>
  </p:cSld>
  <p:clrMapOvr>
    <a:masterClrMapping/>
  </p:clrMapOvr>
  <mc:AlternateContent xmlns:mc="http://schemas.openxmlformats.org/markup-compatibility/2006" xmlns:p14="http://schemas.microsoft.com/office/powerpoint/2010/main">
    <mc:Choice Requires="p14">
      <p:transition spd="slow" p14:dur="2000" advTm="23128"/>
    </mc:Choice>
    <mc:Fallback xmlns="">
      <p:transition spd="slow" advTm="2312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959EA1E1-6BE9-816D-2A75-37C02D085A02}"/>
              </a:ext>
            </a:extLst>
          </p:cNvPr>
          <p:cNvPicPr>
            <a:picLocks noChangeAspect="1"/>
          </p:cNvPicPr>
          <p:nvPr/>
        </p:nvPicPr>
        <p:blipFill>
          <a:blip r:embed="rId2"/>
          <a:stretch>
            <a:fillRect/>
          </a:stretch>
        </p:blipFill>
        <p:spPr>
          <a:xfrm>
            <a:off x="0" y="-317500"/>
            <a:ext cx="12191999" cy="7492999"/>
          </a:xfrm>
          <a:prstGeom prst="rect">
            <a:avLst/>
          </a:prstGeom>
        </p:spPr>
      </p:pic>
      <p:sp>
        <p:nvSpPr>
          <p:cNvPr id="5" name="TextBox 4">
            <a:extLst>
              <a:ext uri="{FF2B5EF4-FFF2-40B4-BE49-F238E27FC236}">
                <a16:creationId xmlns:a16="http://schemas.microsoft.com/office/drawing/2014/main" id="{10B4E1BB-1487-7035-71D7-C328F03D71B4}"/>
              </a:ext>
            </a:extLst>
          </p:cNvPr>
          <p:cNvSpPr txBox="1"/>
          <p:nvPr/>
        </p:nvSpPr>
        <p:spPr>
          <a:xfrm>
            <a:off x="572344" y="5674145"/>
            <a:ext cx="6591992" cy="671915"/>
          </a:xfrm>
          <a:prstGeom prst="rect">
            <a:avLst/>
          </a:prstGeom>
          <a:noFill/>
        </p:spPr>
        <p:txBody>
          <a:bodyPr wrap="square">
            <a:spAutoFit/>
          </a:bodyPr>
          <a:lstStyle/>
          <a:p>
            <a:pPr marL="0" marR="0">
              <a:lnSpc>
                <a:spcPct val="107000"/>
              </a:lnSpc>
              <a:spcBef>
                <a:spcPts val="0"/>
              </a:spcBef>
              <a:spcAft>
                <a:spcPts val="800"/>
              </a:spcAft>
            </a:pPr>
            <a:r>
              <a:rPr lang="en-US" sz="1800" kern="1200" dirty="0">
                <a:solidFill>
                  <a:srgbClr val="FFFFFF"/>
                </a:solidFill>
                <a:effectLst/>
                <a:latin typeface="Aptos"/>
                <a:ea typeface="Aptos"/>
                <a:cs typeface="Arial" panose="020B0604020202020204" pitchFamily="34" charset="0"/>
              </a:rPr>
              <a:t>This work is licensed under a Creative Commons Attribution-</a:t>
            </a:r>
            <a:r>
              <a:rPr lang="en-US" sz="1800" kern="1200" dirty="0" err="1">
                <a:solidFill>
                  <a:srgbClr val="FFFFFF"/>
                </a:solidFill>
                <a:effectLst/>
                <a:latin typeface="Aptos"/>
                <a:ea typeface="Aptos"/>
                <a:cs typeface="Arial" panose="020B0604020202020204" pitchFamily="34" charset="0"/>
              </a:rPr>
              <a:t>ShareAlike</a:t>
            </a:r>
            <a:r>
              <a:rPr lang="en-US" sz="1800" kern="1200" dirty="0">
                <a:solidFill>
                  <a:srgbClr val="FFFFFF"/>
                </a:solidFill>
                <a:effectLst/>
                <a:latin typeface="Aptos"/>
                <a:ea typeface="Aptos"/>
                <a:cs typeface="Arial" panose="020B0604020202020204" pitchFamily="34" charset="0"/>
              </a:rPr>
              <a:t> 4.0 International License</a:t>
            </a:r>
            <a:endParaRPr lang="en-US" sz="2400" kern="100" dirty="0">
              <a:effectLst/>
              <a:latin typeface="Aptos"/>
              <a:ea typeface="Aptos"/>
              <a:cs typeface="Arial" panose="020B0604020202020204" pitchFamily="34" charset="0"/>
            </a:endParaRPr>
          </a:p>
        </p:txBody>
      </p:sp>
      <p:sp>
        <p:nvSpPr>
          <p:cNvPr id="7" name="TextBox 6">
            <a:extLst>
              <a:ext uri="{FF2B5EF4-FFF2-40B4-BE49-F238E27FC236}">
                <a16:creationId xmlns:a16="http://schemas.microsoft.com/office/drawing/2014/main" id="{69DB55B4-4A27-8412-26D8-DCBBD1840847}"/>
              </a:ext>
            </a:extLst>
          </p:cNvPr>
          <p:cNvSpPr txBox="1"/>
          <p:nvPr/>
        </p:nvSpPr>
        <p:spPr>
          <a:xfrm>
            <a:off x="2182126" y="300275"/>
            <a:ext cx="6889531" cy="3371849"/>
          </a:xfrm>
          <a:prstGeom prst="rect">
            <a:avLst/>
          </a:prstGeom>
          <a:noFill/>
        </p:spPr>
        <p:txBody>
          <a:bodyPr wrap="square" rtlCol="0">
            <a:noAutofit/>
          </a:bodyPr>
          <a:lstStyle/>
          <a:p>
            <a:pPr algn="ctr"/>
            <a:r>
              <a:rPr lang="hi-IN" sz="4800" dirty="0">
                <a:solidFill>
                  <a:schemeClr val="bg1"/>
                </a:solidFill>
              </a:rPr>
              <a:t>बप्‍तिस्‍मा-दिने यूहन्‍नाका जन्‍मको भविष्‍यवाणी</a:t>
            </a:r>
            <a:r>
              <a:rPr lang="en-US" sz="4800" dirty="0">
                <a:solidFill>
                  <a:schemeClr val="bg1"/>
                </a:solidFill>
                <a:latin typeface="TimesNewRomanPSMT"/>
              </a:rPr>
              <a:t>- </a:t>
            </a:r>
          </a:p>
          <a:p>
            <a:pPr algn="ctr"/>
            <a:r>
              <a:rPr lang="hi-IN" sz="4800" cap="all" dirty="0">
                <a:solidFill>
                  <a:schemeClr val="bg1"/>
                </a:solidFill>
              </a:rPr>
              <a:t>लूका</a:t>
            </a:r>
            <a:r>
              <a:rPr lang="en-US" sz="4800" dirty="0">
                <a:solidFill>
                  <a:schemeClr val="bg1"/>
                </a:solidFill>
                <a:latin typeface="TimesNewRomanPSMT"/>
              </a:rPr>
              <a:t> 1:5-25</a:t>
            </a:r>
          </a:p>
        </p:txBody>
      </p:sp>
    </p:spTree>
    <p:extLst>
      <p:ext uri="{BB962C8B-B14F-4D97-AF65-F5344CB8AC3E}">
        <p14:creationId xmlns:p14="http://schemas.microsoft.com/office/powerpoint/2010/main" val="32613775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C4FEB6FD-2F1F-A67B-2A2B-F96DF68D0F3C}"/>
              </a:ext>
            </a:extLst>
          </p:cNvPr>
          <p:cNvPicPr>
            <a:picLocks noChangeAspect="1"/>
          </p:cNvPicPr>
          <p:nvPr/>
        </p:nvPicPr>
        <p:blipFill>
          <a:blip r:embed="rId2"/>
          <a:stretch>
            <a:fillRect/>
          </a:stretch>
        </p:blipFill>
        <p:spPr>
          <a:xfrm>
            <a:off x="0" y="-361575"/>
            <a:ext cx="12191999" cy="7219576"/>
          </a:xfrm>
          <a:prstGeom prst="rect">
            <a:avLst/>
          </a:prstGeom>
        </p:spPr>
      </p:pic>
      <p:sp>
        <p:nvSpPr>
          <p:cNvPr id="5" name="TextBox 4">
            <a:extLst>
              <a:ext uri="{FF2B5EF4-FFF2-40B4-BE49-F238E27FC236}">
                <a16:creationId xmlns:a16="http://schemas.microsoft.com/office/drawing/2014/main" id="{6EE7C956-05E7-F2AC-B7D5-AE953D3C7B9D}"/>
              </a:ext>
            </a:extLst>
          </p:cNvPr>
          <p:cNvSpPr txBox="1"/>
          <p:nvPr/>
        </p:nvSpPr>
        <p:spPr>
          <a:xfrm>
            <a:off x="559042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15,16</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7999390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solidFill>
                  <a:srgbClr val="333333"/>
                </a:solidFill>
                <a:latin typeface="avenir"/>
              </a:rPr>
              <a:t>17</a:t>
            </a:r>
            <a:r>
              <a:rPr lang="en-GB" sz="3200" b="1" dirty="0">
                <a:solidFill>
                  <a:srgbClr val="333333"/>
                </a:solidFill>
                <a:latin typeface="avenir"/>
              </a:rPr>
              <a:t> </a:t>
            </a:r>
            <a:r>
              <a:rPr lang="hi-IN" sz="3200" dirty="0">
                <a:solidFill>
                  <a:srgbClr val="333333"/>
                </a:solidFill>
                <a:latin typeface="avenir"/>
              </a:rPr>
              <a:t>तिनी आफैं अग्रदूत झैं परमप्रभुको अघि अघि जानेछन्। एलिया जस्तै तिनी पनि शक्ति सम्पन्न मानिस हुनेछन्। एलियामा भएकै आत्मा उनमा पनि हुनेछ। बाबुहरू र छोरा-छोरीहरू माझ उनले नै शान्ति बनाई राख्नेछन्। तिनीहरू जसले परमेश्वरको आज्ञा पालन गर्दैनन् त्यस्ताहरूलाई धार्मिक मानिसहरूलाई जस्तै सोंच्ने बानउनेछन्। परमप्रभुको आगमनका निम्ति मानिसहरूलाई उनले नै तयारी पार्नेछन्।”</a:t>
            </a:r>
            <a:endParaRPr lang="en-IN" sz="4800" dirty="0"/>
          </a:p>
        </p:txBody>
      </p:sp>
      <p:sp>
        <p:nvSpPr>
          <p:cNvPr id="3" name="TextBox 2">
            <a:extLst>
              <a:ext uri="{FF2B5EF4-FFF2-40B4-BE49-F238E27FC236}">
                <a16:creationId xmlns:a16="http://schemas.microsoft.com/office/drawing/2014/main" id="{91A8A3E6-497F-7487-BEAA-ED9810DF904F}"/>
              </a:ext>
            </a:extLst>
          </p:cNvPr>
          <p:cNvSpPr txBox="1"/>
          <p:nvPr/>
        </p:nvSpPr>
        <p:spPr>
          <a:xfrm>
            <a:off x="6096000" y="149949"/>
            <a:ext cx="6096000" cy="6558102"/>
          </a:xfrm>
          <a:prstGeom prst="rect">
            <a:avLst/>
          </a:prstGeom>
          <a:noFill/>
        </p:spPr>
        <p:txBody>
          <a:bodyPr wrap="square" rtlCol="0">
            <a:noAutofit/>
          </a:bodyPr>
          <a:lstStyle/>
          <a:p>
            <a:endParaRPr lang="hi-IN" sz="3200" dirty="0"/>
          </a:p>
        </p:txBody>
      </p:sp>
      <p:pic>
        <p:nvPicPr>
          <p:cNvPr id="17" name="Audio 16">
            <a:hlinkClick r:id="" action="ppaction://media"/>
            <a:extLst>
              <a:ext uri="{FF2B5EF4-FFF2-40B4-BE49-F238E27FC236}">
                <a16:creationId xmlns:a16="http://schemas.microsoft.com/office/drawing/2014/main" id="{F4B84823-927F-A417-C595-D0980D74370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649851983"/>
      </p:ext>
    </p:extLst>
  </p:cSld>
  <p:clrMapOvr>
    <a:masterClrMapping/>
  </p:clrMapOvr>
  <mc:AlternateContent xmlns:mc="http://schemas.openxmlformats.org/markup-compatibility/2006" xmlns:p14="http://schemas.microsoft.com/office/powerpoint/2010/main">
    <mc:Choice Requires="p14">
      <p:transition spd="slow" p14:dur="2000" advTm="18651"/>
    </mc:Choice>
    <mc:Fallback xmlns="">
      <p:transition spd="slow" advTm="186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7"/>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7"/>
                </p:tgtEl>
              </p:cMediaNode>
            </p:audi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4DB491DF-95DE-2A48-DC73-E066E25C7C64}"/>
              </a:ext>
            </a:extLst>
          </p:cNvPr>
          <p:cNvPicPr>
            <a:picLocks noChangeAspect="1"/>
          </p:cNvPicPr>
          <p:nvPr/>
        </p:nvPicPr>
        <p:blipFill rotWithShape="1">
          <a:blip r:embed="rId2"/>
          <a:srcRect b="6656"/>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sp>
        <p:nvSpPr>
          <p:cNvPr id="5" name="TextBox 4">
            <a:extLst>
              <a:ext uri="{FF2B5EF4-FFF2-40B4-BE49-F238E27FC236}">
                <a16:creationId xmlns:a16="http://schemas.microsoft.com/office/drawing/2014/main" id="{91CBADC2-386A-7E2E-8C04-F965FAB63B9A}"/>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17</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6184243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en-GB" sz="5400" b="1" dirty="0">
                <a:solidFill>
                  <a:srgbClr val="333333"/>
                </a:solidFill>
                <a:latin typeface="Mangal" panose="02040503050203030202" pitchFamily="18" charset="0"/>
                <a:cs typeface="Mangal" panose="02040503050203030202" pitchFamily="18" charset="0"/>
              </a:rPr>
              <a:t>1</a:t>
            </a:r>
            <a:r>
              <a:rPr lang="hi-IN" sz="5400" b="1" dirty="0">
                <a:solidFill>
                  <a:srgbClr val="333333"/>
                </a:solidFill>
                <a:latin typeface="Mangal" panose="02040503050203030202" pitchFamily="18" charset="0"/>
                <a:cs typeface="Mangal" panose="02040503050203030202" pitchFamily="18" charset="0"/>
              </a:rPr>
              <a:t>8 </a:t>
            </a:r>
            <a:r>
              <a:rPr lang="hi-IN" sz="5400" dirty="0">
                <a:solidFill>
                  <a:srgbClr val="000000"/>
                </a:solidFill>
                <a:latin typeface="Mangal" panose="02040503050203030202" pitchFamily="18" charset="0"/>
                <a:cs typeface="Mangal" panose="02040503050203030202" pitchFamily="18" charset="0"/>
              </a:rPr>
              <a:t>जकरियाले </a:t>
            </a:r>
            <a:r>
              <a:rPr lang="hi-IN" sz="5400" dirty="0">
                <a:solidFill>
                  <a:srgbClr val="000000"/>
                </a:solidFill>
                <a:latin typeface="Cambria" panose="02040503050406030204" pitchFamily="18" charset="0"/>
              </a:rPr>
              <a:t>स्वर्गदूतलाई भने, “यो कुरा साँचो हो भनेर म कसरी निश्चित हुनु? म एउटा बूढो मानिस हुँ, अनि मेरी पत्नी पनि बुढी नै छिन्? </a:t>
            </a:r>
            <a:endParaRPr lang="en-IN" sz="5400" dirty="0"/>
          </a:p>
        </p:txBody>
      </p:sp>
      <p:sp>
        <p:nvSpPr>
          <p:cNvPr id="3" name="TextBox 2">
            <a:extLst>
              <a:ext uri="{FF2B5EF4-FFF2-40B4-BE49-F238E27FC236}">
                <a16:creationId xmlns:a16="http://schemas.microsoft.com/office/drawing/2014/main" id="{4AD4D8E9-8C7C-293C-A5EE-06FF68C90A51}"/>
              </a:ext>
            </a:extLst>
          </p:cNvPr>
          <p:cNvSpPr txBox="1"/>
          <p:nvPr/>
        </p:nvSpPr>
        <p:spPr>
          <a:xfrm>
            <a:off x="6096000" y="149949"/>
            <a:ext cx="6096000" cy="6558102"/>
          </a:xfrm>
          <a:prstGeom prst="rect">
            <a:avLst/>
          </a:prstGeom>
          <a:noFill/>
        </p:spPr>
        <p:txBody>
          <a:bodyPr wrap="square" rtlCol="0">
            <a:noAutofit/>
          </a:bodyPr>
          <a:lstStyle/>
          <a:p>
            <a:endParaRPr lang="hi-IN" sz="3600" dirty="0"/>
          </a:p>
        </p:txBody>
      </p:sp>
      <p:pic>
        <p:nvPicPr>
          <p:cNvPr id="9" name="Audio 8">
            <a:hlinkClick r:id="" action="ppaction://media"/>
            <a:extLst>
              <a:ext uri="{FF2B5EF4-FFF2-40B4-BE49-F238E27FC236}">
                <a16:creationId xmlns:a16="http://schemas.microsoft.com/office/drawing/2014/main" id="{B03DC12B-EAAD-DEF3-1C42-7CE172B83F25}"/>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48484738"/>
      </p:ext>
    </p:extLst>
  </p:cSld>
  <p:clrMapOvr>
    <a:masterClrMapping/>
  </p:clrMapOvr>
  <mc:AlternateContent xmlns:mc="http://schemas.openxmlformats.org/markup-compatibility/2006" xmlns:p14="http://schemas.microsoft.com/office/powerpoint/2010/main">
    <mc:Choice Requires="p14">
      <p:transition spd="slow" p14:dur="2000" advTm="10041"/>
    </mc:Choice>
    <mc:Fallback xmlns="">
      <p:transition spd="slow" advTm="100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9"/>
                </p:tgtEl>
              </p:cMediaNode>
            </p:audi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81DD4EA0-305F-343A-DF27-F1D917D70197}"/>
              </a:ext>
            </a:extLst>
          </p:cNvPr>
          <p:cNvPicPr>
            <a:picLocks noChangeAspect="1"/>
          </p:cNvPicPr>
          <p:nvPr/>
        </p:nvPicPr>
        <p:blipFill rotWithShape="1">
          <a:blip r:embed="rId2"/>
          <a:srcRect l="2800" r="1182"/>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sp>
        <p:nvSpPr>
          <p:cNvPr id="5" name="TextBox 4">
            <a:extLst>
              <a:ext uri="{FF2B5EF4-FFF2-40B4-BE49-F238E27FC236}">
                <a16:creationId xmlns:a16="http://schemas.microsoft.com/office/drawing/2014/main" id="{E2218872-627B-0999-85B3-8F4A5B9F918E}"/>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18</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835142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b="1" dirty="0">
                <a:solidFill>
                  <a:srgbClr val="333333"/>
                </a:solidFill>
                <a:latin typeface="avenir"/>
              </a:rPr>
              <a:t>19 </a:t>
            </a:r>
            <a:r>
              <a:rPr lang="hi-IN" sz="4800" dirty="0">
                <a:solidFill>
                  <a:srgbClr val="000000"/>
                </a:solidFill>
                <a:latin typeface="Cambria" panose="02040503050406030204" pitchFamily="18" charset="0"/>
              </a:rPr>
              <a:t>ती स्वर्गदूतले जवाफ दिए, “म गब्रिएल हुँ। म परमेश्वरको अघि खडा रहन्छु। परमेश्वरले नै मलाई तिमीसित कुरा गर्न र यिनै खुशीको सुसमाचार दिन पठाउनु भएको हो। </a:t>
            </a:r>
            <a:endParaRPr lang="en-IN" sz="6600" dirty="0"/>
          </a:p>
        </p:txBody>
      </p:sp>
      <p:sp>
        <p:nvSpPr>
          <p:cNvPr id="3" name="TextBox 2">
            <a:extLst>
              <a:ext uri="{FF2B5EF4-FFF2-40B4-BE49-F238E27FC236}">
                <a16:creationId xmlns:a16="http://schemas.microsoft.com/office/drawing/2014/main" id="{15A58D0E-CD06-D868-1040-2B91E002B710}"/>
              </a:ext>
            </a:extLst>
          </p:cNvPr>
          <p:cNvSpPr txBox="1"/>
          <p:nvPr/>
        </p:nvSpPr>
        <p:spPr>
          <a:xfrm>
            <a:off x="6096000" y="149949"/>
            <a:ext cx="6096000" cy="6558102"/>
          </a:xfrm>
          <a:prstGeom prst="rect">
            <a:avLst/>
          </a:prstGeom>
          <a:noFill/>
        </p:spPr>
        <p:txBody>
          <a:bodyPr wrap="square" rtlCol="0">
            <a:noAutofit/>
          </a:bodyPr>
          <a:lstStyle/>
          <a:p>
            <a:endParaRPr lang="hi-IN" sz="3600" dirty="0"/>
          </a:p>
        </p:txBody>
      </p:sp>
      <p:pic>
        <p:nvPicPr>
          <p:cNvPr id="11" name="Audio 10">
            <a:hlinkClick r:id="" action="ppaction://media"/>
            <a:extLst>
              <a:ext uri="{FF2B5EF4-FFF2-40B4-BE49-F238E27FC236}">
                <a16:creationId xmlns:a16="http://schemas.microsoft.com/office/drawing/2014/main" id="{75C04EEC-CA25-50C4-4E33-87A9619C9CBE}"/>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90489254"/>
      </p:ext>
    </p:extLst>
  </p:cSld>
  <p:clrMapOvr>
    <a:masterClrMapping/>
  </p:clrMapOvr>
  <mc:AlternateContent xmlns:mc="http://schemas.openxmlformats.org/markup-compatibility/2006" xmlns:p14="http://schemas.microsoft.com/office/powerpoint/2010/main">
    <mc:Choice Requires="p14">
      <p:transition spd="slow" p14:dur="2000" advTm="13014"/>
    </mc:Choice>
    <mc:Fallback xmlns="">
      <p:transition spd="slow" advTm="1301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1"/>
                </p:tgtEl>
              </p:cMediaNode>
            </p:audi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1D5E8230-5E77-BF36-1A2F-A5A2573F71B9}"/>
              </a:ext>
            </a:extLst>
          </p:cNvPr>
          <p:cNvPicPr>
            <a:picLocks noChangeAspect="1"/>
          </p:cNvPicPr>
          <p:nvPr/>
        </p:nvPicPr>
        <p:blipFill>
          <a:blip r:embed="rId2"/>
          <a:stretch>
            <a:fillRect/>
          </a:stretch>
        </p:blipFill>
        <p:spPr>
          <a:xfrm>
            <a:off x="-672353" y="0"/>
            <a:ext cx="12864353" cy="6858000"/>
          </a:xfrm>
          <a:prstGeom prst="rect">
            <a:avLst/>
          </a:prstGeom>
        </p:spPr>
      </p:pic>
      <p:sp>
        <p:nvSpPr>
          <p:cNvPr id="5" name="TextBox 4">
            <a:extLst>
              <a:ext uri="{FF2B5EF4-FFF2-40B4-BE49-F238E27FC236}">
                <a16:creationId xmlns:a16="http://schemas.microsoft.com/office/drawing/2014/main" id="{ED914D23-7A48-4E1D-C356-AABBF4C8DE85}"/>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19</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72792561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400" b="1" dirty="0">
                <a:solidFill>
                  <a:srgbClr val="333333"/>
                </a:solidFill>
                <a:latin typeface="avenir"/>
              </a:rPr>
              <a:t>20 </a:t>
            </a:r>
            <a:r>
              <a:rPr lang="hi-IN" sz="4400" dirty="0">
                <a:solidFill>
                  <a:srgbClr val="000000"/>
                </a:solidFill>
                <a:latin typeface="Cambria" panose="02040503050406030204" pitchFamily="18" charset="0"/>
              </a:rPr>
              <a:t>अब सुन। यी कुराहरू पूरा नहुन्जेल सम्म तिमी लाटो हुनेछौ र बोल्न सक्नेछैनौ। किन? किनभने मैले भनेको कुराहरू जो आफ्नो समयमा सत्य हुनेछ तिमीले विश्वास गरेका छैर्नों।” </a:t>
            </a:r>
            <a:endParaRPr lang="en-IN" sz="6000" dirty="0"/>
          </a:p>
        </p:txBody>
      </p:sp>
      <p:sp>
        <p:nvSpPr>
          <p:cNvPr id="3" name="TextBox 2">
            <a:extLst>
              <a:ext uri="{FF2B5EF4-FFF2-40B4-BE49-F238E27FC236}">
                <a16:creationId xmlns:a16="http://schemas.microsoft.com/office/drawing/2014/main" id="{BA89BAEF-E3F9-F863-5F6F-9E32D7DCA240}"/>
              </a:ext>
            </a:extLst>
          </p:cNvPr>
          <p:cNvSpPr txBox="1"/>
          <p:nvPr/>
        </p:nvSpPr>
        <p:spPr>
          <a:xfrm>
            <a:off x="6096000" y="149949"/>
            <a:ext cx="6096000" cy="6558102"/>
          </a:xfrm>
          <a:prstGeom prst="rect">
            <a:avLst/>
          </a:prstGeom>
          <a:noFill/>
        </p:spPr>
        <p:txBody>
          <a:bodyPr wrap="square" rtlCol="0">
            <a:noAutofit/>
          </a:bodyPr>
          <a:lstStyle/>
          <a:p>
            <a:endParaRPr lang="hi-IN" sz="3600" dirty="0"/>
          </a:p>
        </p:txBody>
      </p:sp>
      <p:pic>
        <p:nvPicPr>
          <p:cNvPr id="18" name="Audio 17">
            <a:hlinkClick r:id="" action="ppaction://media"/>
            <a:extLst>
              <a:ext uri="{FF2B5EF4-FFF2-40B4-BE49-F238E27FC236}">
                <a16:creationId xmlns:a16="http://schemas.microsoft.com/office/drawing/2014/main" id="{7F782FF8-159D-F974-814E-C332B1311978}"/>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246069093"/>
      </p:ext>
    </p:extLst>
  </p:cSld>
  <p:clrMapOvr>
    <a:masterClrMapping/>
  </p:clrMapOvr>
  <mc:AlternateContent xmlns:mc="http://schemas.openxmlformats.org/markup-compatibility/2006" xmlns:p14="http://schemas.microsoft.com/office/powerpoint/2010/main">
    <mc:Choice Requires="p14">
      <p:transition spd="slow" p14:dur="2000" advTm="14668"/>
    </mc:Choice>
    <mc:Fallback xmlns="">
      <p:transition spd="slow" advTm="1466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1D5E8230-5E77-BF36-1A2F-A5A2573F71B9}"/>
              </a:ext>
            </a:extLst>
          </p:cNvPr>
          <p:cNvPicPr>
            <a:picLocks noChangeAspect="1"/>
          </p:cNvPicPr>
          <p:nvPr/>
        </p:nvPicPr>
        <p:blipFill>
          <a:blip r:embed="rId2"/>
          <a:stretch>
            <a:fillRect/>
          </a:stretch>
        </p:blipFill>
        <p:spPr>
          <a:xfrm>
            <a:off x="-672353" y="0"/>
            <a:ext cx="12864353" cy="6858000"/>
          </a:xfrm>
          <a:prstGeom prst="rect">
            <a:avLst/>
          </a:prstGeom>
        </p:spPr>
      </p:pic>
      <p:sp>
        <p:nvSpPr>
          <p:cNvPr id="5" name="TextBox 4">
            <a:extLst>
              <a:ext uri="{FF2B5EF4-FFF2-40B4-BE49-F238E27FC236}">
                <a16:creationId xmlns:a16="http://schemas.microsoft.com/office/drawing/2014/main" id="{BEC83F5D-F514-6988-D2DE-BF6E7EF28791}"/>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20</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40001790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800" b="1" dirty="0">
                <a:solidFill>
                  <a:srgbClr val="333333"/>
                </a:solidFill>
                <a:latin typeface="avenir"/>
              </a:rPr>
              <a:t>21 </a:t>
            </a:r>
            <a:r>
              <a:rPr lang="hi-IN" sz="4800" dirty="0">
                <a:solidFill>
                  <a:srgbClr val="000000"/>
                </a:solidFill>
                <a:latin typeface="Cambria" panose="02040503050406030204" pitchFamily="18" charset="0"/>
              </a:rPr>
              <a:t>बाहिरपट्टि, मानिसहरूले जकरियालाई र्पखिरहेका थिए। मन्दिरमा यति लामो समय सम्म बसेको देखेर तिनीहरू छक्क परिरहेका थिए। </a:t>
            </a:r>
            <a:endParaRPr lang="en-IN" sz="7200" dirty="0"/>
          </a:p>
        </p:txBody>
      </p:sp>
      <p:sp>
        <p:nvSpPr>
          <p:cNvPr id="3" name="TextBox 2">
            <a:extLst>
              <a:ext uri="{FF2B5EF4-FFF2-40B4-BE49-F238E27FC236}">
                <a16:creationId xmlns:a16="http://schemas.microsoft.com/office/drawing/2014/main" id="{CCCBA284-F8CF-B853-63D8-19743DC35F28}"/>
              </a:ext>
            </a:extLst>
          </p:cNvPr>
          <p:cNvSpPr txBox="1"/>
          <p:nvPr/>
        </p:nvSpPr>
        <p:spPr>
          <a:xfrm>
            <a:off x="6096000" y="149949"/>
            <a:ext cx="6096000" cy="6558102"/>
          </a:xfrm>
          <a:prstGeom prst="rect">
            <a:avLst/>
          </a:prstGeom>
          <a:noFill/>
        </p:spPr>
        <p:txBody>
          <a:bodyPr wrap="square" rtlCol="0">
            <a:noAutofit/>
          </a:bodyPr>
          <a:lstStyle/>
          <a:p>
            <a:endParaRPr lang="hi-IN" sz="4000" dirty="0"/>
          </a:p>
        </p:txBody>
      </p:sp>
      <p:pic>
        <p:nvPicPr>
          <p:cNvPr id="19" name="Audio 18">
            <a:hlinkClick r:id="" action="ppaction://media"/>
            <a:extLst>
              <a:ext uri="{FF2B5EF4-FFF2-40B4-BE49-F238E27FC236}">
                <a16:creationId xmlns:a16="http://schemas.microsoft.com/office/drawing/2014/main" id="{99361FC6-3C24-1BF6-5F5C-ABD340ADEAB6}"/>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155434269"/>
      </p:ext>
    </p:extLst>
  </p:cSld>
  <p:clrMapOvr>
    <a:masterClrMapping/>
  </p:clrMapOvr>
  <mc:AlternateContent xmlns:mc="http://schemas.openxmlformats.org/markup-compatibility/2006" xmlns:p14="http://schemas.microsoft.com/office/powerpoint/2010/main">
    <mc:Choice Requires="p14">
      <p:transition spd="slow" p14:dur="2000" advTm="6812"/>
    </mc:Choice>
    <mc:Fallback xmlns="">
      <p:transition spd="slow" advTm="681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9"/>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9"/>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pPr algn="ctr"/>
            <a:r>
              <a:rPr lang="hi-IN" sz="6000"/>
              <a:t>बप्‍तिस्‍मा-दिने यूहन्‍नाका जन्‍मको भविष्‍यवाणी</a:t>
            </a:r>
            <a:r>
              <a:rPr lang="en-US" sz="6000">
                <a:latin typeface="TimesNewRomanPSMT"/>
              </a:rPr>
              <a:t>- </a:t>
            </a:r>
          </a:p>
          <a:p>
            <a:pPr algn="ctr"/>
            <a:r>
              <a:rPr lang="hi-IN" sz="6000" cap="all"/>
              <a:t>लूका</a:t>
            </a:r>
            <a:r>
              <a:rPr lang="en-US" sz="6000">
                <a:latin typeface="TimesNewRomanPSMT"/>
              </a:rPr>
              <a:t> 1:5-25</a:t>
            </a:r>
            <a:endParaRPr lang="en-US" sz="6000" dirty="0">
              <a:latin typeface="TimesNewRomanPSMT"/>
            </a:endParaRPr>
          </a:p>
        </p:txBody>
      </p:sp>
      <p:sp>
        <p:nvSpPr>
          <p:cNvPr id="2" name="TextBox 1">
            <a:extLst>
              <a:ext uri="{FF2B5EF4-FFF2-40B4-BE49-F238E27FC236}">
                <a16:creationId xmlns:a16="http://schemas.microsoft.com/office/drawing/2014/main" id="{6F43244B-310E-1C4C-D55B-55B1AED26194}"/>
              </a:ext>
            </a:extLst>
          </p:cNvPr>
          <p:cNvSpPr txBox="1"/>
          <p:nvPr/>
        </p:nvSpPr>
        <p:spPr>
          <a:xfrm>
            <a:off x="6096000" y="0"/>
            <a:ext cx="6096000" cy="6858000"/>
          </a:xfrm>
          <a:prstGeom prst="rect">
            <a:avLst/>
          </a:prstGeom>
          <a:noFill/>
        </p:spPr>
        <p:txBody>
          <a:bodyPr wrap="square" rtlCol="0">
            <a:noAutofit/>
          </a:bodyPr>
          <a:lstStyle/>
          <a:p>
            <a:pPr algn="ctr"/>
            <a:endParaRPr lang="en-US" sz="5400" dirty="0">
              <a:latin typeface="TimesNewRomanPSMT"/>
            </a:endParaRPr>
          </a:p>
        </p:txBody>
      </p:sp>
      <p:pic>
        <p:nvPicPr>
          <p:cNvPr id="18" name="Audio 17">
            <a:hlinkClick r:id="" action="ppaction://media"/>
            <a:extLst>
              <a:ext uri="{FF2B5EF4-FFF2-40B4-BE49-F238E27FC236}">
                <a16:creationId xmlns:a16="http://schemas.microsoft.com/office/drawing/2014/main" id="{396132C1-B763-207D-3130-180A81166581}"/>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759221820"/>
      </p:ext>
    </p:extLst>
  </p:cSld>
  <p:clrMapOvr>
    <a:masterClrMapping/>
  </p:clrMapOvr>
  <mc:AlternateContent xmlns:mc="http://schemas.openxmlformats.org/markup-compatibility/2006" xmlns:p14="http://schemas.microsoft.com/office/powerpoint/2010/main">
    <mc:Choice Requires="p14">
      <p:transition spd="slow" p14:dur="2000" advTm="4571"/>
    </mc:Choice>
    <mc:Fallback xmlns="">
      <p:transition spd="slow" advTm="457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CB83D526-4118-2197-BEA2-8B08836EE57D}"/>
              </a:ext>
            </a:extLst>
          </p:cNvPr>
          <p:cNvPicPr>
            <a:picLocks noChangeAspect="1"/>
          </p:cNvPicPr>
          <p:nvPr/>
        </p:nvPicPr>
        <p:blipFill rotWithShape="1">
          <a:blip r:embed="rId2"/>
          <a:srcRect t="2165" b="870"/>
          <a:stretch/>
        </p:blipFill>
        <p:spPr>
          <a:xfrm>
            <a:off x="20" y="1282"/>
            <a:ext cx="12191980" cy="6856718"/>
          </a:xfrm>
          <a:prstGeom prst="rect">
            <a:avLst/>
          </a:prstGeom>
        </p:spPr>
      </p:pic>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sp>
        <p:nvSpPr>
          <p:cNvPr id="7" name="TextBox 6">
            <a:extLst>
              <a:ext uri="{FF2B5EF4-FFF2-40B4-BE49-F238E27FC236}">
                <a16:creationId xmlns:a16="http://schemas.microsoft.com/office/drawing/2014/main" id="{FB578294-A2C0-A8E6-AE13-3750C687F0C3}"/>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21</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982327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4000" b="1" dirty="0">
                <a:solidFill>
                  <a:srgbClr val="333333"/>
                </a:solidFill>
                <a:latin typeface="avenir"/>
              </a:rPr>
              <a:t>22 </a:t>
            </a:r>
            <a:r>
              <a:rPr lang="hi-IN" sz="4000" dirty="0">
                <a:solidFill>
                  <a:srgbClr val="000000"/>
                </a:solidFill>
                <a:latin typeface="Cambria" panose="02040503050406030204" pitchFamily="18" charset="0"/>
              </a:rPr>
              <a:t>त्यसपछि जकरिया बाहिर आए, तर उनी बोल्न नसक्ने भएका थिए। उनी ती मानिसहरूका अघि देखा मात्र पर्न सक्थे। तब तिनीहरूले उनले मन्दिरभित्र केही दर्शन पाएको चाल पाए। उनले तिनीहरूसित इशारा मात्र गरिरहे अनि लाटा झैं बसिरहे। </a:t>
            </a:r>
            <a:endParaRPr lang="en-IN" sz="6000" dirty="0"/>
          </a:p>
        </p:txBody>
      </p:sp>
      <p:sp>
        <p:nvSpPr>
          <p:cNvPr id="3" name="TextBox 2">
            <a:extLst>
              <a:ext uri="{FF2B5EF4-FFF2-40B4-BE49-F238E27FC236}">
                <a16:creationId xmlns:a16="http://schemas.microsoft.com/office/drawing/2014/main" id="{4CB56434-B9EF-5284-711C-2C8744269463}"/>
              </a:ext>
            </a:extLst>
          </p:cNvPr>
          <p:cNvSpPr txBox="1"/>
          <p:nvPr/>
        </p:nvSpPr>
        <p:spPr>
          <a:xfrm>
            <a:off x="6096000" y="149949"/>
            <a:ext cx="6096000" cy="6558102"/>
          </a:xfrm>
          <a:prstGeom prst="rect">
            <a:avLst/>
          </a:prstGeom>
          <a:noFill/>
        </p:spPr>
        <p:txBody>
          <a:bodyPr wrap="square" rtlCol="0">
            <a:noAutofit/>
          </a:bodyPr>
          <a:lstStyle/>
          <a:p>
            <a:endParaRPr lang="hi-IN" sz="3600" dirty="0"/>
          </a:p>
        </p:txBody>
      </p:sp>
      <p:pic>
        <p:nvPicPr>
          <p:cNvPr id="16" name="Audio 15">
            <a:hlinkClick r:id="" action="ppaction://media"/>
            <a:extLst>
              <a:ext uri="{FF2B5EF4-FFF2-40B4-BE49-F238E27FC236}">
                <a16:creationId xmlns:a16="http://schemas.microsoft.com/office/drawing/2014/main" id="{79DCA116-E28C-B625-CAE0-C5E4758565BB}"/>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29681453"/>
      </p:ext>
    </p:extLst>
  </p:cSld>
  <p:clrMapOvr>
    <a:masterClrMapping/>
  </p:clrMapOvr>
  <mc:AlternateContent xmlns:mc="http://schemas.openxmlformats.org/markup-compatibility/2006" xmlns:p14="http://schemas.microsoft.com/office/powerpoint/2010/main">
    <mc:Choice Requires="p14">
      <p:transition spd="slow" p14:dur="2000" advTm="16762"/>
    </mc:Choice>
    <mc:Fallback xmlns="">
      <p:transition spd="slow" advTm="1676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6"/>
                </p:tgtEl>
              </p:cMediaNode>
            </p:audio>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7460A5A-76F8-5864-CDD3-FFB4DD730303}"/>
              </a:ext>
            </a:extLst>
          </p:cNvPr>
          <p:cNvPicPr>
            <a:picLocks noChangeAspect="1"/>
          </p:cNvPicPr>
          <p:nvPr/>
        </p:nvPicPr>
        <p:blipFill rotWithShape="1">
          <a:blip r:embed="rId2"/>
          <a:srcRect b="3864"/>
          <a:stretch/>
        </p:blipFill>
        <p:spPr>
          <a:xfrm>
            <a:off x="20" y="0"/>
            <a:ext cx="12191980" cy="6856718"/>
          </a:xfrm>
          <a:prstGeom prst="rect">
            <a:avLst/>
          </a:prstGeom>
        </p:spPr>
      </p:pic>
      <p:sp>
        <p:nvSpPr>
          <p:cNvPr id="4" name="TextBox 3">
            <a:extLst>
              <a:ext uri="{FF2B5EF4-FFF2-40B4-BE49-F238E27FC236}">
                <a16:creationId xmlns:a16="http://schemas.microsoft.com/office/drawing/2014/main" id="{36CCFED5-6BC8-3C8F-03E5-3FB83D42AC66}"/>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22</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155892480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6000" b="1" dirty="0">
                <a:solidFill>
                  <a:srgbClr val="333333"/>
                </a:solidFill>
                <a:latin typeface="avenir"/>
              </a:rPr>
              <a:t>23 </a:t>
            </a:r>
            <a:r>
              <a:rPr lang="hi-IN" sz="6000" dirty="0">
                <a:solidFill>
                  <a:srgbClr val="000000"/>
                </a:solidFill>
                <a:latin typeface="Cambria" panose="02040503050406030204" pitchFamily="18" charset="0"/>
              </a:rPr>
              <a:t>जब जकरियाको सेवाको दिन पूरा भयो, तिनी आफ्नो घरतिर लागे।</a:t>
            </a:r>
            <a:endParaRPr lang="en-IN" sz="4400" dirty="0"/>
          </a:p>
        </p:txBody>
      </p:sp>
      <p:sp>
        <p:nvSpPr>
          <p:cNvPr id="3" name="TextBox 2">
            <a:extLst>
              <a:ext uri="{FF2B5EF4-FFF2-40B4-BE49-F238E27FC236}">
                <a16:creationId xmlns:a16="http://schemas.microsoft.com/office/drawing/2014/main" id="{D42FACCE-AE7E-952A-8FB9-467D723C87CC}"/>
              </a:ext>
            </a:extLst>
          </p:cNvPr>
          <p:cNvSpPr txBox="1"/>
          <p:nvPr/>
        </p:nvSpPr>
        <p:spPr>
          <a:xfrm>
            <a:off x="6096000" y="149949"/>
            <a:ext cx="6096000" cy="6558102"/>
          </a:xfrm>
          <a:prstGeom prst="rect">
            <a:avLst/>
          </a:prstGeom>
          <a:noFill/>
        </p:spPr>
        <p:txBody>
          <a:bodyPr wrap="square" rtlCol="0">
            <a:noAutofit/>
          </a:bodyPr>
          <a:lstStyle/>
          <a:p>
            <a:endParaRPr lang="hi-IN" sz="4400" dirty="0"/>
          </a:p>
        </p:txBody>
      </p:sp>
      <p:pic>
        <p:nvPicPr>
          <p:cNvPr id="15" name="Audio 14">
            <a:hlinkClick r:id="" action="ppaction://media"/>
            <a:extLst>
              <a:ext uri="{FF2B5EF4-FFF2-40B4-BE49-F238E27FC236}">
                <a16:creationId xmlns:a16="http://schemas.microsoft.com/office/drawing/2014/main" id="{EFFF4628-3601-4E4B-5B5A-10F185684673}"/>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080113377"/>
      </p:ext>
    </p:extLst>
  </p:cSld>
  <p:clrMapOvr>
    <a:masterClrMapping/>
  </p:clrMapOvr>
  <mc:AlternateContent xmlns:mc="http://schemas.openxmlformats.org/markup-compatibility/2006" xmlns:p14="http://schemas.microsoft.com/office/powerpoint/2010/main">
    <mc:Choice Requires="p14">
      <p:transition spd="slow" p14:dur="2000" advTm="4997"/>
    </mc:Choice>
    <mc:Fallback xmlns="">
      <p:transition spd="slow" advTm="499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5"/>
                </p:tgtEl>
              </p:cMediaNode>
            </p:audio>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42A4FC2C-047E-45A5-965D-8E1E3BF09B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1524" y="0"/>
            <a:ext cx="12188952" cy="6858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3" name="Picture 2">
            <a:extLst>
              <a:ext uri="{FF2B5EF4-FFF2-40B4-BE49-F238E27FC236}">
                <a16:creationId xmlns:a16="http://schemas.microsoft.com/office/drawing/2014/main" id="{37460A5A-76F8-5864-CDD3-FFB4DD730303}"/>
              </a:ext>
            </a:extLst>
          </p:cNvPr>
          <p:cNvPicPr>
            <a:picLocks noChangeAspect="1"/>
          </p:cNvPicPr>
          <p:nvPr/>
        </p:nvPicPr>
        <p:blipFill rotWithShape="1">
          <a:blip r:embed="rId2"/>
          <a:srcRect b="3864"/>
          <a:stretch/>
        </p:blipFill>
        <p:spPr>
          <a:xfrm>
            <a:off x="20" y="-2399855"/>
            <a:ext cx="16459180" cy="9256573"/>
          </a:xfrm>
          <a:prstGeom prst="rect">
            <a:avLst/>
          </a:prstGeom>
        </p:spPr>
      </p:pic>
      <p:sp>
        <p:nvSpPr>
          <p:cNvPr id="4" name="TextBox 3">
            <a:extLst>
              <a:ext uri="{FF2B5EF4-FFF2-40B4-BE49-F238E27FC236}">
                <a16:creationId xmlns:a16="http://schemas.microsoft.com/office/drawing/2014/main" id="{8BCDD1EF-0649-9AE5-4BA6-47AC14765BF6}"/>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23</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89417429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200" b="1" dirty="0">
                <a:solidFill>
                  <a:srgbClr val="333333"/>
                </a:solidFill>
                <a:latin typeface="avenir"/>
              </a:rPr>
              <a:t>24 </a:t>
            </a:r>
            <a:r>
              <a:rPr lang="hi-IN" sz="3200" dirty="0">
                <a:solidFill>
                  <a:srgbClr val="000000"/>
                </a:solidFill>
                <a:latin typeface="Cambria" panose="02040503050406030204" pitchFamily="18" charset="0"/>
              </a:rPr>
              <a:t>केही समय पछि जकरियाको पत्नी इलीशिबा गर्भवती भइन्। अनि पाँच महीनासम्म उनी घरदेखि बाहिर निस्किनन्। इलीशिबाले भनिन्, </a:t>
            </a:r>
            <a:r>
              <a:rPr lang="hi-IN" sz="3200" b="1" dirty="0">
                <a:solidFill>
                  <a:srgbClr val="333333"/>
                </a:solidFill>
                <a:latin typeface="avenir"/>
              </a:rPr>
              <a:t>25 </a:t>
            </a:r>
            <a:r>
              <a:rPr lang="hi-IN" sz="3200" dirty="0">
                <a:solidFill>
                  <a:srgbClr val="000000"/>
                </a:solidFill>
                <a:latin typeface="Cambria" panose="02040503050406030204" pitchFamily="18" charset="0"/>
              </a:rPr>
              <a:t>हेर, मलाई परमप्रभुले के गर्नुभएको छ। उहाँले मेरो एउटा नानी जन्मियोस् भनी निर्णय लिनु भयो। परमप्रभुले ममाथि यति कृपा गर्नु भयो कि अब उसो मानिसहरूको सामुन्नेबाट मलाई लाज मुक्त</a:t>
            </a:r>
            <a:endParaRPr lang="en-IN" sz="6600" dirty="0"/>
          </a:p>
        </p:txBody>
      </p:sp>
      <p:sp>
        <p:nvSpPr>
          <p:cNvPr id="3" name="TextBox 2">
            <a:extLst>
              <a:ext uri="{FF2B5EF4-FFF2-40B4-BE49-F238E27FC236}">
                <a16:creationId xmlns:a16="http://schemas.microsoft.com/office/drawing/2014/main" id="{F955132E-611F-593F-7A1B-92416A5698EB}"/>
              </a:ext>
            </a:extLst>
          </p:cNvPr>
          <p:cNvSpPr txBox="1"/>
          <p:nvPr/>
        </p:nvSpPr>
        <p:spPr>
          <a:xfrm>
            <a:off x="6096000" y="149949"/>
            <a:ext cx="6096000" cy="6558102"/>
          </a:xfrm>
          <a:prstGeom prst="rect">
            <a:avLst/>
          </a:prstGeom>
          <a:noFill/>
        </p:spPr>
        <p:txBody>
          <a:bodyPr wrap="square" rtlCol="0">
            <a:noAutofit/>
          </a:bodyPr>
          <a:lstStyle/>
          <a:p>
            <a:endParaRPr lang="hi-IN" sz="3200" dirty="0"/>
          </a:p>
        </p:txBody>
      </p:sp>
      <p:pic>
        <p:nvPicPr>
          <p:cNvPr id="25" name="Audio 24">
            <a:hlinkClick r:id="" action="ppaction://media"/>
            <a:extLst>
              <a:ext uri="{FF2B5EF4-FFF2-40B4-BE49-F238E27FC236}">
                <a16:creationId xmlns:a16="http://schemas.microsoft.com/office/drawing/2014/main" id="{DC340086-6B77-27D2-3F13-7FDE4B04147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2547200629"/>
      </p:ext>
    </p:extLst>
  </p:cSld>
  <p:clrMapOvr>
    <a:masterClrMapping/>
  </p:clrMapOvr>
  <mc:AlternateContent xmlns:mc="http://schemas.openxmlformats.org/markup-compatibility/2006" xmlns:p14="http://schemas.microsoft.com/office/powerpoint/2010/main">
    <mc:Choice Requires="p14">
      <p:transition spd="slow" p14:dur="2000" advTm="16520"/>
    </mc:Choice>
    <mc:Fallback xmlns="">
      <p:transition spd="slow" advTm="1652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2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25"/>
                </p:tgtEl>
              </p:cMediaNode>
            </p:audio>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959EA1E1-6BE9-816D-2A75-37C02D085A02}"/>
              </a:ext>
            </a:extLst>
          </p:cNvPr>
          <p:cNvPicPr>
            <a:picLocks noChangeAspect="1"/>
          </p:cNvPicPr>
          <p:nvPr/>
        </p:nvPicPr>
        <p:blipFill>
          <a:blip r:embed="rId2"/>
          <a:stretch>
            <a:fillRect/>
          </a:stretch>
        </p:blipFill>
        <p:spPr>
          <a:xfrm>
            <a:off x="0" y="-317500"/>
            <a:ext cx="12191999" cy="7492999"/>
          </a:xfrm>
          <a:prstGeom prst="rect">
            <a:avLst/>
          </a:prstGeom>
        </p:spPr>
      </p:pic>
      <p:sp>
        <p:nvSpPr>
          <p:cNvPr id="5" name="TextBox 4">
            <a:extLst>
              <a:ext uri="{FF2B5EF4-FFF2-40B4-BE49-F238E27FC236}">
                <a16:creationId xmlns:a16="http://schemas.microsoft.com/office/drawing/2014/main" id="{49E3D1E8-29EB-0FB1-02AE-299FEF0B44B3}"/>
              </a:ext>
            </a:extLst>
          </p:cNvPr>
          <p:cNvSpPr txBox="1"/>
          <p:nvPr/>
        </p:nvSpPr>
        <p:spPr>
          <a:xfrm>
            <a:off x="389778" y="351486"/>
            <a:ext cx="2982072" cy="584775"/>
          </a:xfrm>
          <a:prstGeom prst="rect">
            <a:avLst/>
          </a:prstGeom>
          <a:noFill/>
        </p:spPr>
        <p:txBody>
          <a:bodyPr wrap="square" rtlCol="0">
            <a:spAutoFit/>
          </a:bodyPr>
          <a:lstStyle/>
          <a:p>
            <a:r>
              <a:rPr lang="hi-IN" sz="3200" i="0" u="none" strike="noStrike" baseline="0" dirty="0">
                <a:solidFill>
                  <a:schemeClr val="bg1"/>
                </a:solidFill>
                <a:latin typeface="Mangal" panose="02040503050203030202" pitchFamily="18" charset="0"/>
                <a:cs typeface="Mangal" panose="02040503050203030202" pitchFamily="18" charset="0"/>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24,25</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7734828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959EA1E1-6BE9-816D-2A75-37C02D085A02}"/>
              </a:ext>
            </a:extLst>
          </p:cNvPr>
          <p:cNvPicPr>
            <a:picLocks noChangeAspect="1"/>
          </p:cNvPicPr>
          <p:nvPr/>
        </p:nvPicPr>
        <p:blipFill>
          <a:blip r:embed="rId2"/>
          <a:stretch>
            <a:fillRect/>
          </a:stretch>
        </p:blipFill>
        <p:spPr>
          <a:xfrm>
            <a:off x="0" y="-317500"/>
            <a:ext cx="12191999" cy="7492999"/>
          </a:xfrm>
          <a:prstGeom prst="rect">
            <a:avLst/>
          </a:prstGeom>
        </p:spPr>
      </p:pic>
      <p:sp>
        <p:nvSpPr>
          <p:cNvPr id="5" name="TextBox 4">
            <a:extLst>
              <a:ext uri="{FF2B5EF4-FFF2-40B4-BE49-F238E27FC236}">
                <a16:creationId xmlns:a16="http://schemas.microsoft.com/office/drawing/2014/main" id="{3FEEFFEE-56F7-533F-4A14-F6B66BE43538}"/>
              </a:ext>
            </a:extLst>
          </p:cNvPr>
          <p:cNvSpPr txBox="1"/>
          <p:nvPr/>
        </p:nvSpPr>
        <p:spPr>
          <a:xfrm>
            <a:off x="2827405" y="393358"/>
            <a:ext cx="6889531" cy="3371849"/>
          </a:xfrm>
          <a:prstGeom prst="rect">
            <a:avLst/>
          </a:prstGeom>
          <a:noFill/>
        </p:spPr>
        <p:txBody>
          <a:bodyPr wrap="square" rtlCol="0">
            <a:noAutofit/>
          </a:bodyPr>
          <a:lstStyle/>
          <a:p>
            <a:pPr algn="ctr"/>
            <a:r>
              <a:rPr lang="hi-IN" sz="4800" dirty="0">
                <a:solidFill>
                  <a:schemeClr val="bg1"/>
                </a:solidFill>
              </a:rPr>
              <a:t>बप्‍तिस्‍मा-दिने यूहन्‍नाका जन्‍मको भविष्‍यवाणी</a:t>
            </a:r>
            <a:r>
              <a:rPr lang="en-US" sz="4800" dirty="0">
                <a:solidFill>
                  <a:schemeClr val="bg1"/>
                </a:solidFill>
                <a:latin typeface="TimesNewRomanPSMT"/>
              </a:rPr>
              <a:t>- </a:t>
            </a:r>
          </a:p>
          <a:p>
            <a:pPr algn="ctr"/>
            <a:r>
              <a:rPr lang="hi-IN" sz="4800" cap="all" dirty="0">
                <a:solidFill>
                  <a:schemeClr val="bg1"/>
                </a:solidFill>
              </a:rPr>
              <a:t>लूका</a:t>
            </a:r>
            <a:r>
              <a:rPr lang="en-US" sz="4800" dirty="0">
                <a:solidFill>
                  <a:schemeClr val="bg1"/>
                </a:solidFill>
                <a:latin typeface="TimesNewRomanPSMT"/>
              </a:rPr>
              <a:t> 1:5-25</a:t>
            </a:r>
          </a:p>
        </p:txBody>
      </p:sp>
      <p:sp>
        <p:nvSpPr>
          <p:cNvPr id="2" name="TextBox 1">
            <a:extLst>
              <a:ext uri="{FF2B5EF4-FFF2-40B4-BE49-F238E27FC236}">
                <a16:creationId xmlns:a16="http://schemas.microsoft.com/office/drawing/2014/main" id="{8A4FC68C-47E2-3168-EA19-9552788FC6C9}"/>
              </a:ext>
            </a:extLst>
          </p:cNvPr>
          <p:cNvSpPr txBox="1"/>
          <p:nvPr/>
        </p:nvSpPr>
        <p:spPr>
          <a:xfrm>
            <a:off x="2827405" y="412579"/>
            <a:ext cx="6889531" cy="3371849"/>
          </a:xfrm>
          <a:prstGeom prst="rect">
            <a:avLst/>
          </a:prstGeom>
          <a:noFill/>
        </p:spPr>
        <p:txBody>
          <a:bodyPr wrap="square" rtlCol="0">
            <a:noAutofit/>
          </a:bodyPr>
          <a:lstStyle/>
          <a:p>
            <a:pPr algn="ctr"/>
            <a:r>
              <a:rPr lang="hi-IN" sz="4800" dirty="0">
                <a:solidFill>
                  <a:schemeClr val="bg1"/>
                </a:solidFill>
              </a:rPr>
              <a:t>बप्‍तिस्‍मा-दिने यूहन्‍नाका जन्‍मको भविष्‍यवाणी</a:t>
            </a:r>
            <a:r>
              <a:rPr lang="en-US" sz="4800" dirty="0">
                <a:solidFill>
                  <a:schemeClr val="bg1"/>
                </a:solidFill>
                <a:latin typeface="TimesNewRomanPSMT"/>
              </a:rPr>
              <a:t>- </a:t>
            </a:r>
          </a:p>
          <a:p>
            <a:pPr algn="ctr"/>
            <a:r>
              <a:rPr lang="hi-IN" sz="4800" cap="all" dirty="0">
                <a:solidFill>
                  <a:schemeClr val="bg1"/>
                </a:solidFill>
              </a:rPr>
              <a:t>लूका</a:t>
            </a:r>
            <a:r>
              <a:rPr lang="en-US" sz="4800" dirty="0">
                <a:solidFill>
                  <a:schemeClr val="bg1"/>
                </a:solidFill>
                <a:latin typeface="TimesNewRomanPSMT"/>
              </a:rPr>
              <a:t> 1:5-25</a:t>
            </a:r>
          </a:p>
        </p:txBody>
      </p:sp>
    </p:spTree>
    <p:extLst>
      <p:ext uri="{BB962C8B-B14F-4D97-AF65-F5344CB8AC3E}">
        <p14:creationId xmlns:p14="http://schemas.microsoft.com/office/powerpoint/2010/main" val="7969801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82296" y="149949"/>
            <a:ext cx="5818909" cy="6558102"/>
          </a:xfrm>
          <a:prstGeom prst="rect">
            <a:avLst/>
          </a:prstGeom>
          <a:noFill/>
        </p:spPr>
        <p:txBody>
          <a:bodyPr wrap="square" rtlCol="0">
            <a:noAutofit/>
          </a:bodyPr>
          <a:lstStyle/>
          <a:p>
            <a:r>
              <a:rPr lang="hi-IN" sz="4400" b="1" dirty="0"/>
              <a:t>लूका 1:5 </a:t>
            </a:r>
            <a:r>
              <a:rPr lang="hi-IN" sz="4400" dirty="0"/>
              <a:t>यहूदामा हेरोदको शासन कालमा जकरिया नाउँ गरेका एकजना पूजाहारी थिए। जकरिया अबियाका पूजाहारी समूहका थिए। जकरियाकी पत्नी हारून वंशकी थिईन्। तिनको नाउँ इलीशिबा थियो। </a:t>
            </a:r>
            <a:endParaRPr lang="en-IN" sz="8000" dirty="0"/>
          </a:p>
        </p:txBody>
      </p:sp>
      <p:sp>
        <p:nvSpPr>
          <p:cNvPr id="2" name="TextBox 1">
            <a:extLst>
              <a:ext uri="{FF2B5EF4-FFF2-40B4-BE49-F238E27FC236}">
                <a16:creationId xmlns:a16="http://schemas.microsoft.com/office/drawing/2014/main" id="{95FF896C-4DCD-1DC4-BF58-7C5D7C5E8968}"/>
              </a:ext>
            </a:extLst>
          </p:cNvPr>
          <p:cNvSpPr txBox="1"/>
          <p:nvPr/>
        </p:nvSpPr>
        <p:spPr>
          <a:xfrm>
            <a:off x="6096000" y="82296"/>
            <a:ext cx="6096000" cy="6558102"/>
          </a:xfrm>
          <a:prstGeom prst="rect">
            <a:avLst/>
          </a:prstGeom>
          <a:noFill/>
        </p:spPr>
        <p:txBody>
          <a:bodyPr wrap="square" rtlCol="0">
            <a:noAutofit/>
          </a:bodyPr>
          <a:lstStyle/>
          <a:p>
            <a:endParaRPr lang="hi-IN" sz="4000" dirty="0"/>
          </a:p>
        </p:txBody>
      </p:sp>
      <p:pic>
        <p:nvPicPr>
          <p:cNvPr id="18" name="Audio 17">
            <a:hlinkClick r:id="" action="ppaction://media"/>
            <a:extLst>
              <a:ext uri="{FF2B5EF4-FFF2-40B4-BE49-F238E27FC236}">
                <a16:creationId xmlns:a16="http://schemas.microsoft.com/office/drawing/2014/main" id="{28FDBF17-DC9F-1F71-79BC-D1C8DF86AC59}"/>
              </a:ext>
            </a:extLst>
          </p:cNvPr>
          <p:cNvPicPr>
            <a:picLocks noChangeAspect="1"/>
          </p:cNvPicPr>
          <p:nvPr>
            <a:audioFile r:link="rId2"/>
            <p:extLst>
              <p:ext uri="{DAA4B4D4-6D71-4841-9C94-3DE7FCFB9230}">
                <p14:media xmlns:p14="http://schemas.microsoft.com/office/powerpoint/2010/main" r:embed="rId1"/>
              </p:ext>
            </p:extLst>
          </p:nvPr>
        </p:nvPicPr>
        <p:blipFill>
          <a:blip r:embed="rId5"/>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454763615"/>
      </p:ext>
    </p:extLst>
  </p:cSld>
  <p:clrMapOvr>
    <a:masterClrMapping/>
  </p:clrMapOvr>
  <mc:AlternateContent xmlns:mc="http://schemas.openxmlformats.org/markup-compatibility/2006" xmlns:p14="http://schemas.microsoft.com/office/powerpoint/2010/main">
    <mc:Choice Requires="p14">
      <p:transition spd="slow" p14:dur="2000" advTm="14354"/>
    </mc:Choice>
    <mc:Fallback xmlns="">
      <p:transition spd="slow" advTm="14354"/>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18"/>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3704A11A-8A93-BFA5-F8E0-105841B6B8C6}"/>
              </a:ext>
            </a:extLst>
          </p:cNvPr>
          <p:cNvPicPr>
            <a:picLocks noChangeAspect="1"/>
          </p:cNvPicPr>
          <p:nvPr/>
        </p:nvPicPr>
        <p:blipFill>
          <a:blip r:embed="rId2"/>
          <a:stretch>
            <a:fillRect/>
          </a:stretch>
        </p:blipFill>
        <p:spPr>
          <a:xfrm>
            <a:off x="0" y="-84667"/>
            <a:ext cx="12192000" cy="6942667"/>
          </a:xfrm>
          <a:prstGeom prst="rect">
            <a:avLst/>
          </a:prstGeom>
        </p:spPr>
      </p:pic>
      <p:sp>
        <p:nvSpPr>
          <p:cNvPr id="2" name="TextBox 1">
            <a:extLst>
              <a:ext uri="{FF2B5EF4-FFF2-40B4-BE49-F238E27FC236}">
                <a16:creationId xmlns:a16="http://schemas.microsoft.com/office/drawing/2014/main" id="{E3053709-0927-28DF-3DE9-2F1D5DB2D837}"/>
              </a:ext>
            </a:extLst>
          </p:cNvPr>
          <p:cNvSpPr txBox="1"/>
          <p:nvPr/>
        </p:nvSpPr>
        <p:spPr>
          <a:xfrm>
            <a:off x="389778" y="351486"/>
            <a:ext cx="2982072" cy="584775"/>
          </a:xfrm>
          <a:prstGeom prst="rect">
            <a:avLst/>
          </a:prstGeom>
          <a:noFill/>
        </p:spPr>
        <p:txBody>
          <a:bodyPr wrap="square" rtlCol="0">
            <a:spAutoFit/>
          </a:bodyPr>
          <a:lstStyle/>
          <a:p>
            <a:r>
              <a:rPr lang="hi-IN" sz="3200" cap="all" dirty="0">
                <a:solidFill>
                  <a:schemeClr val="bg1"/>
                </a:solidFill>
              </a:rPr>
              <a:t>लूका</a:t>
            </a:r>
            <a:r>
              <a:rPr lang="hi-IN" sz="2800" i="0" u="none" strike="noStrike" baseline="0" dirty="0">
                <a:solidFill>
                  <a:schemeClr val="bg1"/>
                </a:solidFill>
                <a:latin typeface="Mangal" panose="02040503050203030202" pitchFamily="18" charset="0"/>
                <a:cs typeface="Mangal" panose="02040503050203030202" pitchFamily="18" charset="0"/>
              </a:rPr>
              <a:t> 1:5</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36762451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b="1" dirty="0"/>
              <a:t>6 </a:t>
            </a:r>
            <a:r>
              <a:rPr lang="hi-IN" sz="3600" dirty="0"/>
              <a:t>ती दुवै जकरिया र इलीशिबा परमेश्वर समक्ष असल मानिस थिए। जहाँ सम्म परमप्रभुको जम्मै आज्ञा र नियमहरूको सम्बन्ध छ तिनीहरू निष्कलंक थिए। </a:t>
            </a:r>
            <a:r>
              <a:rPr lang="hi-IN" sz="3600" b="1" dirty="0"/>
              <a:t>7 </a:t>
            </a:r>
            <a:r>
              <a:rPr lang="hi-IN" sz="3600" dirty="0"/>
              <a:t>तर जकरिया र इलीशिबा निःसन्तान थिए। इलीशिबा गर्भवती हुन सकिनन्, कारण तिनीहरू दुवै बृद्ध भइसकेका थिए। </a:t>
            </a:r>
            <a:endParaRPr lang="en-IN" sz="6000" dirty="0"/>
          </a:p>
        </p:txBody>
      </p:sp>
      <p:sp>
        <p:nvSpPr>
          <p:cNvPr id="3" name="TextBox 2">
            <a:extLst>
              <a:ext uri="{FF2B5EF4-FFF2-40B4-BE49-F238E27FC236}">
                <a16:creationId xmlns:a16="http://schemas.microsoft.com/office/drawing/2014/main" id="{5383A3A1-2D12-E7EE-939F-34EE7ACA03BF}"/>
              </a:ext>
            </a:extLst>
          </p:cNvPr>
          <p:cNvSpPr txBox="1"/>
          <p:nvPr/>
        </p:nvSpPr>
        <p:spPr>
          <a:xfrm>
            <a:off x="6096000" y="149949"/>
            <a:ext cx="6096000" cy="6558102"/>
          </a:xfrm>
          <a:prstGeom prst="rect">
            <a:avLst/>
          </a:prstGeom>
          <a:noFill/>
        </p:spPr>
        <p:txBody>
          <a:bodyPr wrap="square" rtlCol="0">
            <a:noAutofit/>
          </a:bodyPr>
          <a:lstStyle/>
          <a:p>
            <a:endParaRPr lang="hi-IN" sz="3200" dirty="0"/>
          </a:p>
        </p:txBody>
      </p:sp>
      <p:pic>
        <p:nvPicPr>
          <p:cNvPr id="31" name="Audio 30">
            <a:hlinkClick r:id="" action="ppaction://media"/>
            <a:extLst>
              <a:ext uri="{FF2B5EF4-FFF2-40B4-BE49-F238E27FC236}">
                <a16:creationId xmlns:a16="http://schemas.microsoft.com/office/drawing/2014/main" id="{4EC1909A-6E0D-1401-C6DD-825BEA7B18FA}"/>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1345527752"/>
      </p:ext>
    </p:extLst>
  </p:cSld>
  <p:clrMapOvr>
    <a:masterClrMapping/>
  </p:clrMapOvr>
  <mc:AlternateContent xmlns:mc="http://schemas.openxmlformats.org/markup-compatibility/2006" xmlns:p14="http://schemas.microsoft.com/office/powerpoint/2010/main">
    <mc:Choice Requires="p14">
      <p:transition spd="slow" p14:dur="2000" advTm="19481"/>
    </mc:Choice>
    <mc:Fallback xmlns="">
      <p:transition spd="slow" advTm="1948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1"/>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1"/>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9A13E2D8-2F59-44C1-B1D2-79C300C26DD4}"/>
              </a:ext>
            </a:extLst>
          </p:cNvPr>
          <p:cNvSpPr txBox="1"/>
          <p:nvPr/>
        </p:nvSpPr>
        <p:spPr>
          <a:xfrm>
            <a:off x="0" y="0"/>
            <a:ext cx="5975131" cy="6858000"/>
          </a:xfrm>
          <a:prstGeom prst="rect">
            <a:avLst/>
          </a:prstGeom>
          <a:noFill/>
        </p:spPr>
        <p:txBody>
          <a:bodyPr wrap="square" rtlCol="0">
            <a:noAutofit/>
          </a:bodyPr>
          <a:lstStyle/>
          <a:p>
            <a:endParaRPr lang="en-ZA" dirty="0"/>
          </a:p>
        </p:txBody>
      </p:sp>
      <p:sp>
        <p:nvSpPr>
          <p:cNvPr id="6" name="TextBox 5">
            <a:extLst>
              <a:ext uri="{FF2B5EF4-FFF2-40B4-BE49-F238E27FC236}">
                <a16:creationId xmlns:a16="http://schemas.microsoft.com/office/drawing/2014/main" id="{416C064E-628E-47C0-A712-DB178FE9901E}"/>
              </a:ext>
            </a:extLst>
          </p:cNvPr>
          <p:cNvSpPr txBox="1"/>
          <p:nvPr/>
        </p:nvSpPr>
        <p:spPr>
          <a:xfrm>
            <a:off x="6216870" y="0"/>
            <a:ext cx="5975129" cy="6858000"/>
          </a:xfrm>
          <a:prstGeom prst="rect">
            <a:avLst/>
          </a:prstGeom>
          <a:noFill/>
        </p:spPr>
        <p:txBody>
          <a:bodyPr wrap="square" rtlCol="0">
            <a:noAutofit/>
          </a:bodyPr>
          <a:lstStyle/>
          <a:p>
            <a:endParaRPr lang="en-ZA" dirty="0"/>
          </a:p>
        </p:txBody>
      </p:sp>
      <p:pic>
        <p:nvPicPr>
          <p:cNvPr id="3" name="Picture 2">
            <a:extLst>
              <a:ext uri="{FF2B5EF4-FFF2-40B4-BE49-F238E27FC236}">
                <a16:creationId xmlns:a16="http://schemas.microsoft.com/office/drawing/2014/main" id="{9CC641B5-D69C-9C56-2D72-B90FA1230CF6}"/>
              </a:ext>
            </a:extLst>
          </p:cNvPr>
          <p:cNvPicPr>
            <a:picLocks noChangeAspect="1"/>
          </p:cNvPicPr>
          <p:nvPr/>
        </p:nvPicPr>
        <p:blipFill>
          <a:blip r:embed="rId2"/>
          <a:stretch>
            <a:fillRect/>
          </a:stretch>
        </p:blipFill>
        <p:spPr>
          <a:xfrm>
            <a:off x="-1" y="1"/>
            <a:ext cx="12526751" cy="6858000"/>
          </a:xfrm>
          <a:prstGeom prst="rect">
            <a:avLst/>
          </a:prstGeom>
        </p:spPr>
      </p:pic>
      <p:sp>
        <p:nvSpPr>
          <p:cNvPr id="9" name="TextBox 8">
            <a:extLst>
              <a:ext uri="{FF2B5EF4-FFF2-40B4-BE49-F238E27FC236}">
                <a16:creationId xmlns:a16="http://schemas.microsoft.com/office/drawing/2014/main" id="{7487F6ED-08C8-3F6D-BDA6-762187A86DA0}"/>
              </a:ext>
            </a:extLst>
          </p:cNvPr>
          <p:cNvSpPr txBox="1"/>
          <p:nvPr/>
        </p:nvSpPr>
        <p:spPr>
          <a:xfrm>
            <a:off x="389778" y="351486"/>
            <a:ext cx="2982072" cy="584775"/>
          </a:xfrm>
          <a:prstGeom prst="rect">
            <a:avLst/>
          </a:prstGeom>
          <a:noFill/>
        </p:spPr>
        <p:txBody>
          <a:bodyPr wrap="square" rtlCol="0">
            <a:spAutoFit/>
          </a:bodyPr>
          <a:lstStyle/>
          <a:p>
            <a:r>
              <a:rPr lang="hi-IN" sz="3200" cap="all" dirty="0">
                <a:solidFill>
                  <a:schemeClr val="bg1"/>
                </a:solidFill>
              </a:rPr>
              <a:t>लूका</a:t>
            </a:r>
            <a:r>
              <a:rPr lang="hi-IN" sz="2800" i="0" u="none" strike="noStrike" baseline="0" dirty="0">
                <a:solidFill>
                  <a:schemeClr val="bg1"/>
                </a:solidFill>
                <a:latin typeface="Mangal" panose="02040503050203030202" pitchFamily="18" charset="0"/>
                <a:cs typeface="Mangal" panose="02040503050203030202" pitchFamily="18" charset="0"/>
              </a:rPr>
              <a:t> 1:</a:t>
            </a:r>
            <a:r>
              <a:rPr lang="en-US" sz="2800" i="0" u="none" strike="noStrike" baseline="0" dirty="0">
                <a:solidFill>
                  <a:schemeClr val="bg1"/>
                </a:solidFill>
                <a:latin typeface="Mangal" panose="02040503050203030202" pitchFamily="18" charset="0"/>
                <a:cs typeface="Mangal" panose="02040503050203030202" pitchFamily="18" charset="0"/>
              </a:rPr>
              <a:t>6,7</a:t>
            </a:r>
            <a:endParaRPr lang="bo-CN" sz="3200" b="1" cap="all" dirty="0">
              <a:solidFill>
                <a:schemeClr val="bg1"/>
              </a:solidFill>
              <a:latin typeface="Mangal" panose="02040503050203030202" pitchFamily="18" charset="0"/>
              <a:ea typeface="Microsoft Himalaya" panose="01010100010101010101" pitchFamily="2" charset="0"/>
              <a:cs typeface="Microsoft Himalaya" panose="01010100010101010101" pitchFamily="2" charset="0"/>
            </a:endParaRPr>
          </a:p>
        </p:txBody>
      </p:sp>
    </p:spTree>
    <p:extLst>
      <p:ext uri="{BB962C8B-B14F-4D97-AF65-F5344CB8AC3E}">
        <p14:creationId xmlns:p14="http://schemas.microsoft.com/office/powerpoint/2010/main" val="216609812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EE2AC625-9141-A801-F431-DD5F79396320}"/>
              </a:ext>
            </a:extLst>
          </p:cNvPr>
          <p:cNvSpPr txBox="1"/>
          <p:nvPr/>
        </p:nvSpPr>
        <p:spPr>
          <a:xfrm>
            <a:off x="110836" y="166255"/>
            <a:ext cx="5818909" cy="6558102"/>
          </a:xfrm>
          <a:prstGeom prst="rect">
            <a:avLst/>
          </a:prstGeom>
          <a:noFill/>
        </p:spPr>
        <p:txBody>
          <a:bodyPr wrap="square" rtlCol="0">
            <a:noAutofit/>
          </a:bodyPr>
          <a:lstStyle/>
          <a:p>
            <a:r>
              <a:rPr lang="hi-IN" sz="3600" dirty="0"/>
              <a:t>8 जब उनको समूहको सेवा गर्ने पालो थियो जकरियाले परमेश्वर अघि मानिसहरूको सेवा पूजाहारी भएर गरे। यस्तै उनको समूहको सेवा गर्ने समय थियो। परमेश्वर 9 पूजाहारीहरूले संधैं एकजना पूजाहारीलाई धूप दिने गर्दथे। जकरिया यस्तै काम गर्ने छानिएको थिए। यसकारण उनले परमप्रभुको मन्दिरमा धूप जनाउनु पर्थ्यो।</a:t>
            </a:r>
            <a:endParaRPr lang="en-IN" sz="3600" dirty="0"/>
          </a:p>
        </p:txBody>
      </p:sp>
      <p:sp>
        <p:nvSpPr>
          <p:cNvPr id="3" name="TextBox 2">
            <a:extLst>
              <a:ext uri="{FF2B5EF4-FFF2-40B4-BE49-F238E27FC236}">
                <a16:creationId xmlns:a16="http://schemas.microsoft.com/office/drawing/2014/main" id="{F9751EAE-BB32-CC7F-7774-C8FCFA279DD3}"/>
              </a:ext>
            </a:extLst>
          </p:cNvPr>
          <p:cNvSpPr txBox="1"/>
          <p:nvPr/>
        </p:nvSpPr>
        <p:spPr>
          <a:xfrm>
            <a:off x="6096000" y="149949"/>
            <a:ext cx="6096000" cy="6558102"/>
          </a:xfrm>
          <a:prstGeom prst="rect">
            <a:avLst/>
          </a:prstGeom>
          <a:noFill/>
        </p:spPr>
        <p:txBody>
          <a:bodyPr wrap="square" rtlCol="0">
            <a:noAutofit/>
          </a:bodyPr>
          <a:lstStyle/>
          <a:p>
            <a:endParaRPr lang="hi-IN" sz="3600" dirty="0"/>
          </a:p>
        </p:txBody>
      </p:sp>
      <p:pic>
        <p:nvPicPr>
          <p:cNvPr id="8" name="Audio 7">
            <a:hlinkClick r:id="" action="ppaction://media"/>
            <a:extLst>
              <a:ext uri="{FF2B5EF4-FFF2-40B4-BE49-F238E27FC236}">
                <a16:creationId xmlns:a16="http://schemas.microsoft.com/office/drawing/2014/main" id="{B76A0753-4E43-9CEC-AFC4-C488F8B8F66F}"/>
              </a:ext>
            </a:extLst>
          </p:cNvPr>
          <p:cNvPicPr>
            <a:picLocks noChangeAspect="1"/>
          </p:cNvPicPr>
          <p:nvPr>
            <a:audioFile r:link="rId2"/>
            <p:extLst>
              <p:ext uri="{DAA4B4D4-6D71-4841-9C94-3DE7FCFB9230}">
                <p14:media xmlns:p14="http://schemas.microsoft.com/office/powerpoint/2010/main" r:embed="rId1"/>
              </p:ext>
            </p:extLst>
          </p:nvPr>
        </p:nvPicPr>
        <p:blipFill>
          <a:blip r:embed="rId4"/>
          <a:srcRect l="-118750" t="-118750" r="-118750" b="-118750"/>
          <a:stretch>
            <a:fillRect/>
          </a:stretch>
        </p:blipFill>
        <p:spPr>
          <a:xfrm>
            <a:off x="10052304" y="4718304"/>
            <a:ext cx="2057400" cy="2057400"/>
          </a:xfrm>
          <a:prstGeom prst="ellipse">
            <a:avLst/>
          </a:prstGeom>
        </p:spPr>
      </p:pic>
    </p:spTree>
    <p:extLst>
      <p:ext uri="{BB962C8B-B14F-4D97-AF65-F5344CB8AC3E}">
        <p14:creationId xmlns:p14="http://schemas.microsoft.com/office/powerpoint/2010/main" val="3385915642"/>
      </p:ext>
    </p:extLst>
  </p:cSld>
  <p:clrMapOvr>
    <a:masterClrMapping/>
  </p:clrMapOvr>
  <mc:AlternateContent xmlns:mc="http://schemas.openxmlformats.org/markup-compatibility/2006" xmlns:p14="http://schemas.microsoft.com/office/powerpoint/2010/main">
    <mc:Choice Requires="p14">
      <p:transition spd="slow" p14:dur="2000" advTm="17390"/>
    </mc:Choice>
    <mc:Fallback xmlns="">
      <p:transition spd="slow" advTm="173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8"/>
                </p:tgtEl>
              </p:cMediaNode>
            </p:audi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791</TotalTime>
  <Words>727</Words>
  <Application>Microsoft Office PowerPoint</Application>
  <PresentationFormat>Widescreen</PresentationFormat>
  <Paragraphs>51</Paragraphs>
  <Slides>36</Slides>
  <Notes>2</Notes>
  <HiddenSlides>0</HiddenSlides>
  <MMClips>18</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36</vt:i4>
      </vt:variant>
    </vt:vector>
  </HeadingPairs>
  <TitlesOfParts>
    <vt:vector size="47" baseType="lpstr">
      <vt:lpstr>Aptos</vt:lpstr>
      <vt:lpstr>Arial</vt:lpstr>
      <vt:lpstr>avenir</vt:lpstr>
      <vt:lpstr>Calibri</vt:lpstr>
      <vt:lpstr>Calibri Light</vt:lpstr>
      <vt:lpstr>Cambria</vt:lpstr>
      <vt:lpstr>Mangal</vt:lpstr>
      <vt:lpstr>PT Serif</vt:lpstr>
      <vt:lpstr>Symbol</vt:lpstr>
      <vt:lpstr>TimesNewRomanPSMT</vt:lpstr>
      <vt:lpstr>Office Theme</vt:lpstr>
      <vt:lpstr>30-1</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Leonie Smith</dc:creator>
  <cp:lastModifiedBy>Alfred Smith</cp:lastModifiedBy>
  <cp:revision>88</cp:revision>
  <dcterms:created xsi:type="dcterms:W3CDTF">2021-07-20T09:23:46Z</dcterms:created>
  <dcterms:modified xsi:type="dcterms:W3CDTF">2026-07-16T10:10:07Z</dcterms:modified>
</cp:coreProperties>
</file>