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468" r:id="rId2"/>
    <p:sldId id="438" r:id="rId3"/>
    <p:sldId id="439" r:id="rId4"/>
    <p:sldId id="473" r:id="rId5"/>
    <p:sldId id="259" r:id="rId6"/>
    <p:sldId id="441" r:id="rId7"/>
    <p:sldId id="478" r:id="rId8"/>
    <p:sldId id="445" r:id="rId9"/>
    <p:sldId id="479" r:id="rId10"/>
    <p:sldId id="447" r:id="rId11"/>
    <p:sldId id="480" r:id="rId12"/>
    <p:sldId id="449" r:id="rId13"/>
    <p:sldId id="481" r:id="rId14"/>
    <p:sldId id="451" r:id="rId15"/>
    <p:sldId id="482" r:id="rId16"/>
    <p:sldId id="469" r:id="rId17"/>
    <p:sldId id="484" r:id="rId18"/>
    <p:sldId id="474" r:id="rId19"/>
    <p:sldId id="483" r:id="rId20"/>
    <p:sldId id="455" r:id="rId21"/>
    <p:sldId id="485" r:id="rId22"/>
    <p:sldId id="457" r:id="rId23"/>
    <p:sldId id="486" r:id="rId24"/>
    <p:sldId id="459" r:id="rId25"/>
    <p:sldId id="487" r:id="rId26"/>
    <p:sldId id="471" r:id="rId27"/>
    <p:sldId id="488" r:id="rId28"/>
    <p:sldId id="475" r:id="rId29"/>
    <p:sldId id="489" r:id="rId30"/>
    <p:sldId id="463" r:id="rId31"/>
    <p:sldId id="490" r:id="rId32"/>
    <p:sldId id="493" r:id="rId33"/>
    <p:sldId id="492" r:id="rId34"/>
    <p:sldId id="465" r:id="rId35"/>
    <p:sldId id="491" r:id="rId36"/>
    <p:sldId id="47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63105B-247A-4D36-B08C-91571E2EDABD}" v="25" dt="2026-03-05T07:25:59.0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70" autoAdjust="0"/>
    <p:restoredTop sz="83852" autoAdjust="0"/>
  </p:normalViewPr>
  <p:slideViewPr>
    <p:cSldViewPr snapToGrid="0">
      <p:cViewPr varScale="1">
        <p:scale>
          <a:sx n="57" d="100"/>
          <a:sy n="57" d="100"/>
        </p:scale>
        <p:origin x="72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761BD21-EAD3-491D-B74D-BFB938B236DA}"/>
    <pc:docChg chg="undo custSel modSld">
      <pc:chgData name="Alfred Smith" userId="3c60a3631c0db8ad" providerId="LiveId" clId="{0761BD21-EAD3-491D-B74D-BFB938B236DA}" dt="2026-03-05T07:27:41.798" v="103" actId="20577"/>
      <pc:docMkLst>
        <pc:docMk/>
      </pc:docMkLst>
      <pc:sldChg chg="modSp mod">
        <pc:chgData name="Alfred Smith" userId="3c60a3631c0db8ad" providerId="LiveId" clId="{0761BD21-EAD3-491D-B74D-BFB938B236DA}" dt="2026-03-05T06:54:54.867" v="6" actId="1076"/>
        <pc:sldMkLst>
          <pc:docMk/>
          <pc:sldMk cId="454763615" sldId="259"/>
        </pc:sldMkLst>
        <pc:spChg chg="mod">
          <ac:chgData name="Alfred Smith" userId="3c60a3631c0db8ad" providerId="LiveId" clId="{0761BD21-EAD3-491D-B74D-BFB938B236DA}" dt="2026-03-05T06:54:54.867" v="6" actId="1076"/>
          <ac:spMkLst>
            <pc:docMk/>
            <pc:sldMk cId="454763615" sldId="259"/>
            <ac:spMk id="2" creationId="{95FF896C-4DCD-1DC4-BF58-7C5D7C5E8968}"/>
          </ac:spMkLst>
        </pc:spChg>
        <pc:spChg chg="mod">
          <ac:chgData name="Alfred Smith" userId="3c60a3631c0db8ad" providerId="LiveId" clId="{0761BD21-EAD3-491D-B74D-BFB938B236DA}" dt="2026-03-05T06:54:42.676" v="5" actId="20577"/>
          <ac:spMkLst>
            <pc:docMk/>
            <pc:sldMk cId="454763615" sldId="259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07:20:46.009" v="100" actId="20577"/>
        <pc:sldMkLst>
          <pc:docMk/>
          <pc:sldMk cId="3261377596" sldId="438"/>
        </pc:sldMkLst>
        <pc:spChg chg="mod">
          <ac:chgData name="Alfred Smith" userId="3c60a3631c0db8ad" providerId="LiveId" clId="{0761BD21-EAD3-491D-B74D-BFB938B236DA}" dt="2026-03-05T07:20:46.009" v="100" actId="20577"/>
          <ac:spMkLst>
            <pc:docMk/>
            <pc:sldMk cId="3261377596" sldId="438"/>
            <ac:spMk id="5" creationId="{10B4E1BB-1487-7035-71D7-C328F03D71B4}"/>
          </ac:spMkLst>
        </pc:spChg>
      </pc:sldChg>
      <pc:sldChg chg="modSp mod">
        <pc:chgData name="Alfred Smith" userId="3c60a3631c0db8ad" providerId="LiveId" clId="{0761BD21-EAD3-491D-B74D-BFB938B236DA}" dt="2026-03-05T07:15:01.746" v="63" actId="207"/>
        <pc:sldMkLst>
          <pc:docMk/>
          <pc:sldMk cId="3759221820" sldId="439"/>
        </pc:sldMkLst>
        <pc:spChg chg="mod">
          <ac:chgData name="Alfred Smith" userId="3c60a3631c0db8ad" providerId="LiveId" clId="{0761BD21-EAD3-491D-B74D-BFB938B236DA}" dt="2026-03-05T07:15:01.746" v="63" actId="207"/>
          <ac:spMkLst>
            <pc:docMk/>
            <pc:sldMk cId="3759221820" sldId="439"/>
            <ac:spMk id="2" creationId="{6F43244B-310E-1C4C-D55B-55B1AED26194}"/>
          </ac:spMkLst>
        </pc:spChg>
        <pc:spChg chg="mod">
          <ac:chgData name="Alfred Smith" userId="3c60a3631c0db8ad" providerId="LiveId" clId="{0761BD21-EAD3-491D-B74D-BFB938B236DA}" dt="2026-03-05T07:12:16.003" v="58" actId="20577"/>
          <ac:spMkLst>
            <pc:docMk/>
            <pc:sldMk cId="3759221820" sldId="439"/>
            <ac:spMk id="4" creationId="{9A13E2D8-2F59-44C1-B1D2-79C300C26DD4}"/>
          </ac:spMkLst>
        </pc:spChg>
      </pc:sldChg>
      <pc:sldChg chg="modSp mod modNotesTx">
        <pc:chgData name="Alfred Smith" userId="3c60a3631c0db8ad" providerId="LiveId" clId="{0761BD21-EAD3-491D-B74D-BFB938B236DA}" dt="2026-03-05T07:27:41.798" v="103" actId="20577"/>
        <pc:sldMkLst>
          <pc:docMk/>
          <pc:sldMk cId="3596600315" sldId="468"/>
        </pc:sldMkLst>
        <pc:spChg chg="mod">
          <ac:chgData name="Alfred Smith" userId="3c60a3631c0db8ad" providerId="LiveId" clId="{0761BD21-EAD3-491D-B74D-BFB938B236DA}" dt="2026-03-05T07:25:59.123" v="102" actId="27636"/>
          <ac:spMkLst>
            <pc:docMk/>
            <pc:sldMk cId="3596600315" sldId="468"/>
            <ac:spMk id="3" creationId="{0162BEE1-134B-8B70-2BB8-9226F1DF1614}"/>
          </ac:spMkLst>
        </pc:spChg>
      </pc:sldChg>
      <pc:sldChg chg="modSp mod">
        <pc:chgData name="Alfred Smith" userId="3c60a3631c0db8ad" providerId="LiveId" clId="{0761BD21-EAD3-491D-B74D-BFB938B236DA}" dt="2026-03-05T07:17:04.956" v="66" actId="113"/>
        <pc:sldMkLst>
          <pc:docMk/>
          <pc:sldMk cId="796980165" sldId="473"/>
        </pc:sldMkLst>
        <pc:spChg chg="mod">
          <ac:chgData name="Alfred Smith" userId="3c60a3631c0db8ad" providerId="LiveId" clId="{0761BD21-EAD3-491D-B74D-BFB938B236DA}" dt="2026-03-05T07:17:04.956" v="66" actId="113"/>
          <ac:spMkLst>
            <pc:docMk/>
            <pc:sldMk cId="796980165" sldId="473"/>
            <ac:spMk id="2" creationId="{8A4FC68C-47E2-3168-EA19-9552788FC6C9}"/>
          </ac:spMkLst>
        </pc:spChg>
      </pc:sldChg>
      <pc:sldChg chg="modSp mod">
        <pc:chgData name="Alfred Smith" userId="3c60a3631c0db8ad" providerId="LiveId" clId="{0761BD21-EAD3-491D-B74D-BFB938B236DA}" dt="2026-03-05T06:56:47.972" v="17" actId="20577"/>
        <pc:sldMkLst>
          <pc:docMk/>
          <pc:sldMk cId="1345527752" sldId="478"/>
        </pc:sldMkLst>
        <pc:spChg chg="mod">
          <ac:chgData name="Alfred Smith" userId="3c60a3631c0db8ad" providerId="LiveId" clId="{0761BD21-EAD3-491D-B74D-BFB938B236DA}" dt="2026-03-05T06:56:44.027" v="16" actId="404"/>
          <ac:spMkLst>
            <pc:docMk/>
            <pc:sldMk cId="1345527752" sldId="478"/>
            <ac:spMk id="3" creationId="{5383A3A1-2D12-E7EE-939F-34EE7ACA03BF}"/>
          </ac:spMkLst>
        </pc:spChg>
        <pc:spChg chg="mod">
          <ac:chgData name="Alfred Smith" userId="3c60a3631c0db8ad" providerId="LiveId" clId="{0761BD21-EAD3-491D-B74D-BFB938B236DA}" dt="2026-03-05T06:56:47.972" v="17" actId="20577"/>
          <ac:spMkLst>
            <pc:docMk/>
            <pc:sldMk cId="1345527752" sldId="478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06:58:10.885" v="20" actId="20577"/>
        <pc:sldMkLst>
          <pc:docMk/>
          <pc:sldMk cId="3385915642" sldId="479"/>
        </pc:sldMkLst>
        <pc:spChg chg="mod">
          <ac:chgData name="Alfred Smith" userId="3c60a3631c0db8ad" providerId="LiveId" clId="{0761BD21-EAD3-491D-B74D-BFB938B236DA}" dt="2026-03-05T06:58:07.497" v="19" actId="404"/>
          <ac:spMkLst>
            <pc:docMk/>
            <pc:sldMk cId="3385915642" sldId="479"/>
            <ac:spMk id="3" creationId="{F9751EAE-BB32-CC7F-7774-C8FCFA279DD3}"/>
          </ac:spMkLst>
        </pc:spChg>
        <pc:spChg chg="mod">
          <ac:chgData name="Alfred Smith" userId="3c60a3631c0db8ad" providerId="LiveId" clId="{0761BD21-EAD3-491D-B74D-BFB938B236DA}" dt="2026-03-05T06:58:10.885" v="20" actId="20577"/>
          <ac:spMkLst>
            <pc:docMk/>
            <pc:sldMk cId="3385915642" sldId="479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06:59:34.303" v="22" actId="20577"/>
        <pc:sldMkLst>
          <pc:docMk/>
          <pc:sldMk cId="1213421672" sldId="480"/>
        </pc:sldMkLst>
        <pc:spChg chg="mod">
          <ac:chgData name="Alfred Smith" userId="3c60a3631c0db8ad" providerId="LiveId" clId="{0761BD21-EAD3-491D-B74D-BFB938B236DA}" dt="2026-03-05T06:59:30.064" v="21"/>
          <ac:spMkLst>
            <pc:docMk/>
            <pc:sldMk cId="1213421672" sldId="480"/>
            <ac:spMk id="3" creationId="{F47C9A32-74D3-998C-2ADF-70BE70CBEFBA}"/>
          </ac:spMkLst>
        </pc:spChg>
        <pc:spChg chg="mod">
          <ac:chgData name="Alfred Smith" userId="3c60a3631c0db8ad" providerId="LiveId" clId="{0761BD21-EAD3-491D-B74D-BFB938B236DA}" dt="2026-03-05T06:59:34.303" v="22" actId="20577"/>
          <ac:spMkLst>
            <pc:docMk/>
            <pc:sldMk cId="1213421672" sldId="480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07:00:31.532" v="24" actId="20577"/>
        <pc:sldMkLst>
          <pc:docMk/>
          <pc:sldMk cId="3253512250" sldId="481"/>
        </pc:sldMkLst>
        <pc:spChg chg="mod">
          <ac:chgData name="Alfred Smith" userId="3c60a3631c0db8ad" providerId="LiveId" clId="{0761BD21-EAD3-491D-B74D-BFB938B236DA}" dt="2026-03-05T07:00:31.532" v="24" actId="20577"/>
          <ac:spMkLst>
            <pc:docMk/>
            <pc:sldMk cId="3253512250" sldId="481"/>
            <ac:spMk id="4" creationId="{EE2AC625-9141-A801-F431-DD5F79396320}"/>
          </ac:spMkLst>
        </pc:spChg>
        <pc:spChg chg="mod">
          <ac:chgData name="Alfred Smith" userId="3c60a3631c0db8ad" providerId="LiveId" clId="{0761BD21-EAD3-491D-B74D-BFB938B236DA}" dt="2026-03-05T07:00:23.983" v="23"/>
          <ac:spMkLst>
            <pc:docMk/>
            <pc:sldMk cId="3253512250" sldId="481"/>
            <ac:spMk id="5" creationId="{8195850D-8C76-22E4-AB07-C547E210A797}"/>
          </ac:spMkLst>
        </pc:spChg>
      </pc:sldChg>
      <pc:sldChg chg="modSp mod">
        <pc:chgData name="Alfred Smith" userId="3c60a3631c0db8ad" providerId="LiveId" clId="{0761BD21-EAD3-491D-B74D-BFB938B236DA}" dt="2026-03-05T07:01:26.385" v="26" actId="20577"/>
        <pc:sldMkLst>
          <pc:docMk/>
          <pc:sldMk cId="1079175688" sldId="482"/>
        </pc:sldMkLst>
        <pc:spChg chg="mod">
          <ac:chgData name="Alfred Smith" userId="3c60a3631c0db8ad" providerId="LiveId" clId="{0761BD21-EAD3-491D-B74D-BFB938B236DA}" dt="2026-03-05T07:01:16.908" v="25"/>
          <ac:spMkLst>
            <pc:docMk/>
            <pc:sldMk cId="1079175688" sldId="482"/>
            <ac:spMk id="3" creationId="{AD50FEDB-BC32-F8A8-EFCD-A1150366A258}"/>
          </ac:spMkLst>
        </pc:spChg>
        <pc:spChg chg="mod">
          <ac:chgData name="Alfred Smith" userId="3c60a3631c0db8ad" providerId="LiveId" clId="{0761BD21-EAD3-491D-B74D-BFB938B236DA}" dt="2026-03-05T07:01:26.385" v="26" actId="20577"/>
          <ac:spMkLst>
            <pc:docMk/>
            <pc:sldMk cId="1079175688" sldId="482"/>
            <ac:spMk id="4" creationId="{EE2AC625-9141-A801-F431-DD5F79396320}"/>
          </ac:spMkLst>
        </pc:spChg>
      </pc:sldChg>
      <pc:sldChg chg="addSp delSp modSp mod">
        <pc:chgData name="Alfred Smith" userId="3c60a3631c0db8ad" providerId="LiveId" clId="{0761BD21-EAD3-491D-B74D-BFB938B236DA}" dt="2026-03-05T07:02:49.682" v="34" actId="20577"/>
        <pc:sldMkLst>
          <pc:docMk/>
          <pc:sldMk cId="3302685117" sldId="483"/>
        </pc:sldMkLst>
        <pc:spChg chg="mod">
          <ac:chgData name="Alfred Smith" userId="3c60a3631c0db8ad" providerId="LiveId" clId="{0761BD21-EAD3-491D-B74D-BFB938B236DA}" dt="2026-03-05T07:02:49.682" v="34" actId="20577"/>
          <ac:spMkLst>
            <pc:docMk/>
            <pc:sldMk cId="3302685117" sldId="483"/>
            <ac:spMk id="2" creationId="{3E3E31CE-BC89-E494-18DF-EC3EB666CC68}"/>
          </ac:spMkLst>
        </pc:spChg>
        <pc:spChg chg="mod">
          <ac:chgData name="Alfred Smith" userId="3c60a3631c0db8ad" providerId="LiveId" clId="{0761BD21-EAD3-491D-B74D-BFB938B236DA}" dt="2026-03-05T07:02:46.607" v="33" actId="404"/>
          <ac:spMkLst>
            <pc:docMk/>
            <pc:sldMk cId="3302685117" sldId="483"/>
            <ac:spMk id="3" creationId="{2BF6D583-6200-E0BC-FA4D-F77077E33ACA}"/>
          </ac:spMkLst>
        </pc:spChg>
        <pc:spChg chg="add del">
          <ac:chgData name="Alfred Smith" userId="3c60a3631c0db8ad" providerId="LiveId" clId="{0761BD21-EAD3-491D-B74D-BFB938B236DA}" dt="2026-03-05T07:02:39.981" v="31" actId="22"/>
          <ac:spMkLst>
            <pc:docMk/>
            <pc:sldMk cId="3302685117" sldId="483"/>
            <ac:spMk id="5" creationId="{65938088-DE57-269D-2B90-C1C157A12138}"/>
          </ac:spMkLst>
        </pc:spChg>
      </pc:sldChg>
      <pc:sldChg chg="modSp mod">
        <pc:chgData name="Alfred Smith" userId="3c60a3631c0db8ad" providerId="LiveId" clId="{0761BD21-EAD3-491D-B74D-BFB938B236DA}" dt="2026-03-05T07:02:00.941" v="29" actId="20577"/>
        <pc:sldMkLst>
          <pc:docMk/>
          <pc:sldMk cId="3620721974" sldId="484"/>
        </pc:sldMkLst>
        <pc:spChg chg="mod">
          <ac:chgData name="Alfred Smith" userId="3c60a3631c0db8ad" providerId="LiveId" clId="{0761BD21-EAD3-491D-B74D-BFB938B236DA}" dt="2026-03-05T07:01:57.449" v="27"/>
          <ac:spMkLst>
            <pc:docMk/>
            <pc:sldMk cId="3620721974" sldId="484"/>
            <ac:spMk id="3" creationId="{F6EE5ECD-A107-C01B-1BC1-A879FFE3982F}"/>
          </ac:spMkLst>
        </pc:spChg>
        <pc:spChg chg="mod">
          <ac:chgData name="Alfred Smith" userId="3c60a3631c0db8ad" providerId="LiveId" clId="{0761BD21-EAD3-491D-B74D-BFB938B236DA}" dt="2026-03-05T07:02:00.941" v="29" actId="20577"/>
          <ac:spMkLst>
            <pc:docMk/>
            <pc:sldMk cId="3620721974" sldId="484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07:03:40.872" v="37" actId="20577"/>
        <pc:sldMkLst>
          <pc:docMk/>
          <pc:sldMk cId="2649851983" sldId="485"/>
        </pc:sldMkLst>
        <pc:spChg chg="mod">
          <ac:chgData name="Alfred Smith" userId="3c60a3631c0db8ad" providerId="LiveId" clId="{0761BD21-EAD3-491D-B74D-BFB938B236DA}" dt="2026-03-05T07:03:34.680" v="36" actId="404"/>
          <ac:spMkLst>
            <pc:docMk/>
            <pc:sldMk cId="2649851983" sldId="485"/>
            <ac:spMk id="3" creationId="{91A8A3E6-497F-7487-BEAA-ED9810DF904F}"/>
          </ac:spMkLst>
        </pc:spChg>
        <pc:spChg chg="mod">
          <ac:chgData name="Alfred Smith" userId="3c60a3631c0db8ad" providerId="LiveId" clId="{0761BD21-EAD3-491D-B74D-BFB938B236DA}" dt="2026-03-05T07:03:40.872" v="37" actId="20577"/>
          <ac:spMkLst>
            <pc:docMk/>
            <pc:sldMk cId="2649851983" sldId="485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07:04:21.011" v="40" actId="20577"/>
        <pc:sldMkLst>
          <pc:docMk/>
          <pc:sldMk cId="2148484738" sldId="486"/>
        </pc:sldMkLst>
        <pc:spChg chg="mod">
          <ac:chgData name="Alfred Smith" userId="3c60a3631c0db8ad" providerId="LiveId" clId="{0761BD21-EAD3-491D-B74D-BFB938B236DA}" dt="2026-03-05T07:04:16.600" v="39"/>
          <ac:spMkLst>
            <pc:docMk/>
            <pc:sldMk cId="2148484738" sldId="486"/>
            <ac:spMk id="3" creationId="{4AD4D8E9-8C7C-293C-A5EE-06FF68C90A51}"/>
          </ac:spMkLst>
        </pc:spChg>
        <pc:spChg chg="mod">
          <ac:chgData name="Alfred Smith" userId="3c60a3631c0db8ad" providerId="LiveId" clId="{0761BD21-EAD3-491D-B74D-BFB938B236DA}" dt="2026-03-05T07:04:21.011" v="40" actId="20577"/>
          <ac:spMkLst>
            <pc:docMk/>
            <pc:sldMk cId="2148484738" sldId="486"/>
            <ac:spMk id="4" creationId="{EE2AC625-9141-A801-F431-DD5F79396320}"/>
          </ac:spMkLst>
        </pc:spChg>
      </pc:sldChg>
      <pc:sldChg chg="addSp delSp modSp mod addAnim delAnim">
        <pc:chgData name="Alfred Smith" userId="3c60a3631c0db8ad" providerId="LiveId" clId="{0761BD21-EAD3-491D-B74D-BFB938B236DA}" dt="2026-03-05T07:05:55.910" v="44" actId="20577"/>
        <pc:sldMkLst>
          <pc:docMk/>
          <pc:sldMk cId="490489254" sldId="487"/>
        </pc:sldMkLst>
        <pc:spChg chg="add del mod">
          <ac:chgData name="Alfred Smith" userId="3c60a3631c0db8ad" providerId="LiveId" clId="{0761BD21-EAD3-491D-B74D-BFB938B236DA}" dt="2026-03-05T07:05:52.268" v="43" actId="478"/>
          <ac:spMkLst>
            <pc:docMk/>
            <pc:sldMk cId="490489254" sldId="487"/>
            <ac:spMk id="3" creationId="{15A58D0E-CD06-D868-1040-2B91E002B710}"/>
          </ac:spMkLst>
        </pc:spChg>
        <pc:spChg chg="add del mod">
          <ac:chgData name="Alfred Smith" userId="3c60a3631c0db8ad" providerId="LiveId" clId="{0761BD21-EAD3-491D-B74D-BFB938B236DA}" dt="2026-03-05T07:05:55.910" v="44" actId="20577"/>
          <ac:spMkLst>
            <pc:docMk/>
            <pc:sldMk cId="490489254" sldId="487"/>
            <ac:spMk id="4" creationId="{EE2AC625-9141-A801-F431-DD5F79396320}"/>
          </ac:spMkLst>
        </pc:spChg>
        <pc:picChg chg="add del">
          <ac:chgData name="Alfred Smith" userId="3c60a3631c0db8ad" providerId="LiveId" clId="{0761BD21-EAD3-491D-B74D-BFB938B236DA}" dt="2026-03-05T07:05:52.268" v="43" actId="478"/>
          <ac:picMkLst>
            <pc:docMk/>
            <pc:sldMk cId="490489254" sldId="487"/>
            <ac:picMk id="11" creationId="{75C04EEC-CA25-50C4-4E33-87A9619C9CBE}"/>
          </ac:picMkLst>
        </pc:picChg>
      </pc:sldChg>
      <pc:sldChg chg="modSp mod">
        <pc:chgData name="Alfred Smith" userId="3c60a3631c0db8ad" providerId="LiveId" clId="{0761BD21-EAD3-491D-B74D-BFB938B236DA}" dt="2026-03-05T07:07:37.978" v="46" actId="20577"/>
        <pc:sldMkLst>
          <pc:docMk/>
          <pc:sldMk cId="3246069093" sldId="488"/>
        </pc:sldMkLst>
        <pc:spChg chg="mod">
          <ac:chgData name="Alfred Smith" userId="3c60a3631c0db8ad" providerId="LiveId" clId="{0761BD21-EAD3-491D-B74D-BFB938B236DA}" dt="2026-03-05T07:07:35.104" v="45"/>
          <ac:spMkLst>
            <pc:docMk/>
            <pc:sldMk cId="3246069093" sldId="488"/>
            <ac:spMk id="3" creationId="{BA89BAEF-E3F9-F863-5F6F-9E32D7DCA240}"/>
          </ac:spMkLst>
        </pc:spChg>
        <pc:spChg chg="mod">
          <ac:chgData name="Alfred Smith" userId="3c60a3631c0db8ad" providerId="LiveId" clId="{0761BD21-EAD3-491D-B74D-BFB938B236DA}" dt="2026-03-05T07:07:37.978" v="46" actId="20577"/>
          <ac:spMkLst>
            <pc:docMk/>
            <pc:sldMk cId="3246069093" sldId="488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07:08:17.714" v="48" actId="20577"/>
        <pc:sldMkLst>
          <pc:docMk/>
          <pc:sldMk cId="2155434269" sldId="489"/>
        </pc:sldMkLst>
        <pc:spChg chg="mod">
          <ac:chgData name="Alfred Smith" userId="3c60a3631c0db8ad" providerId="LiveId" clId="{0761BD21-EAD3-491D-B74D-BFB938B236DA}" dt="2026-03-05T07:08:14.345" v="47"/>
          <ac:spMkLst>
            <pc:docMk/>
            <pc:sldMk cId="2155434269" sldId="489"/>
            <ac:spMk id="3" creationId="{CCCBA284-F8CF-B853-63D8-19743DC35F28}"/>
          </ac:spMkLst>
        </pc:spChg>
        <pc:spChg chg="mod">
          <ac:chgData name="Alfred Smith" userId="3c60a3631c0db8ad" providerId="LiveId" clId="{0761BD21-EAD3-491D-B74D-BFB938B236DA}" dt="2026-03-05T07:08:17.714" v="48" actId="20577"/>
          <ac:spMkLst>
            <pc:docMk/>
            <pc:sldMk cId="2155434269" sldId="489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07:09:02.941" v="51" actId="20577"/>
        <pc:sldMkLst>
          <pc:docMk/>
          <pc:sldMk cId="3329681453" sldId="490"/>
        </pc:sldMkLst>
        <pc:spChg chg="mod">
          <ac:chgData name="Alfred Smith" userId="3c60a3631c0db8ad" providerId="LiveId" clId="{0761BD21-EAD3-491D-B74D-BFB938B236DA}" dt="2026-03-05T07:08:58.759" v="50" actId="404"/>
          <ac:spMkLst>
            <pc:docMk/>
            <pc:sldMk cId="3329681453" sldId="490"/>
            <ac:spMk id="3" creationId="{4CB56434-B9EF-5284-711C-2C8744269463}"/>
          </ac:spMkLst>
        </pc:spChg>
        <pc:spChg chg="mod">
          <ac:chgData name="Alfred Smith" userId="3c60a3631c0db8ad" providerId="LiveId" clId="{0761BD21-EAD3-491D-B74D-BFB938B236DA}" dt="2026-03-05T07:09:02.941" v="51" actId="20577"/>
          <ac:spMkLst>
            <pc:docMk/>
            <pc:sldMk cId="3329681453" sldId="490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07:10:37.387" v="57" actId="20577"/>
        <pc:sldMkLst>
          <pc:docMk/>
          <pc:sldMk cId="2547200629" sldId="491"/>
        </pc:sldMkLst>
        <pc:spChg chg="mod">
          <ac:chgData name="Alfred Smith" userId="3c60a3631c0db8ad" providerId="LiveId" clId="{0761BD21-EAD3-491D-B74D-BFB938B236DA}" dt="2026-03-05T07:10:33.345" v="56" actId="404"/>
          <ac:spMkLst>
            <pc:docMk/>
            <pc:sldMk cId="2547200629" sldId="491"/>
            <ac:spMk id="3" creationId="{F955132E-611F-593F-7A1B-92416A5698EB}"/>
          </ac:spMkLst>
        </pc:spChg>
        <pc:spChg chg="mod">
          <ac:chgData name="Alfred Smith" userId="3c60a3631c0db8ad" providerId="LiveId" clId="{0761BD21-EAD3-491D-B74D-BFB938B236DA}" dt="2026-03-05T07:10:37.387" v="57" actId="20577"/>
          <ac:spMkLst>
            <pc:docMk/>
            <pc:sldMk cId="2547200629" sldId="491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07:09:39.222" v="53" actId="20577"/>
        <pc:sldMkLst>
          <pc:docMk/>
          <pc:sldMk cId="3080113377" sldId="492"/>
        </pc:sldMkLst>
        <pc:spChg chg="mod">
          <ac:chgData name="Alfred Smith" userId="3c60a3631c0db8ad" providerId="LiveId" clId="{0761BD21-EAD3-491D-B74D-BFB938B236DA}" dt="2026-03-05T07:09:36.467" v="52"/>
          <ac:spMkLst>
            <pc:docMk/>
            <pc:sldMk cId="3080113377" sldId="492"/>
            <ac:spMk id="3" creationId="{D42FACCE-AE7E-952A-8FB9-467D723C87CC}"/>
          </ac:spMkLst>
        </pc:spChg>
        <pc:spChg chg="mod">
          <ac:chgData name="Alfred Smith" userId="3c60a3631c0db8ad" providerId="LiveId" clId="{0761BD21-EAD3-491D-B74D-BFB938B236DA}" dt="2026-03-05T07:09:39.222" v="53" actId="20577"/>
          <ac:spMkLst>
            <pc:docMk/>
            <pc:sldMk cId="3080113377" sldId="492"/>
            <ac:spMk id="4" creationId="{EE2AC625-9141-A801-F431-DD5F7939632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IN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56127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30-1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6840A0E-85BB-26CB-0A1D-E1CADCA4A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8"/>
    </mc:Choice>
    <mc:Fallback xmlns="">
      <p:transition spd="slow" advTm="2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1485A4-4CA4-2A3C-3F13-F8E7B5E7E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852" y="0"/>
            <a:ext cx="1224185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AA43FD-EDAC-DCA4-E1C0-5ED8F8F3F0AC}"/>
              </a:ext>
            </a:extLst>
          </p:cNvPr>
          <p:cNvSpPr txBox="1"/>
          <p:nvPr/>
        </p:nvSpPr>
        <p:spPr>
          <a:xfrm>
            <a:off x="389778" y="351486"/>
            <a:ext cx="29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8,9</a:t>
            </a:r>
            <a:endParaRPr lang="bo-CN" sz="32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7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7C9A32-74D3-998C-2ADF-70BE70CBEFBA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📖 </a:t>
            </a:r>
            <a:r>
              <a:rPr lang="hi-IN" sz="4000" dirty="0"/>
              <a:t>लूका 1:10</a:t>
            </a:r>
            <a:br>
              <a:rPr lang="hi-IN" sz="4000" dirty="0"/>
            </a:br>
            <a:r>
              <a:rPr lang="hi-IN" sz="4000" dirty="0"/>
              <a:t>यो गर्ने समय आयो। – पूजा गर्न जम्मा भएका सबै मानिसहरू बाहिर प्रार्थना गरिरहेका थिए।</a:t>
            </a:r>
            <a:br>
              <a:rPr lang="hi-IN" sz="4000" dirty="0"/>
            </a:br>
            <a:r>
              <a:rPr lang="en-IN" sz="4000" dirty="0"/>
              <a:t>🎤 </a:t>
            </a:r>
            <a:r>
              <a:rPr lang="hi-IN" sz="4000" dirty="0"/>
              <a:t>शान्त प्रार्थनात्मक स्वर</a:t>
            </a:r>
            <a:br>
              <a:rPr lang="hi-IN" sz="4000" dirty="0"/>
            </a:br>
            <a:r>
              <a:rPr lang="en-IN" sz="4000" dirty="0"/>
              <a:t>🔴 </a:t>
            </a:r>
            <a:r>
              <a:rPr lang="hi-IN" sz="4000" dirty="0"/>
              <a:t>सबैले मन्दिर बाहिर प्रार्थना गरिरहेका थिए; हामीले पनि प्रार्थना गर्न सक्छौं।</a:t>
            </a:r>
            <a:br>
              <a:rPr lang="hi-IN" sz="4000" dirty="0"/>
            </a:br>
            <a:endParaRPr lang="hi-IN" sz="40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651EE1F0-77C9-17FD-B988-23425E39A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342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8"/>
    </mc:Choice>
    <mc:Fallback xmlns="">
      <p:transition spd="slow" advTm="6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B40EE8-8D1F-F533-5D9B-8878D819A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41" b="49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723977-0E52-1898-9FE7-F8B0EC6FB0A0}"/>
              </a:ext>
            </a:extLst>
          </p:cNvPr>
          <p:cNvSpPr txBox="1"/>
          <p:nvPr/>
        </p:nvSpPr>
        <p:spPr>
          <a:xfrm>
            <a:off x="389778" y="351486"/>
            <a:ext cx="29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10</a:t>
            </a:r>
            <a:endParaRPr lang="bo-CN" sz="32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7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95850D-8C76-22E4-AB07-C547E210A797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📖 </a:t>
            </a:r>
            <a:r>
              <a:rPr lang="hi-IN" sz="4000" dirty="0"/>
              <a:t>लूका 1:11–12</a:t>
            </a:r>
            <a:br>
              <a:rPr lang="hi-IN" sz="4000" dirty="0"/>
            </a:br>
            <a:r>
              <a:rPr lang="hi-IN" sz="4000" dirty="0"/>
              <a:t>त्यसपछि प्रभुको दूत जकर्याहलाई देखियो; दूत धूपको वेदीको दाहिनेपट्टि उभिएको थियो – जकर्याहले उहाँलाई देख्दा – अचम्मित भए र डरले भरिए।</a:t>
            </a:r>
            <a:br>
              <a:rPr lang="hi-IN" sz="4000" dirty="0"/>
            </a:br>
            <a:r>
              <a:rPr lang="en-IN" sz="4000" dirty="0"/>
              <a:t>🎤 </a:t>
            </a:r>
            <a:r>
              <a:rPr lang="hi-IN" sz="4000" dirty="0"/>
              <a:t>अचम्मित र डराएको स्वर</a:t>
            </a:r>
            <a:br>
              <a:rPr lang="hi-IN" sz="4000" dirty="0"/>
            </a:br>
            <a:r>
              <a:rPr lang="en-IN" sz="4000" dirty="0"/>
              <a:t>🔴 </a:t>
            </a:r>
            <a:r>
              <a:rPr lang="hi-IN" sz="4000" dirty="0"/>
              <a:t>दूत देखेर जकर्याह डरियो।</a:t>
            </a:r>
            <a:br>
              <a:rPr lang="hi-IN" sz="4000" dirty="0"/>
            </a:br>
            <a:endParaRPr lang="hi-IN" sz="40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EC8DFA7-B888-77CE-9A33-4BC1D2A47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351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8"/>
    </mc:Choice>
    <mc:Fallback xmlns="">
      <p:transition spd="slow" advTm="12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483154-71EB-5A3F-C826-B4E653CE1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6" b="19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C52FDA-B126-B29E-90F8-C577514B292E}"/>
              </a:ext>
            </a:extLst>
          </p:cNvPr>
          <p:cNvSpPr txBox="1"/>
          <p:nvPr/>
        </p:nvSpPr>
        <p:spPr>
          <a:xfrm>
            <a:off x="389778" y="351486"/>
            <a:ext cx="29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11,12</a:t>
            </a:r>
            <a:endParaRPr lang="bo-CN" sz="32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6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50FEDB-BC32-F8A8-EFCD-A1150366A258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1:13</a:t>
            </a:r>
            <a:br>
              <a:rPr lang="hi-IN" sz="3600" dirty="0"/>
            </a:br>
            <a:r>
              <a:rPr lang="hi-IN" sz="3600" dirty="0"/>
              <a:t>तर दूतले उहाँलाई भने – “डर नमान, जकर्याह; तिम्रो प्रार्थना सुन्निएको छ; तिम्रो पत्नी एलिजाबेथले सन्तान जन्माउनेछ; त्यो छोरो हुनेछ; र तिमीले उसलाई यूहन्ना बोलाउनु पर्छ।”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आश्वस्त पार्ने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योले देखाउँछ कि परमेश्वरले उनीहरूको प्रार्थना सुने र छोराको वाचा गर्नुभयो।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DB4330A-1E83-5822-ACDE-5150F7E8C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7917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2"/>
    </mc:Choice>
    <mc:Fallback xmlns="">
      <p:transition spd="slow" advTm="17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96DA8-1E5E-C96E-4BE3-ADFC21190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2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7606A1-6CC5-8B4C-6F59-0A22E990FCBA}"/>
              </a:ext>
            </a:extLst>
          </p:cNvPr>
          <p:cNvSpPr txBox="1"/>
          <p:nvPr/>
        </p:nvSpPr>
        <p:spPr>
          <a:xfrm>
            <a:off x="389778" y="351486"/>
            <a:ext cx="29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13</a:t>
            </a:r>
            <a:endParaRPr lang="bo-CN" sz="32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344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6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E5ECD-A107-C01B-1BC1-A879FFE3982F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1:14</a:t>
            </a:r>
            <a:br>
              <a:rPr lang="hi-IN" sz="3600" dirty="0"/>
            </a:br>
            <a:r>
              <a:rPr lang="hi-IN" sz="3600" dirty="0"/>
              <a:t>उहाँ तिमीहरूका लागि आनन्द र रमाइलो हुनेछ – उहाँको जन्मले धेरै मानिसहरूलाई धेरै खुशी बनाउनेछ।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खुसीपूर्ण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उनको जन्मले अरूलाई पनि खुशी बनाउँछ।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602AC4F-1C3F-307C-83D0-D51134226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2072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0"/>
    </mc:Choice>
    <mc:Fallback xmlns="">
      <p:transition spd="slow" advTm="7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796DA8-1E5E-C96E-4BE3-ADFC21190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2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C61280-D070-CB84-E664-E00DD568B756}"/>
              </a:ext>
            </a:extLst>
          </p:cNvPr>
          <p:cNvSpPr txBox="1"/>
          <p:nvPr/>
        </p:nvSpPr>
        <p:spPr>
          <a:xfrm>
            <a:off x="389778" y="351486"/>
            <a:ext cx="29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14</a:t>
            </a:r>
            <a:endParaRPr lang="bo-CN" sz="32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001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F6D583-6200-E0BC-FA4D-F77077E33ACA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लूका 1:15–16</a:t>
            </a:r>
            <a:br>
              <a:rPr lang="hi-IN" sz="3200" dirty="0"/>
            </a:br>
            <a:r>
              <a:rPr lang="hi-IN" sz="3200" dirty="0"/>
              <a:t>उहाँ प्रभुको नजरमा महत्वपूर्ण हुनुहुनेछ – उहाँले मदिरा र यस्ता पेय नखानु पर्नेछ – जन्मनु अघि नै पवित्र आत्माले उहाँलाई भरिनेछ – उहाँले इस्राएलका धेरै मानिसहरूलाई तिनीहरूको परमेश्वरतर्फ फर्काउनेछन्।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गम्भीर र आशावादी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उहाँ विशेष सेवाका लागि छुट्याइएका छन् र मानिसहरूलाई परमेश्वरतर्फ फर्काउनेछन्।</a:t>
            </a:r>
            <a:br>
              <a:rPr lang="hi-IN" sz="3200" dirty="0"/>
            </a:br>
            <a:endParaRPr lang="hi-IN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3E31CE-BC89-E494-18DF-EC3EB666CC6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36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2A4271F-155E-5F9D-4ACD-BC673BD5E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0268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28"/>
    </mc:Choice>
    <mc:Fallback xmlns="">
      <p:transition spd="slow" advTm="23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9EA1E1-6BE9-816D-2A75-37C02D08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00"/>
            <a:ext cx="12191999" cy="7492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B4E1BB-1487-7035-71D7-C328F03D71B4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DB55B4-4A27-8412-26D8-DCBBD1840847}"/>
              </a:ext>
            </a:extLst>
          </p:cNvPr>
          <p:cNvSpPr txBox="1"/>
          <p:nvPr/>
        </p:nvSpPr>
        <p:spPr>
          <a:xfrm>
            <a:off x="2182126" y="300275"/>
            <a:ext cx="6889531" cy="33718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hi-IN" sz="4800" dirty="0">
                <a:solidFill>
                  <a:schemeClr val="bg1"/>
                </a:solidFill>
              </a:rPr>
              <a:t>बप्‍तिस्‍मा-दिने यूहन्‍नाका जन्‍मको भविष्‍यवाणी</a:t>
            </a:r>
            <a:r>
              <a:rPr lang="en-US" sz="4800" dirty="0">
                <a:solidFill>
                  <a:schemeClr val="bg1"/>
                </a:solidFill>
                <a:latin typeface="TimesNewRomanPSMT"/>
              </a:rPr>
              <a:t>- </a:t>
            </a:r>
          </a:p>
          <a:p>
            <a:pPr algn="ctr"/>
            <a:r>
              <a:rPr lang="hi-IN" sz="4800" cap="all" dirty="0">
                <a:solidFill>
                  <a:schemeClr val="bg1"/>
                </a:solidFill>
              </a:rPr>
              <a:t>लूका</a:t>
            </a:r>
            <a:r>
              <a:rPr lang="en-US" sz="4800" dirty="0">
                <a:solidFill>
                  <a:schemeClr val="bg1"/>
                </a:solidFill>
                <a:latin typeface="TimesNewRomanPSMT"/>
              </a:rPr>
              <a:t> 1:5-25</a:t>
            </a:r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EB6FD-2F1F-A67B-2A2B-F96DF68D0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1575"/>
            <a:ext cx="12191999" cy="72195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E7C956-05E7-F2AC-B7D5-AE953D3C7B9D}"/>
              </a:ext>
            </a:extLst>
          </p:cNvPr>
          <p:cNvSpPr txBox="1"/>
          <p:nvPr/>
        </p:nvSpPr>
        <p:spPr>
          <a:xfrm>
            <a:off x="5590428" y="351486"/>
            <a:ext cx="29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15,16</a:t>
            </a:r>
            <a:endParaRPr lang="bo-CN" sz="32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6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A8A3E6-497F-7487-BEAA-ED9810DF904F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लूका 1:17</a:t>
            </a:r>
            <a:br>
              <a:rPr lang="hi-IN" sz="3200" dirty="0"/>
            </a:br>
            <a:r>
              <a:rPr lang="hi-IN" sz="3200" dirty="0"/>
              <a:t>उहाँले प्रभुको बाटो तयार गर्नुहुनेछ – उहाँसँग एलियाको आत्मा र शक्ति हुनेछ – उहाँले बुबा र छोराबीच मेल मिलाप ल्याउनेछन् – आज्ञा नमान्ने मानिसहरूलाई बुद्धिमानी र ठीक काम सिकाउनेछन् – यसरी उहाँले प्रभुको लागि तयार मानिसहरू तयार पार्नेछन्।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उत्साही र आशावादी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उहाँले मानिसहरूलाई परिवर्तन गरी प्रभुको लागि बाटो तयार पार्नुहुनेछ।</a:t>
            </a:r>
            <a:br>
              <a:rPr lang="hi-IN" sz="3200" dirty="0"/>
            </a:br>
            <a:endParaRPr lang="hi-IN" sz="32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F4B84823-927F-A417-C595-D0980D7437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985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51"/>
    </mc:Choice>
    <mc:Fallback xmlns="">
      <p:transition spd="slow" advTm="18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491DF-95DE-2A48-DC73-E066E25C7C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CBADC2-386A-7E2E-8C04-F965FAB63B9A}"/>
              </a:ext>
            </a:extLst>
          </p:cNvPr>
          <p:cNvSpPr txBox="1"/>
          <p:nvPr/>
        </p:nvSpPr>
        <p:spPr>
          <a:xfrm>
            <a:off x="389778" y="351486"/>
            <a:ext cx="29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17</a:t>
            </a:r>
            <a:endParaRPr lang="bo-CN" sz="32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6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D4D8E9-8C7C-293C-A5EE-06FF68C90A51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Luke 1:18</a:t>
            </a:r>
            <a:br>
              <a:rPr lang="en-IN" sz="3600" dirty="0"/>
            </a:br>
            <a:r>
              <a:rPr lang="hi-IN" sz="3600" dirty="0"/>
              <a:t>जकर्याहले दूतलाई सोधे – “यो कसरी पक्का हुन्छ? – म त बूढो मान्छे हुँ, – मेरी पत्नी पनि बूढी छिन्।”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शंका र प्रश्न गर्ने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उहाँले उमेरका कारण पक्का हुन चाहनुभयो।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03DC12B-EAAD-DEF3-1C42-7CE172B83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4848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1"/>
    </mc:Choice>
    <mc:Fallback xmlns="">
      <p:transition spd="slow" advTm="10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DD4EA0-305F-343A-DF27-F1D917D701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0" r="11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18872-627B-0999-85B3-8F4A5B9F918E}"/>
              </a:ext>
            </a:extLst>
          </p:cNvPr>
          <p:cNvSpPr txBox="1"/>
          <p:nvPr/>
        </p:nvSpPr>
        <p:spPr>
          <a:xfrm>
            <a:off x="389778" y="351486"/>
            <a:ext cx="29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18</a:t>
            </a:r>
            <a:endParaRPr lang="bo-CN" sz="32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6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A58D0E-CD06-D868-1040-2B91E002B710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1:19</a:t>
            </a:r>
            <a:br>
              <a:rPr lang="hi-IN" sz="3600" dirty="0"/>
            </a:br>
            <a:r>
              <a:rPr lang="hi-IN" sz="3600" dirty="0"/>
              <a:t>दूतले उहाँलाई भने – “म गाब्रिएल हुँ; म परमेश्वरको सेवक हुँ; मलाई तिमीलाई बोल्न र यो शुभ समाचार भन्न पठाइएको हो।”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स्पष्ट र नम्र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गाब्रिएलले आफैँ परिचय दिए र शुभ समाचार सुनाउन पठाइएको बताए।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5C04EEC-CA25-50C4-4E33-87A9619C9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9048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4"/>
    </mc:Choice>
    <mc:Fallback xmlns="">
      <p:transition spd="slow" advTm="13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E8230-5E77-BF36-1A2F-A5A2573F7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353" y="0"/>
            <a:ext cx="1286435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914D23-7A48-4E1D-C356-AABBF4C8DE85}"/>
              </a:ext>
            </a:extLst>
          </p:cNvPr>
          <p:cNvSpPr txBox="1"/>
          <p:nvPr/>
        </p:nvSpPr>
        <p:spPr>
          <a:xfrm>
            <a:off x="389778" y="351486"/>
            <a:ext cx="29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19</a:t>
            </a:r>
            <a:endParaRPr lang="bo-CN" sz="32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925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6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89BAEF-E3F9-F863-5F6F-9E32D7DCA240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1:20</a:t>
            </a:r>
            <a:br>
              <a:rPr lang="hi-IN" sz="3600" dirty="0"/>
            </a:br>
            <a:r>
              <a:rPr lang="hi-IN" sz="3600" dirty="0"/>
              <a:t>र अब जकर्याह – तिमी मौन हुनुपर्नेछ; तिमी बोल्न सक्ने छैनौ जबसम्म यूहन्ना जन्मनुहुन्न – किनकि तिमीले मेरा शब्दहरूमा विश्वास गर्यौनौ; ती शब्दहरू परमेश्वरले तोकेको समयमा पूरा हुनेछन्।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निर्णायक र शान्त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विश्वास नगर्नुका कारण उहाँले बोल्न रोक्नुभयो।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F782FF8-159D-F974-814E-C332B1311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606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68"/>
    </mc:Choice>
    <mc:Fallback xmlns="">
      <p:transition spd="slow" advTm="14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E8230-5E77-BF36-1A2F-A5A2573F7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353" y="0"/>
            <a:ext cx="1286435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C83F5D-F514-6988-D2DE-BF6E7EF28791}"/>
              </a:ext>
            </a:extLst>
          </p:cNvPr>
          <p:cNvSpPr txBox="1"/>
          <p:nvPr/>
        </p:nvSpPr>
        <p:spPr>
          <a:xfrm>
            <a:off x="389778" y="351486"/>
            <a:ext cx="29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20</a:t>
            </a:r>
            <a:endParaRPr lang="bo-CN" sz="32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179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7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CBA284-F8CF-B853-63D8-19743DC35F28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📖 </a:t>
            </a:r>
            <a:r>
              <a:rPr lang="hi-IN" sz="4000" dirty="0"/>
              <a:t>लूका 1:21</a:t>
            </a:r>
            <a:br>
              <a:rPr lang="hi-IN" sz="4000" dirty="0"/>
            </a:br>
            <a:r>
              <a:rPr lang="hi-IN" sz="4000" dirty="0"/>
              <a:t>त्यस समयमा – मानिसहरू जकर्याह मन्दिरबाट बाहिर निस्कने कुरामा पर्खिरहेका थिए – उनीहरू अचम्म मान्दै थिए कि उहाँ किन त्यति लामो समय त्यहाँ बसे।</a:t>
            </a:r>
            <a:br>
              <a:rPr lang="hi-IN" sz="4000" dirty="0"/>
            </a:br>
            <a:r>
              <a:rPr lang="en-IN" sz="4000" dirty="0"/>
              <a:t>🎤 </a:t>
            </a:r>
            <a:r>
              <a:rPr lang="hi-IN" sz="4000" dirty="0"/>
              <a:t>उत्सुक र चिन्तित स्वर</a:t>
            </a:r>
            <a:br>
              <a:rPr lang="hi-IN" sz="4000" dirty="0"/>
            </a:br>
            <a:r>
              <a:rPr lang="en-IN" sz="4000" dirty="0"/>
              <a:t>🔴 </a:t>
            </a:r>
            <a:r>
              <a:rPr lang="hi-IN" sz="4000" dirty="0"/>
              <a:t>मानिसहरू जकर्याह किन ढिला भए भनेर सोचिरहेका थिए।</a:t>
            </a:r>
            <a:br>
              <a:rPr lang="hi-IN" sz="4000" dirty="0"/>
            </a:br>
            <a:endParaRPr lang="hi-IN" sz="40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9361FC6-3C24-1BF6-5F5C-ABD340ADE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5543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2"/>
    </mc:Choice>
    <mc:Fallback xmlns="">
      <p:transition spd="slow" advTm="6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US" sz="6000" b="0" i="0" u="none" strike="noStrike" baseline="0" dirty="0">
              <a:latin typeface="TimesNewRomanPSM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43244B-310E-1C4C-D55B-55B1AED26194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hi-IN" sz="5400" dirty="0"/>
              <a:t>बप्‍तिस्‍मा-दिने यूहन्‍नाका जन्‍मको भविष्‍यवाणी</a:t>
            </a:r>
            <a:r>
              <a:rPr lang="en-US" sz="5400" dirty="0">
                <a:latin typeface="TimesNewRomanPSMT"/>
              </a:rPr>
              <a:t>- </a:t>
            </a:r>
          </a:p>
          <a:p>
            <a:pPr algn="ctr"/>
            <a:r>
              <a:rPr lang="hi-IN" sz="5400" cap="all" dirty="0"/>
              <a:t>लूका</a:t>
            </a:r>
            <a:r>
              <a:rPr lang="en-US" sz="5400" dirty="0">
                <a:latin typeface="TimesNewRomanPSMT"/>
              </a:rPr>
              <a:t> 1:5-25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396132C1-B763-207D-3130-180A81166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1"/>
    </mc:Choice>
    <mc:Fallback xmlns="">
      <p:transition spd="slow" advTm="4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3D526-4118-2197-BEA2-8B08836EE5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5" b="8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578294-A2C0-A8E6-AE13-3750C687F0C3}"/>
              </a:ext>
            </a:extLst>
          </p:cNvPr>
          <p:cNvSpPr txBox="1"/>
          <p:nvPr/>
        </p:nvSpPr>
        <p:spPr>
          <a:xfrm>
            <a:off x="389778" y="351486"/>
            <a:ext cx="29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21</a:t>
            </a:r>
            <a:endParaRPr lang="bo-CN" sz="32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327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6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B56434-B9EF-5284-711C-2C8744269463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1:22</a:t>
            </a:r>
            <a:br>
              <a:rPr lang="hi-IN" sz="3600" dirty="0"/>
            </a:br>
            <a:r>
              <a:rPr lang="hi-IN" sz="3600" dirty="0"/>
              <a:t>उहाँ बाहिर निस्कँदा – जकर्याहले उनीहरूलाई बोल्न सक्नुभएन; मानिसहरूले बुझे कि उहाँले मन्दिरमा दर्शन देख्नुभयो – किनकि उहाँले हातले संकेत गरिरहनुभएको थियो; उहाँ अझै बोल्न सक्नुभएन।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चिन्तित र संकेत गर्ने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मानिसहरूले उहाँले दर्शन देखेको थाहा पाए र उहाँ बोल्न सक्नुभएन।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79DCA116-E28C-B625-CAE0-C5E475856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2968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62"/>
    </mc:Choice>
    <mc:Fallback xmlns="">
      <p:transition spd="slow" advTm="16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460A5A-76F8-5864-CDD3-FFB4DD730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64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CCFED5-6BC8-3C8F-03E5-3FB83D42AC66}"/>
              </a:ext>
            </a:extLst>
          </p:cNvPr>
          <p:cNvSpPr txBox="1"/>
          <p:nvPr/>
        </p:nvSpPr>
        <p:spPr>
          <a:xfrm>
            <a:off x="389778" y="351486"/>
            <a:ext cx="29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22</a:t>
            </a:r>
            <a:endParaRPr lang="bo-CN" sz="32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924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2FACCE-AE7E-952A-8FB9-467D723C87CC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/>
              <a:t>📖 </a:t>
            </a:r>
            <a:r>
              <a:rPr lang="hi-IN" sz="4400" dirty="0"/>
              <a:t>लूका 1:23</a:t>
            </a:r>
            <a:br>
              <a:rPr lang="hi-IN" sz="4400" dirty="0"/>
            </a:br>
            <a:r>
              <a:rPr lang="hi-IN" sz="4400" dirty="0"/>
              <a:t>जकर्याहको सेवा गर्ने समय पूरा भयो – उहाँ घर फर्किए।</a:t>
            </a:r>
            <a:br>
              <a:rPr lang="hi-IN" sz="4400" dirty="0"/>
            </a:br>
            <a:r>
              <a:rPr lang="en-IN" sz="4400" dirty="0"/>
              <a:t>🎤 </a:t>
            </a:r>
            <a:r>
              <a:rPr lang="hi-IN" sz="4400" dirty="0"/>
              <a:t>शान्त समाप्ति स्वर</a:t>
            </a:r>
            <a:br>
              <a:rPr lang="hi-IN" sz="4400" dirty="0"/>
            </a:br>
            <a:r>
              <a:rPr lang="en-IN" sz="4400" dirty="0"/>
              <a:t>🔴 </a:t>
            </a:r>
            <a:r>
              <a:rPr lang="hi-IN" sz="4400" dirty="0"/>
              <a:t>उहाँले आफ्नो दायित्व पूरा गरी घर फर्किए।</a:t>
            </a:r>
            <a:br>
              <a:rPr lang="hi-IN" sz="4400" dirty="0"/>
            </a:br>
            <a:endParaRPr lang="hi-IN" sz="44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EFFF4628-3601-4E4B-5B5A-10F185684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01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7"/>
    </mc:Choice>
    <mc:Fallback xmlns="">
      <p:transition spd="slow" advTm="4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460A5A-76F8-5864-CDD3-FFB4DD730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64"/>
          <a:stretch/>
        </p:blipFill>
        <p:spPr>
          <a:xfrm>
            <a:off x="20" y="-2399855"/>
            <a:ext cx="16459180" cy="92565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CDD1EF-0649-9AE5-4BA6-47AC14765BF6}"/>
              </a:ext>
            </a:extLst>
          </p:cNvPr>
          <p:cNvSpPr txBox="1"/>
          <p:nvPr/>
        </p:nvSpPr>
        <p:spPr>
          <a:xfrm>
            <a:off x="389778" y="351486"/>
            <a:ext cx="29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23</a:t>
            </a:r>
            <a:endParaRPr lang="bo-CN" sz="32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74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6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55132E-611F-593F-7A1B-92416A5698EB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लूका 1:24–25</a:t>
            </a:r>
            <a:br>
              <a:rPr lang="hi-IN" sz="3200" dirty="0"/>
            </a:br>
            <a:r>
              <a:rPr lang="hi-IN" sz="3200" dirty="0"/>
              <a:t>त्यसपछि उहाँकी पत्नी एलिजाबेथ गर्भवती भइन् – पाँच महिना घरमै बसिन् – “प्रभुले मेरो लागि यो गर्नुभयो; यी दिनहरूमा उहाँले मलाई दया गर्नुभयो र मानिसहरू माझ मेरो लज्जा हटाउनुभयो,” उहाँले भनिन्।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धन्यवाद र आनन्द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परमेश्वरले उनलाई आशीर्वाद दिनुभयो र उनको लज्जा हटाउनुभयो।</a:t>
            </a:r>
            <a:br>
              <a:rPr lang="hi-IN" sz="3200" dirty="0"/>
            </a:br>
            <a:endParaRPr lang="hi-IN" sz="3200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DC340086-6B77-27D2-3F13-7FDE4B041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4720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20"/>
    </mc:Choice>
    <mc:Fallback xmlns="">
      <p:transition spd="slow" advTm="16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9EA1E1-6BE9-816D-2A75-37C02D08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00"/>
            <a:ext cx="12191999" cy="7492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E3D1E8-29EB-0FB1-02AE-299FEF0B44B3}"/>
              </a:ext>
            </a:extLst>
          </p:cNvPr>
          <p:cNvSpPr txBox="1"/>
          <p:nvPr/>
        </p:nvSpPr>
        <p:spPr>
          <a:xfrm>
            <a:off x="389778" y="351486"/>
            <a:ext cx="29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24,25</a:t>
            </a:r>
            <a:endParaRPr lang="bo-CN" sz="32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482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9EA1E1-6BE9-816D-2A75-37C02D08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00"/>
            <a:ext cx="12191999" cy="7492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EEFFEE-56F7-533F-4A14-F6B66BE43538}"/>
              </a:ext>
            </a:extLst>
          </p:cNvPr>
          <p:cNvSpPr txBox="1"/>
          <p:nvPr/>
        </p:nvSpPr>
        <p:spPr>
          <a:xfrm>
            <a:off x="2827405" y="393358"/>
            <a:ext cx="6889531" cy="33718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hi-IN" sz="4800" dirty="0">
                <a:solidFill>
                  <a:schemeClr val="bg1"/>
                </a:solidFill>
              </a:rPr>
              <a:t>बप्‍तिस्‍मा-दिने यूहन्‍नाका जन्‍मको भविष्‍यवाणी</a:t>
            </a:r>
            <a:r>
              <a:rPr lang="en-US" sz="4800" dirty="0">
                <a:solidFill>
                  <a:schemeClr val="bg1"/>
                </a:solidFill>
                <a:latin typeface="TimesNewRomanPSMT"/>
              </a:rPr>
              <a:t>- </a:t>
            </a:r>
          </a:p>
          <a:p>
            <a:pPr algn="ctr"/>
            <a:r>
              <a:rPr lang="hi-IN" sz="4800" cap="all" dirty="0">
                <a:solidFill>
                  <a:schemeClr val="bg1"/>
                </a:solidFill>
              </a:rPr>
              <a:t>लूका</a:t>
            </a:r>
            <a:r>
              <a:rPr lang="en-US" sz="4800" dirty="0">
                <a:solidFill>
                  <a:schemeClr val="bg1"/>
                </a:solidFill>
                <a:latin typeface="TimesNewRomanPSMT"/>
              </a:rPr>
              <a:t> 1:5-25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4FC68C-47E2-3168-EA19-9552788FC6C9}"/>
              </a:ext>
            </a:extLst>
          </p:cNvPr>
          <p:cNvSpPr txBox="1"/>
          <p:nvPr/>
        </p:nvSpPr>
        <p:spPr>
          <a:xfrm>
            <a:off x="2827405" y="412579"/>
            <a:ext cx="6889531" cy="33718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hi-IN" sz="4800" dirty="0">
                <a:solidFill>
                  <a:schemeClr val="bg1"/>
                </a:solidFill>
              </a:rPr>
              <a:t>बप्‍तिस्‍मा-दिने यूहन्‍नाका जन्‍मको भविष्‍यवाणी</a:t>
            </a:r>
            <a:r>
              <a:rPr lang="en-US" sz="4800" dirty="0">
                <a:solidFill>
                  <a:schemeClr val="bg1"/>
                </a:solidFill>
                <a:latin typeface="TimesNewRomanPSMT"/>
              </a:rPr>
              <a:t>- </a:t>
            </a:r>
          </a:p>
          <a:p>
            <a:pPr algn="ctr"/>
            <a:r>
              <a:rPr lang="hi-IN" sz="4800" cap="all" dirty="0">
                <a:solidFill>
                  <a:schemeClr val="bg1"/>
                </a:solidFill>
              </a:rPr>
              <a:t>लूका</a:t>
            </a:r>
            <a:r>
              <a:rPr lang="en-US" sz="4800" dirty="0">
                <a:solidFill>
                  <a:schemeClr val="bg1"/>
                </a:solidFill>
                <a:latin typeface="TimesNewRomanPSMT"/>
              </a:rPr>
              <a:t> 1:5-25</a:t>
            </a:r>
          </a:p>
        </p:txBody>
      </p:sp>
    </p:spTree>
    <p:extLst>
      <p:ext uri="{BB962C8B-B14F-4D97-AF65-F5344CB8AC3E}">
        <p14:creationId xmlns:p14="http://schemas.microsoft.com/office/powerpoint/2010/main" val="796980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FF896C-4DCD-1DC4-BF58-7C5D7C5E8968}"/>
              </a:ext>
            </a:extLst>
          </p:cNvPr>
          <p:cNvSpPr txBox="1"/>
          <p:nvPr/>
        </p:nvSpPr>
        <p:spPr>
          <a:xfrm>
            <a:off x="6096000" y="82296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📖 </a:t>
            </a:r>
            <a:r>
              <a:rPr lang="hi-IN" sz="4000" dirty="0"/>
              <a:t>लूका 1:5</a:t>
            </a:r>
            <a:br>
              <a:rPr lang="hi-IN" sz="4000" dirty="0"/>
            </a:br>
            <a:r>
              <a:rPr lang="hi-IN" sz="4000" dirty="0"/>
              <a:t>हेरोद यहुदियाको राजा थिए। – उहाँ शासन गर्दा – एक पुरोहित थिए, नाम जकर्याह; उहाँ अभियाहको पुरोहित समूहका थिए; उहाँकी पत्नी एलिजाबेथ आरोनको वंशकी थिइन्।</a:t>
            </a:r>
            <a:br>
              <a:rPr lang="hi-IN" sz="4000" dirty="0"/>
            </a:br>
            <a:r>
              <a:rPr lang="en-IN" sz="4000" dirty="0"/>
              <a:t>🎤 </a:t>
            </a:r>
            <a:r>
              <a:rPr lang="hi-IN" sz="4000" dirty="0"/>
              <a:t>सामान्य जानकारी स्वर</a:t>
            </a:r>
            <a:br>
              <a:rPr lang="hi-IN" sz="4000" dirty="0"/>
            </a:br>
            <a:r>
              <a:rPr lang="en-IN" sz="4000" dirty="0"/>
              <a:t>🔴 </a:t>
            </a:r>
            <a:r>
              <a:rPr lang="hi-IN" sz="4000" dirty="0"/>
              <a:t>योले समय र परिवारको पृष्ठभूमि बताउँछ।</a:t>
            </a:r>
            <a:br>
              <a:rPr lang="hi-IN" sz="4000" dirty="0"/>
            </a:br>
            <a:endParaRPr lang="hi-IN" sz="40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8FDBF17-DC9F-1F71-79BC-D1C8DF86AC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4"/>
    </mc:Choice>
    <mc:Fallback xmlns="">
      <p:transition spd="slow" advTm="14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04A11A-8A93-BFA5-F8E0-105841B6B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4667"/>
            <a:ext cx="12192000" cy="6942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053709-0927-28DF-3DE9-2F1D5DB2D837}"/>
              </a:ext>
            </a:extLst>
          </p:cNvPr>
          <p:cNvSpPr txBox="1"/>
          <p:nvPr/>
        </p:nvSpPr>
        <p:spPr>
          <a:xfrm>
            <a:off x="389778" y="351486"/>
            <a:ext cx="29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cap="all" dirty="0">
                <a:solidFill>
                  <a:schemeClr val="bg1"/>
                </a:solidFill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1:5</a:t>
            </a:r>
            <a:endParaRPr lang="bo-CN" sz="32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83A3A1-2D12-E7EE-939F-34EE7ACA03BF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Luke 1:6–7</a:t>
            </a:r>
            <a:br>
              <a:rPr lang="en-IN" sz="3200" dirty="0"/>
            </a:br>
            <a:r>
              <a:rPr lang="hi-IN" sz="3200" dirty="0"/>
              <a:t>जकर्याह र एलिजाबेथ दुवैजनाले परमेश्वरको अगाडि ठीक गरे। – उनीहरूले प्रभुको सबै आज्ञा र नियमहरू वफादारीसाथ मान्थे। – तर उनीहरूका सन्तान थिएनन्, किनकि एलिजाबेथ सन्तान जन्माउन सक्दिनथिइन्; र दुवै जना धेरै बूढा थिए।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शान्त तथ्यात्मक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उनीहरू परमेश्वरप्रति वफादार थिए तर सन्तान थिएन।</a:t>
            </a: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4EC1909A-6E0D-1401-C6DD-825BEA7B1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4552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81"/>
    </mc:Choice>
    <mc:Fallback xmlns="">
      <p:transition spd="slow" advTm="19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C641B5-D69C-9C56-2D72-B90FA1230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52675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87F6ED-08C8-3F6D-BDA6-762187A86DA0}"/>
              </a:ext>
            </a:extLst>
          </p:cNvPr>
          <p:cNvSpPr txBox="1"/>
          <p:nvPr/>
        </p:nvSpPr>
        <p:spPr>
          <a:xfrm>
            <a:off x="389778" y="351486"/>
            <a:ext cx="29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cap="all" dirty="0">
                <a:solidFill>
                  <a:schemeClr val="bg1"/>
                </a:solidFill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6,7</a:t>
            </a:r>
            <a:endParaRPr lang="bo-CN" sz="32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751EAE-BB32-CC7F-7774-C8FCFA279DD3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1:8–9</a:t>
            </a:r>
            <a:br>
              <a:rPr lang="hi-IN" sz="3600" dirty="0"/>
            </a:br>
            <a:r>
              <a:rPr lang="hi-IN" sz="3600" dirty="0"/>
              <a:t>एक दिन – जकर्याहको समूह ड्युटीमा थियो; उहाँ परमेश्वरको मन्दिरमा पुरोहितको रूपमा सेवा गरिरहनुभएको थियो। – परम्परागत तरिकाले उहाँलाई चुनेर प्रभुको मन्दिर भित्र जान भनियो; त्यहाँ उहाँले धूप बाल्नुपर्ने थियो।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साधारण तथ्य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योले जकर्याहको सेवा समय र जिम्मेवारी देखाउँछ।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76A0753-4E43-9CEC-AFC4-C488F8B8F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591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90"/>
    </mc:Choice>
    <mc:Fallback xmlns="">
      <p:transition spd="slow" advTm="17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957</Words>
  <Application>Microsoft Office PowerPoint</Application>
  <PresentationFormat>Widescreen</PresentationFormat>
  <Paragraphs>48</Paragraphs>
  <Slides>36</Slides>
  <Notes>2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Aptos</vt:lpstr>
      <vt:lpstr>Arial</vt:lpstr>
      <vt:lpstr>Calibri</vt:lpstr>
      <vt:lpstr>Calibri Light</vt:lpstr>
      <vt:lpstr>Mangal</vt:lpstr>
      <vt:lpstr>PT Serif</vt:lpstr>
      <vt:lpstr>Symbol</vt:lpstr>
      <vt:lpstr>TimesNewRomanPSMT</vt:lpstr>
      <vt:lpstr>Office Theme</vt:lpstr>
      <vt:lpstr>30-1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88</cp:revision>
  <dcterms:created xsi:type="dcterms:W3CDTF">2021-07-20T09:23:46Z</dcterms:created>
  <dcterms:modified xsi:type="dcterms:W3CDTF">2026-03-05T07:27:47Z</dcterms:modified>
</cp:coreProperties>
</file>