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68" r:id="rId2"/>
    <p:sldId id="438" r:id="rId3"/>
    <p:sldId id="439" r:id="rId4"/>
    <p:sldId id="469" r:id="rId5"/>
    <p:sldId id="259" r:id="rId6"/>
    <p:sldId id="442" r:id="rId7"/>
    <p:sldId id="472" r:id="rId8"/>
    <p:sldId id="444" r:id="rId9"/>
    <p:sldId id="473" r:id="rId10"/>
    <p:sldId id="446" r:id="rId11"/>
    <p:sldId id="474" r:id="rId12"/>
    <p:sldId id="448" r:id="rId13"/>
    <p:sldId id="475" r:id="rId14"/>
    <p:sldId id="470" r:id="rId15"/>
    <p:sldId id="476" r:id="rId16"/>
    <p:sldId id="452" r:id="rId17"/>
    <p:sldId id="477" r:id="rId18"/>
    <p:sldId id="454" r:id="rId19"/>
    <p:sldId id="478" r:id="rId20"/>
    <p:sldId id="456" r:id="rId21"/>
    <p:sldId id="479" r:id="rId22"/>
    <p:sldId id="4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55C924-C9CB-4E65-B657-EFF81A7A0A25}" v="11" dt="2026-03-05T07:43:37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8" autoAdjust="0"/>
    <p:restoredTop sz="83852" autoAdjust="0"/>
  </p:normalViewPr>
  <p:slideViewPr>
    <p:cSldViewPr snapToGrid="0">
      <p:cViewPr varScale="1">
        <p:scale>
          <a:sx n="56" d="100"/>
          <a:sy n="56" d="100"/>
        </p:scale>
        <p:origin x="60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fred Smith" userId="3c60a3631c0db8ad" providerId="LiveId" clId="{0761BD21-EAD3-491D-B74D-BFB938B236DA}"/>
    <pc:docChg chg="custSel modSld">
      <pc:chgData name="Alfred Smith" userId="3c60a3631c0db8ad" providerId="LiveId" clId="{0761BD21-EAD3-491D-B74D-BFB938B236DA}" dt="2026-03-05T07:43:40.894" v="29" actId="404"/>
      <pc:docMkLst>
        <pc:docMk/>
      </pc:docMkLst>
      <pc:sldChg chg="modSp mod">
        <pc:chgData name="Alfred Smith" userId="3c60a3631c0db8ad" providerId="LiveId" clId="{0761BD21-EAD3-491D-B74D-BFB938B236DA}" dt="2026-03-05T07:35:22.467" v="7" actId="20577"/>
        <pc:sldMkLst>
          <pc:docMk/>
          <pc:sldMk cId="454763615" sldId="259"/>
        </pc:sldMkLst>
        <pc:spChg chg="mod">
          <ac:chgData name="Alfred Smith" userId="3c60a3631c0db8ad" providerId="LiveId" clId="{0761BD21-EAD3-491D-B74D-BFB938B236DA}" dt="2026-03-05T07:35:19.807" v="6" actId="1076"/>
          <ac:spMkLst>
            <pc:docMk/>
            <pc:sldMk cId="454763615" sldId="259"/>
            <ac:spMk id="3" creationId="{A58184BD-88F1-BA02-40C1-D8403D0EEC0D}"/>
          </ac:spMkLst>
        </pc:spChg>
        <pc:spChg chg="mod">
          <ac:chgData name="Alfred Smith" userId="3c60a3631c0db8ad" providerId="LiveId" clId="{0761BD21-EAD3-491D-B74D-BFB938B236DA}" dt="2026-03-05T07:35:22.467" v="7" actId="20577"/>
          <ac:spMkLst>
            <pc:docMk/>
            <pc:sldMk cId="454763615" sldId="259"/>
            <ac:spMk id="4" creationId="{EE2AC625-9141-A801-F431-DD5F79396320}"/>
          </ac:spMkLst>
        </pc:spChg>
      </pc:sldChg>
      <pc:sldChg chg="modSp mod">
        <pc:chgData name="Alfred Smith" userId="3c60a3631c0db8ad" providerId="LiveId" clId="{0761BD21-EAD3-491D-B74D-BFB938B236DA}" dt="2026-03-05T07:31:53.445" v="3"/>
        <pc:sldMkLst>
          <pc:docMk/>
          <pc:sldMk cId="3759221820" sldId="439"/>
        </pc:sldMkLst>
        <pc:spChg chg="mod">
          <ac:chgData name="Alfred Smith" userId="3c60a3631c0db8ad" providerId="LiveId" clId="{0761BD21-EAD3-491D-B74D-BFB938B236DA}" dt="2026-03-05T07:31:51.358" v="2" actId="21"/>
          <ac:spMkLst>
            <pc:docMk/>
            <pc:sldMk cId="3759221820" sldId="439"/>
            <ac:spMk id="4" creationId="{9A13E2D8-2F59-44C1-B1D2-79C300C26DD4}"/>
          </ac:spMkLst>
        </pc:spChg>
        <pc:spChg chg="mod">
          <ac:chgData name="Alfred Smith" userId="3c60a3631c0db8ad" providerId="LiveId" clId="{0761BD21-EAD3-491D-B74D-BFB938B236DA}" dt="2026-03-05T07:31:53.445" v="3"/>
          <ac:spMkLst>
            <pc:docMk/>
            <pc:sldMk cId="3759221820" sldId="439"/>
            <ac:spMk id="6" creationId="{416C064E-628E-47C0-A712-DB178FE9901E}"/>
          </ac:spMkLst>
        </pc:spChg>
      </pc:sldChg>
      <pc:sldChg chg="modSp mod">
        <pc:chgData name="Alfred Smith" userId="3c60a3631c0db8ad" providerId="LiveId" clId="{0761BD21-EAD3-491D-B74D-BFB938B236DA}" dt="2026-03-05T07:30:35.735" v="1" actId="27636"/>
        <pc:sldMkLst>
          <pc:docMk/>
          <pc:sldMk cId="3596600315" sldId="468"/>
        </pc:sldMkLst>
        <pc:spChg chg="mod">
          <ac:chgData name="Alfred Smith" userId="3c60a3631c0db8ad" providerId="LiveId" clId="{0761BD21-EAD3-491D-B74D-BFB938B236DA}" dt="2026-03-05T07:30:35.735" v="1" actId="27636"/>
          <ac:spMkLst>
            <pc:docMk/>
            <pc:sldMk cId="3596600315" sldId="468"/>
            <ac:spMk id="3" creationId="{0162BEE1-134B-8B70-2BB8-9226F1DF1614}"/>
          </ac:spMkLst>
        </pc:spChg>
      </pc:sldChg>
      <pc:sldChg chg="modSp mod">
        <pc:chgData name="Alfred Smith" userId="3c60a3631c0db8ad" providerId="LiveId" clId="{0761BD21-EAD3-491D-B74D-BFB938B236DA}" dt="2026-03-05T07:35:58.149" v="9" actId="20577"/>
        <pc:sldMkLst>
          <pc:docMk/>
          <pc:sldMk cId="1045417807" sldId="472"/>
        </pc:sldMkLst>
        <pc:spChg chg="mod">
          <ac:chgData name="Alfred Smith" userId="3c60a3631c0db8ad" providerId="LiveId" clId="{0761BD21-EAD3-491D-B74D-BFB938B236DA}" dt="2026-03-05T07:35:54.018" v="8"/>
          <ac:spMkLst>
            <pc:docMk/>
            <pc:sldMk cId="1045417807" sldId="472"/>
            <ac:spMk id="2" creationId="{8C122783-39B6-E192-5C29-DF87795EE038}"/>
          </ac:spMkLst>
        </pc:spChg>
        <pc:spChg chg="mod">
          <ac:chgData name="Alfred Smith" userId="3c60a3631c0db8ad" providerId="LiveId" clId="{0761BD21-EAD3-491D-B74D-BFB938B236DA}" dt="2026-03-05T07:35:58.149" v="9" actId="20577"/>
          <ac:spMkLst>
            <pc:docMk/>
            <pc:sldMk cId="1045417807" sldId="472"/>
            <ac:spMk id="4" creationId="{EE2AC625-9141-A801-F431-DD5F79396320}"/>
          </ac:spMkLst>
        </pc:spChg>
      </pc:sldChg>
      <pc:sldChg chg="modSp mod">
        <pc:chgData name="Alfred Smith" userId="3c60a3631c0db8ad" providerId="LiveId" clId="{0761BD21-EAD3-491D-B74D-BFB938B236DA}" dt="2026-03-05T07:36:52.951" v="12" actId="20577"/>
        <pc:sldMkLst>
          <pc:docMk/>
          <pc:sldMk cId="1466127329" sldId="473"/>
        </pc:sldMkLst>
        <pc:spChg chg="mod">
          <ac:chgData name="Alfred Smith" userId="3c60a3631c0db8ad" providerId="LiveId" clId="{0761BD21-EAD3-491D-B74D-BFB938B236DA}" dt="2026-03-05T07:36:49.437" v="11" actId="404"/>
          <ac:spMkLst>
            <pc:docMk/>
            <pc:sldMk cId="1466127329" sldId="473"/>
            <ac:spMk id="2" creationId="{0CA45EED-189D-C03A-D384-D6A06A1C7436}"/>
          </ac:spMkLst>
        </pc:spChg>
        <pc:spChg chg="mod">
          <ac:chgData name="Alfred Smith" userId="3c60a3631c0db8ad" providerId="LiveId" clId="{0761BD21-EAD3-491D-B74D-BFB938B236DA}" dt="2026-03-05T07:36:52.951" v="12" actId="20577"/>
          <ac:spMkLst>
            <pc:docMk/>
            <pc:sldMk cId="1466127329" sldId="473"/>
            <ac:spMk id="4" creationId="{EE2AC625-9141-A801-F431-DD5F79396320}"/>
          </ac:spMkLst>
        </pc:spChg>
      </pc:sldChg>
      <pc:sldChg chg="modSp mod">
        <pc:chgData name="Alfred Smith" userId="3c60a3631c0db8ad" providerId="LiveId" clId="{0761BD21-EAD3-491D-B74D-BFB938B236DA}" dt="2026-03-05T07:37:33.270" v="14" actId="20577"/>
        <pc:sldMkLst>
          <pc:docMk/>
          <pc:sldMk cId="2207372127" sldId="474"/>
        </pc:sldMkLst>
        <pc:spChg chg="mod">
          <ac:chgData name="Alfred Smith" userId="3c60a3631c0db8ad" providerId="LiveId" clId="{0761BD21-EAD3-491D-B74D-BFB938B236DA}" dt="2026-03-05T07:37:30.814" v="13"/>
          <ac:spMkLst>
            <pc:docMk/>
            <pc:sldMk cId="2207372127" sldId="474"/>
            <ac:spMk id="2" creationId="{A7CED397-0303-0093-F5B1-03DFC734DC39}"/>
          </ac:spMkLst>
        </pc:spChg>
        <pc:spChg chg="mod">
          <ac:chgData name="Alfred Smith" userId="3c60a3631c0db8ad" providerId="LiveId" clId="{0761BD21-EAD3-491D-B74D-BFB938B236DA}" dt="2026-03-05T07:37:33.270" v="14" actId="20577"/>
          <ac:spMkLst>
            <pc:docMk/>
            <pc:sldMk cId="2207372127" sldId="474"/>
            <ac:spMk id="4" creationId="{EE2AC625-9141-A801-F431-DD5F79396320}"/>
          </ac:spMkLst>
        </pc:spChg>
      </pc:sldChg>
      <pc:sldChg chg="modSp mod">
        <pc:chgData name="Alfred Smith" userId="3c60a3631c0db8ad" providerId="LiveId" clId="{0761BD21-EAD3-491D-B74D-BFB938B236DA}" dt="2026-03-05T07:39:27.572" v="16" actId="20577"/>
        <pc:sldMkLst>
          <pc:docMk/>
          <pc:sldMk cId="2391684724" sldId="475"/>
        </pc:sldMkLst>
        <pc:spChg chg="mod">
          <ac:chgData name="Alfred Smith" userId="3c60a3631c0db8ad" providerId="LiveId" clId="{0761BD21-EAD3-491D-B74D-BFB938B236DA}" dt="2026-03-05T07:39:21.321" v="15"/>
          <ac:spMkLst>
            <pc:docMk/>
            <pc:sldMk cId="2391684724" sldId="475"/>
            <ac:spMk id="2" creationId="{BF2E1E91-0BCB-4461-1BB1-8FAE4A9E3935}"/>
          </ac:spMkLst>
        </pc:spChg>
        <pc:spChg chg="mod">
          <ac:chgData name="Alfred Smith" userId="3c60a3631c0db8ad" providerId="LiveId" clId="{0761BD21-EAD3-491D-B74D-BFB938B236DA}" dt="2026-03-05T07:39:27.572" v="16" actId="20577"/>
          <ac:spMkLst>
            <pc:docMk/>
            <pc:sldMk cId="2391684724" sldId="475"/>
            <ac:spMk id="4" creationId="{EE2AC625-9141-A801-F431-DD5F79396320}"/>
          </ac:spMkLst>
        </pc:spChg>
      </pc:sldChg>
      <pc:sldChg chg="modSp mod">
        <pc:chgData name="Alfred Smith" userId="3c60a3631c0db8ad" providerId="LiveId" clId="{0761BD21-EAD3-491D-B74D-BFB938B236DA}" dt="2026-03-05T07:40:54.912" v="20" actId="20577"/>
        <pc:sldMkLst>
          <pc:docMk/>
          <pc:sldMk cId="892460805" sldId="476"/>
        </pc:sldMkLst>
        <pc:spChg chg="mod">
          <ac:chgData name="Alfred Smith" userId="3c60a3631c0db8ad" providerId="LiveId" clId="{0761BD21-EAD3-491D-B74D-BFB938B236DA}" dt="2026-03-05T07:40:51.565" v="19" actId="404"/>
          <ac:spMkLst>
            <pc:docMk/>
            <pc:sldMk cId="892460805" sldId="476"/>
            <ac:spMk id="2" creationId="{AB015D7F-3703-0B51-608A-E0C65970756B}"/>
          </ac:spMkLst>
        </pc:spChg>
        <pc:spChg chg="mod">
          <ac:chgData name="Alfred Smith" userId="3c60a3631c0db8ad" providerId="LiveId" clId="{0761BD21-EAD3-491D-B74D-BFB938B236DA}" dt="2026-03-05T07:40:54.912" v="20" actId="20577"/>
          <ac:spMkLst>
            <pc:docMk/>
            <pc:sldMk cId="892460805" sldId="476"/>
            <ac:spMk id="4" creationId="{EE2AC625-9141-A801-F431-DD5F79396320}"/>
          </ac:spMkLst>
        </pc:spChg>
      </pc:sldChg>
      <pc:sldChg chg="modSp mod">
        <pc:chgData name="Alfred Smith" userId="3c60a3631c0db8ad" providerId="LiveId" clId="{0761BD21-EAD3-491D-B74D-BFB938B236DA}" dt="2026-03-05T07:41:55.089" v="22" actId="20577"/>
        <pc:sldMkLst>
          <pc:docMk/>
          <pc:sldMk cId="3071678072" sldId="477"/>
        </pc:sldMkLst>
        <pc:spChg chg="mod">
          <ac:chgData name="Alfred Smith" userId="3c60a3631c0db8ad" providerId="LiveId" clId="{0761BD21-EAD3-491D-B74D-BFB938B236DA}" dt="2026-03-05T07:41:50.910" v="21"/>
          <ac:spMkLst>
            <pc:docMk/>
            <pc:sldMk cId="3071678072" sldId="477"/>
            <ac:spMk id="2" creationId="{25EFDFA3-35B4-A1DF-CC3F-7AE33A5EB425}"/>
          </ac:spMkLst>
        </pc:spChg>
        <pc:spChg chg="mod">
          <ac:chgData name="Alfred Smith" userId="3c60a3631c0db8ad" providerId="LiveId" clId="{0761BD21-EAD3-491D-B74D-BFB938B236DA}" dt="2026-03-05T07:41:55.089" v="22" actId="20577"/>
          <ac:spMkLst>
            <pc:docMk/>
            <pc:sldMk cId="3071678072" sldId="477"/>
            <ac:spMk id="4" creationId="{EE2AC625-9141-A801-F431-DD5F79396320}"/>
          </ac:spMkLst>
        </pc:spChg>
      </pc:sldChg>
      <pc:sldChg chg="modSp mod">
        <pc:chgData name="Alfred Smith" userId="3c60a3631c0db8ad" providerId="LiveId" clId="{0761BD21-EAD3-491D-B74D-BFB938B236DA}" dt="2026-03-05T07:42:55.276" v="26" actId="20577"/>
        <pc:sldMkLst>
          <pc:docMk/>
          <pc:sldMk cId="545305883" sldId="478"/>
        </pc:sldMkLst>
        <pc:spChg chg="mod">
          <ac:chgData name="Alfred Smith" userId="3c60a3631c0db8ad" providerId="LiveId" clId="{0761BD21-EAD3-491D-B74D-BFB938B236DA}" dt="2026-03-05T07:42:52.377" v="25" actId="404"/>
          <ac:spMkLst>
            <pc:docMk/>
            <pc:sldMk cId="545305883" sldId="478"/>
            <ac:spMk id="2" creationId="{10896621-06FB-4D9C-3CB1-CBBC1FB223F7}"/>
          </ac:spMkLst>
        </pc:spChg>
        <pc:spChg chg="mod">
          <ac:chgData name="Alfred Smith" userId="3c60a3631c0db8ad" providerId="LiveId" clId="{0761BD21-EAD3-491D-B74D-BFB938B236DA}" dt="2026-03-05T07:42:55.276" v="26" actId="20577"/>
          <ac:spMkLst>
            <pc:docMk/>
            <pc:sldMk cId="545305883" sldId="478"/>
            <ac:spMk id="4" creationId="{EE2AC625-9141-A801-F431-DD5F79396320}"/>
          </ac:spMkLst>
        </pc:spChg>
      </pc:sldChg>
      <pc:sldChg chg="modSp mod">
        <pc:chgData name="Alfred Smith" userId="3c60a3631c0db8ad" providerId="LiveId" clId="{0761BD21-EAD3-491D-B74D-BFB938B236DA}" dt="2026-03-05T07:43:40.894" v="29" actId="404"/>
        <pc:sldMkLst>
          <pc:docMk/>
          <pc:sldMk cId="3086979303" sldId="479"/>
        </pc:sldMkLst>
        <pc:spChg chg="mod">
          <ac:chgData name="Alfred Smith" userId="3c60a3631c0db8ad" providerId="LiveId" clId="{0761BD21-EAD3-491D-B74D-BFB938B236DA}" dt="2026-03-05T07:43:40.894" v="29" actId="404"/>
          <ac:spMkLst>
            <pc:docMk/>
            <pc:sldMk cId="3086979303" sldId="479"/>
            <ac:spMk id="2" creationId="{0520BA5B-7CE2-A526-2E42-7B54ED14B888}"/>
          </ac:spMkLst>
        </pc:spChg>
        <pc:spChg chg="mod">
          <ac:chgData name="Alfred Smith" userId="3c60a3631c0db8ad" providerId="LiveId" clId="{0761BD21-EAD3-491D-B74D-BFB938B236DA}" dt="2026-03-05T07:43:27.381" v="27" actId="20577"/>
          <ac:spMkLst>
            <pc:docMk/>
            <pc:sldMk cId="3086979303" sldId="479"/>
            <ac:spMk id="4" creationId="{EE2AC625-9141-A801-F431-DD5F7939632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2026/03/05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 dirty="0">
                <a:latin typeface="TimesNewRomanPS-BoldMT"/>
              </a:rPr>
              <a:t>30 Jesus’ Birth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1. John the Baptist’s birth foretold - Luke 1:5-25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The Birth of Jesus Foretold - Luke 1:26 – 38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Mary visits Elizabeth - Luke 1:39-56 (Center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Birth of John - Luke 1:57-80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Joseph’s Dream - Matthew 1:18-25 (Center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The Trip to Bethlehem - Luke 2:1-5 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Birth of Jesus - Luke 2:6–7 (Center)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8. The Shepherds and the Angels - Luke 2:8–20 (Right 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3110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2026/03/05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2026/03/05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2026/03/05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2026/03/05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2026/03/05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2026/03/05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2026/03/05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2026/03/05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2026/03/05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2026/03/05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2026/03/05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2026/03/05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A97B-337D-5025-BDE7-F98E4188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30-2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2BEE1-134B-8B70-2BB8-9226F1DF1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These materials are by the Kongki Ka Project and are made available to you under the terms of the Creative Commons Attribution </a:t>
            </a:r>
            <a:r>
              <a:rPr lang="en-IN" kern="100" dirty="0" err="1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ShareAlike</a:t>
            </a:r>
            <a:r>
              <a:rPr lang="en-IN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license 4.0.</a:t>
            </a:r>
            <a:endParaRPr lang="en-US" kern="100" dirty="0"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IN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have permission to share and redistribute these materials in any format and to make reasonable revisions and adaptations of this translation, provided that:</a:t>
            </a:r>
            <a:endParaRPr lang="en-US" kern="100" dirty="0"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IN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You include the above licence and source information.</a:t>
            </a:r>
            <a:endParaRPr lang="en-US" kern="100" dirty="0"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IN" kern="100" dirty="0">
                <a:solidFill>
                  <a:srgbClr val="2C3943"/>
                </a:solidFill>
                <a:highlight>
                  <a:srgbClr val="FFFFFF"/>
                </a:highlight>
                <a:latin typeface="PT Serif" panose="020A0603040505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If you redistribute these materials or create derivatives, you must distribute your contributions under the same license as the original.</a:t>
            </a:r>
            <a:endParaRPr lang="en-US" kern="100" dirty="0">
              <a:highlight>
                <a:srgbClr val="FFFFFF"/>
              </a:highligh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BAEEB950-8ED5-7BC6-1F1C-1B0E4A4457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9660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9"/>
    </mc:Choice>
    <mc:Fallback xmlns="">
      <p:transition spd="slow" advTm="28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E65A50-729B-A22C-8F24-1E30AF1867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D04B01-4BBC-1058-983F-EB30C07FB5C3}"/>
              </a:ext>
            </a:extLst>
          </p:cNvPr>
          <p:cNvSpPr txBox="1"/>
          <p:nvPr/>
        </p:nvSpPr>
        <p:spPr>
          <a:xfrm>
            <a:off x="289033" y="278255"/>
            <a:ext cx="270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लूका</a:t>
            </a:r>
            <a:r>
              <a:rPr lang="hi-IN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1:2</a:t>
            </a:r>
            <a:r>
              <a:rPr lang="en-US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8,29</a:t>
            </a:r>
            <a:endParaRPr lang="bo-CN" sz="2800" b="1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805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sz="6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CED397-0303-0093-F5B1-03DFC734DC39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3600" dirty="0"/>
              <a:t>📖 </a:t>
            </a:r>
            <a:r>
              <a:rPr lang="hi-IN" sz="3600" dirty="0"/>
              <a:t>लूका 1:30–31</a:t>
            </a:r>
            <a:br>
              <a:rPr lang="hi-IN" sz="3600" dirty="0"/>
            </a:br>
            <a:r>
              <a:rPr lang="hi-IN" sz="3600" dirty="0"/>
              <a:t>दूतले मरियमलाई भने – “डर नमान, मरियम; परमेश्वर तिमीप्रति धेरै प्रसन्न हुनुहुन्छ – तिमी गर्भवती हुनेछौ र छोरा जन्माउनेछौ; तिमीले उहाँलाई येशू बोलाउनु पर्छ।”</a:t>
            </a:r>
            <a:br>
              <a:rPr lang="hi-IN" sz="3600" dirty="0"/>
            </a:br>
            <a:r>
              <a:rPr lang="en-IN" sz="3600" dirty="0"/>
              <a:t>🎤 </a:t>
            </a:r>
            <a:r>
              <a:rPr lang="hi-IN" sz="3600" dirty="0"/>
              <a:t>आश्वस्त र नम्र स्वर</a:t>
            </a:r>
            <a:br>
              <a:rPr lang="hi-IN" sz="3600" dirty="0"/>
            </a:br>
            <a:r>
              <a:rPr lang="en-IN" sz="3600" dirty="0"/>
              <a:t>🔴 </a:t>
            </a:r>
            <a:r>
              <a:rPr lang="hi-IN" sz="3600" dirty="0"/>
              <a:t>परमेश्वरले मरियमलाई छोराको वाचा र नाम बताए।</a:t>
            </a:r>
            <a:br>
              <a:rPr lang="hi-IN" sz="3600" dirty="0"/>
            </a:br>
            <a:endParaRPr lang="hi-IN" sz="3600" dirty="0"/>
          </a:p>
        </p:txBody>
      </p:sp>
      <p:pic>
        <p:nvPicPr>
          <p:cNvPr id="17" name="Audio 16">
            <a:hlinkClick r:id="" action="ppaction://media"/>
            <a:extLst>
              <a:ext uri="{FF2B5EF4-FFF2-40B4-BE49-F238E27FC236}">
                <a16:creationId xmlns:a16="http://schemas.microsoft.com/office/drawing/2014/main" id="{B253DA4F-35D2-A97B-179C-982C9C8DBD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0737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98"/>
    </mc:Choice>
    <mc:Fallback xmlns="">
      <p:transition spd="slow" advTm="148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17A32C-57CB-C281-759E-98A0CA845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3278" y="0"/>
            <a:ext cx="1351527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12450C-72F2-8199-0B2F-E481BF88CE16}"/>
              </a:ext>
            </a:extLst>
          </p:cNvPr>
          <p:cNvSpPr txBox="1"/>
          <p:nvPr/>
        </p:nvSpPr>
        <p:spPr>
          <a:xfrm>
            <a:off x="289033" y="278255"/>
            <a:ext cx="270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लूका</a:t>
            </a:r>
            <a:r>
              <a:rPr lang="hi-IN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1:</a:t>
            </a:r>
            <a:r>
              <a:rPr lang="en-US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30,31</a:t>
            </a:r>
            <a:endParaRPr lang="bo-CN" sz="2800" b="1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6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sz="6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2E1E91-0BCB-4461-1BB1-8FAE4A9E3935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4000" dirty="0"/>
              <a:t>📖 </a:t>
            </a:r>
            <a:r>
              <a:rPr lang="hi-IN" sz="4000" dirty="0"/>
              <a:t>लूका 1:32</a:t>
            </a:r>
            <a:br>
              <a:rPr lang="hi-IN" sz="4000" dirty="0"/>
            </a:br>
            <a:r>
              <a:rPr lang="hi-IN" sz="4000" dirty="0"/>
              <a:t>येशू ठूलो हुनुहुनेछ – उहाँलाई परमप्रभुको सबैभन्दा उच्चको छोरा भनिनेछ – प्रभु परमेश्वरले उहाँलाई पुराना दिनका दाउदजस्तै राजा बनाउनुहुनेछ।</a:t>
            </a:r>
            <a:br>
              <a:rPr lang="hi-IN" sz="4000" dirty="0"/>
            </a:br>
            <a:r>
              <a:rPr lang="en-IN" sz="4000" dirty="0"/>
              <a:t>🎤 </a:t>
            </a:r>
            <a:r>
              <a:rPr lang="hi-IN" sz="4000" dirty="0"/>
              <a:t>गरिमामय र आशावादी स्वर</a:t>
            </a:r>
            <a:br>
              <a:rPr lang="hi-IN" sz="4000" dirty="0"/>
            </a:br>
            <a:r>
              <a:rPr lang="en-IN" sz="4000" dirty="0"/>
              <a:t>🔴 </a:t>
            </a:r>
            <a:r>
              <a:rPr lang="hi-IN" sz="4000" dirty="0"/>
              <a:t>उहाँको दैवी पहिचान र राजसी जिम्मेवारी देखाउँछ।</a:t>
            </a:r>
            <a:br>
              <a:rPr lang="hi-IN" sz="4000" dirty="0"/>
            </a:br>
            <a:endParaRPr lang="hi-IN" sz="4000" dirty="0"/>
          </a:p>
        </p:txBody>
      </p:sp>
      <p:pic>
        <p:nvPicPr>
          <p:cNvPr id="41" name="Audio 40">
            <a:hlinkClick r:id="" action="ppaction://media"/>
            <a:extLst>
              <a:ext uri="{FF2B5EF4-FFF2-40B4-BE49-F238E27FC236}">
                <a16:creationId xmlns:a16="http://schemas.microsoft.com/office/drawing/2014/main" id="{A332B15D-A96E-4A11-43DE-A895D76D0A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9168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87"/>
    </mc:Choice>
    <mc:Fallback xmlns="">
      <p:transition spd="slow" advTm="132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17A32C-57CB-C281-759E-98A0CA845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3278" y="0"/>
            <a:ext cx="1351527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BF7476-AF92-69AE-E11E-7220747739F3}"/>
              </a:ext>
            </a:extLst>
          </p:cNvPr>
          <p:cNvSpPr txBox="1"/>
          <p:nvPr/>
        </p:nvSpPr>
        <p:spPr>
          <a:xfrm>
            <a:off x="289033" y="278255"/>
            <a:ext cx="270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लूका</a:t>
            </a:r>
            <a:r>
              <a:rPr lang="hi-IN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1:</a:t>
            </a:r>
            <a:r>
              <a:rPr lang="en-US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32</a:t>
            </a:r>
            <a:endParaRPr lang="bo-CN" sz="2800" b="1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474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hi-IN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015D7F-3703-0B51-608A-E0C65970756B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3200" dirty="0"/>
              <a:t>📖 </a:t>
            </a:r>
            <a:r>
              <a:rPr lang="hi-IN" sz="3200" dirty="0"/>
              <a:t>लूका 1:33–34</a:t>
            </a:r>
            <a:br>
              <a:rPr lang="hi-IN" sz="3200" dirty="0"/>
            </a:br>
            <a:r>
              <a:rPr lang="hi-IN" sz="3200" dirty="0"/>
              <a:t>परमप्रभुको सबैभन्दा उच्चको छोरा – उहाँले आफ्नो मानिसमाथि सधैं शासन गर्नुहुनेछ; उनीहरू याकूबको वंशका हुन् – त्यो राज्य कहिल्यै अन्त्य नहुनेछ। – “यो कसरी हुन सक्छ?” मरियमले दूतलाई सोधिन् – “म कुँवारी हुँ।”</a:t>
            </a:r>
            <a:br>
              <a:rPr lang="hi-IN" sz="3200" dirty="0"/>
            </a:br>
            <a:r>
              <a:rPr lang="en-IN" sz="3200" dirty="0"/>
              <a:t>🎤 </a:t>
            </a:r>
            <a:r>
              <a:rPr lang="hi-IN" sz="3200" dirty="0"/>
              <a:t>गरिमामय र आश्चर्य मिश्रित स्वर</a:t>
            </a:r>
            <a:br>
              <a:rPr lang="hi-IN" sz="3200" dirty="0"/>
            </a:br>
            <a:r>
              <a:rPr lang="en-IN" sz="3200" dirty="0"/>
              <a:t>🔴 </a:t>
            </a:r>
            <a:r>
              <a:rPr lang="hi-IN" sz="3200" dirty="0"/>
              <a:t>उहाँको शासन अनन्त छ; मरियमले आफ्नो अवस्था बुझ्न प्रश्न गरिन्।</a:t>
            </a:r>
            <a:br>
              <a:rPr lang="hi-IN" sz="3200" dirty="0"/>
            </a:br>
            <a:endParaRPr lang="hi-IN" sz="32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8D92710-46D5-D520-9A27-67F5CEB3DB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89246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15"/>
    </mc:Choice>
    <mc:Fallback xmlns="">
      <p:transition spd="slow" advTm="14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FB158B-0F9F-C960-75E1-156AB843B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6020"/>
            <a:ext cx="12191999" cy="76656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FB3586-BE3D-D01F-B4D6-AC1065B7A04B}"/>
              </a:ext>
            </a:extLst>
          </p:cNvPr>
          <p:cNvSpPr txBox="1"/>
          <p:nvPr/>
        </p:nvSpPr>
        <p:spPr>
          <a:xfrm>
            <a:off x="9449888" y="278255"/>
            <a:ext cx="270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लूका</a:t>
            </a:r>
            <a:r>
              <a:rPr lang="hi-IN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1:</a:t>
            </a:r>
            <a:r>
              <a:rPr lang="en-US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33,34</a:t>
            </a:r>
            <a:endParaRPr lang="bo-CN" sz="2800" b="1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490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sz="6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EFDFA3-35B4-A1DF-CC3F-7AE33A5EB425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4000" dirty="0"/>
              <a:t>📖 </a:t>
            </a:r>
            <a:r>
              <a:rPr lang="hi-IN" sz="4000" dirty="0"/>
              <a:t>लूका 1:35</a:t>
            </a:r>
            <a:br>
              <a:rPr lang="hi-IN" sz="4000" dirty="0"/>
            </a:br>
            <a:r>
              <a:rPr lang="hi-IN" sz="4000" dirty="0"/>
              <a:t>दूतले जवाफ दिए – “पवित्र आत्मा तिमीमा आउँछ – परमप्रभुको शक्ति तिमीलाई ढाक्नेछ – त्यसैले जन्मिने पवित्रलाई परमप्रभुको छोरा भनिनेछ।”</a:t>
            </a:r>
            <a:br>
              <a:rPr lang="hi-IN" sz="4000" dirty="0"/>
            </a:br>
            <a:r>
              <a:rPr lang="en-IN" sz="4000" dirty="0"/>
              <a:t>🎤 </a:t>
            </a:r>
            <a:r>
              <a:rPr lang="hi-IN" sz="4000" dirty="0"/>
              <a:t>शान्त र स्पष्ट स्वर</a:t>
            </a:r>
            <a:br>
              <a:rPr lang="hi-IN" sz="4000" dirty="0"/>
            </a:br>
            <a:r>
              <a:rPr lang="en-IN" sz="4000" dirty="0"/>
              <a:t>🔴 </a:t>
            </a:r>
            <a:r>
              <a:rPr lang="hi-IN" sz="4000" dirty="0"/>
              <a:t>पवित्र आत्माको कामले उहााँलाई परमप्रभुको छोरा बनाउँछ।</a:t>
            </a:r>
            <a:br>
              <a:rPr lang="hi-IN" sz="4000" dirty="0"/>
            </a:br>
            <a:endParaRPr lang="hi-IN" sz="4000" dirty="0"/>
          </a:p>
        </p:txBody>
      </p:sp>
      <p:pic>
        <p:nvPicPr>
          <p:cNvPr id="33" name="Audio 32">
            <a:hlinkClick r:id="" action="ppaction://media"/>
            <a:extLst>
              <a:ext uri="{FF2B5EF4-FFF2-40B4-BE49-F238E27FC236}">
                <a16:creationId xmlns:a16="http://schemas.microsoft.com/office/drawing/2014/main" id="{8B68579A-E122-2C11-0BA2-13EB3134DB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7167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28"/>
    </mc:Choice>
    <mc:Fallback xmlns="">
      <p:transition spd="slow" advTm="174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938BB9-1017-03B6-ED07-7E07E8EB18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71" r="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E56183-2B12-CBB6-5B3C-2BE8A596166C}"/>
              </a:ext>
            </a:extLst>
          </p:cNvPr>
          <p:cNvSpPr txBox="1"/>
          <p:nvPr/>
        </p:nvSpPr>
        <p:spPr>
          <a:xfrm>
            <a:off x="289033" y="278255"/>
            <a:ext cx="270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लूका</a:t>
            </a:r>
            <a:r>
              <a:rPr lang="hi-IN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1:</a:t>
            </a:r>
            <a:r>
              <a:rPr lang="en-US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35</a:t>
            </a:r>
            <a:endParaRPr lang="bo-CN" sz="2800" b="1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564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sz="7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896621-06FB-4D9C-3CB1-CBBC1FB223F7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3200" dirty="0"/>
              <a:t>📖 </a:t>
            </a:r>
            <a:r>
              <a:rPr lang="hi-IN" sz="3200" dirty="0"/>
              <a:t>लूका 1:36–37</a:t>
            </a:r>
            <a:br>
              <a:rPr lang="hi-IN" sz="3200" dirty="0"/>
            </a:br>
            <a:r>
              <a:rPr lang="hi-IN" sz="3200" dirty="0"/>
              <a:t>तिम्रो नातेदार एलिजाबेथले बच्चा पाउनेछिन् – उनी बूढी भए पनि; मानिसहरूले सोच्थे उनी सन्तान पाउन सक्दिनन् – तर उनी अहिले छैठौं महिनादेखि गर्भवती छिन्; किनभने परमेश्वरले जे भन्छन् – त्यो सधैं पूरा हुन्छ।</a:t>
            </a:r>
            <a:br>
              <a:rPr lang="hi-IN" sz="3200" dirty="0"/>
            </a:br>
            <a:r>
              <a:rPr lang="en-IN" sz="3200" dirty="0"/>
              <a:t>🎤 </a:t>
            </a:r>
            <a:r>
              <a:rPr lang="hi-IN" sz="3200" dirty="0"/>
              <a:t>आश्चर्य र आशाको स्वर</a:t>
            </a:r>
            <a:br>
              <a:rPr lang="hi-IN" sz="3200" dirty="0"/>
            </a:br>
            <a:r>
              <a:rPr lang="en-IN" sz="3200" dirty="0"/>
              <a:t>🔴 </a:t>
            </a:r>
            <a:r>
              <a:rPr lang="hi-IN" sz="3200" dirty="0"/>
              <a:t>परमेश्वरका वचनले असम्भवलाई पनि पूरा गर्छ; भरोसा राख।</a:t>
            </a:r>
            <a:br>
              <a:rPr lang="hi-IN" sz="3200" dirty="0"/>
            </a:br>
            <a:endParaRPr lang="hi-IN" sz="32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16FBB24-7072-03F6-FFF3-C2BECC646FF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4530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05"/>
    </mc:Choice>
    <mc:Fallback xmlns="">
      <p:transition spd="slow" advTm="169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A0D1E5-5EB3-9BD2-9D64-83674CF362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95" b="27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41170F-FCA5-5E4B-A360-FFE4E2D404A2}"/>
              </a:ext>
            </a:extLst>
          </p:cNvPr>
          <p:cNvSpPr txBox="1"/>
          <p:nvPr/>
        </p:nvSpPr>
        <p:spPr>
          <a:xfrm>
            <a:off x="572344" y="3574366"/>
            <a:ext cx="4101353" cy="1920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hi-IN" sz="4400" dirty="0">
                <a:solidFill>
                  <a:schemeClr val="bg1"/>
                </a:solidFill>
              </a:rPr>
              <a:t>येशूका जन्‍मको भविष्‍यवाणी</a:t>
            </a:r>
            <a:r>
              <a:rPr lang="en-US" sz="4400" dirty="0">
                <a:solidFill>
                  <a:schemeClr val="bg1"/>
                </a:solidFill>
                <a:latin typeface="TimesNewRomanPSMT"/>
              </a:rPr>
              <a:t>– </a:t>
            </a:r>
          </a:p>
          <a:p>
            <a:pPr algn="ctr"/>
            <a:r>
              <a:rPr lang="hi-IN" sz="4400" cap="all" dirty="0">
                <a:solidFill>
                  <a:schemeClr val="bg1"/>
                </a:solidFill>
              </a:rPr>
              <a:t>लूका</a:t>
            </a:r>
            <a:r>
              <a:rPr lang="en-US" sz="4400" dirty="0">
                <a:solidFill>
                  <a:schemeClr val="bg1"/>
                </a:solidFill>
                <a:latin typeface="TimesNewRomanPSMT"/>
              </a:rPr>
              <a:t> 1:26 – 38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975CCB-BA93-D1B0-7011-B2970D53A9F4}"/>
              </a:ext>
            </a:extLst>
          </p:cNvPr>
          <p:cNvSpPr txBox="1"/>
          <p:nvPr/>
        </p:nvSpPr>
        <p:spPr>
          <a:xfrm>
            <a:off x="572344" y="5674145"/>
            <a:ext cx="6591992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kern="1200" dirty="0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This work is licensed under a Creative Commons Attribution-</a:t>
            </a:r>
            <a:r>
              <a:rPr lang="en-US" sz="1800" kern="1200" dirty="0" err="1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ShareAlike</a:t>
            </a:r>
            <a:r>
              <a:rPr lang="en-US" sz="1800" kern="1200" dirty="0">
                <a:solidFill>
                  <a:srgbClr val="FFFFFF"/>
                </a:solidFill>
                <a:effectLst/>
                <a:latin typeface="Aptos"/>
                <a:ea typeface="Aptos"/>
                <a:cs typeface="Arial" panose="020B0604020202020204" pitchFamily="34" charset="0"/>
              </a:rPr>
              <a:t> 4.0 International License</a:t>
            </a:r>
            <a:endParaRPr lang="en-US" sz="2400" kern="100" dirty="0">
              <a:effectLst/>
              <a:latin typeface="Aptos"/>
              <a:ea typeface="Apto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377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E4F74A-36A2-04F5-2E82-339321B668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5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97BD3-BE36-5B26-66A9-0B0FB89F752B}"/>
              </a:ext>
            </a:extLst>
          </p:cNvPr>
          <p:cNvSpPr txBox="1"/>
          <p:nvPr/>
        </p:nvSpPr>
        <p:spPr>
          <a:xfrm>
            <a:off x="289033" y="278255"/>
            <a:ext cx="270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लूका</a:t>
            </a:r>
            <a:r>
              <a:rPr lang="hi-IN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1:</a:t>
            </a:r>
            <a:r>
              <a:rPr lang="en-US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36,37</a:t>
            </a:r>
            <a:endParaRPr lang="bo-CN" sz="2800" b="1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96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sz="8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20BA5B-7CE2-A526-2E42-7B54ED14B888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3600" dirty="0"/>
              <a:t>📖 </a:t>
            </a:r>
            <a:r>
              <a:rPr lang="hi-IN" sz="3600" dirty="0"/>
              <a:t>लूका 1:38</a:t>
            </a:r>
            <a:br>
              <a:rPr lang="hi-IN" sz="3600" dirty="0"/>
            </a:br>
            <a:r>
              <a:rPr lang="hi-IN" sz="3600" dirty="0"/>
              <a:t>“म प्रभुको दासी हुँ,” मरियमले जवाफ दिइन् – “जसरी तिमीले भनेझैँ यो मेरो साथ पूरा होस्।” – त्यसपछि दूतले उनलाई छोडेर गयो।</a:t>
            </a:r>
            <a:br>
              <a:rPr lang="hi-IN" sz="3600" dirty="0"/>
            </a:br>
            <a:r>
              <a:rPr lang="en-IN" sz="3600" dirty="0"/>
              <a:t>🎤 </a:t>
            </a:r>
            <a:r>
              <a:rPr lang="hi-IN" sz="3600" dirty="0"/>
              <a:t>नम्र र समर्पित स्वर</a:t>
            </a:r>
            <a:br>
              <a:rPr lang="hi-IN" sz="3600" dirty="0"/>
            </a:br>
            <a:r>
              <a:rPr lang="en-IN" sz="3600" dirty="0"/>
              <a:t>🔴 </a:t>
            </a:r>
            <a:r>
              <a:rPr lang="hi-IN" sz="3600" dirty="0"/>
              <a:t>मरियमले विश्वास र स्वीकृति देखाइन्; परमेश्वरको वचन स्वीकार गरिन्।</a:t>
            </a:r>
            <a:br>
              <a:rPr lang="hi-IN" sz="3600" dirty="0"/>
            </a:br>
            <a:endParaRPr lang="hi-IN" sz="36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374E4642-1E97-7366-9613-C48C4C9EDB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08697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97"/>
    </mc:Choice>
    <mc:Fallback xmlns="">
      <p:transition spd="slow" advTm="107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A0D1E5-5EB3-9BD2-9D64-83674CF362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95" b="27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662A30-F3C9-2B79-1DBB-2D77BA00C4FF}"/>
              </a:ext>
            </a:extLst>
          </p:cNvPr>
          <p:cNvSpPr txBox="1"/>
          <p:nvPr/>
        </p:nvSpPr>
        <p:spPr>
          <a:xfrm>
            <a:off x="9988205" y="278255"/>
            <a:ext cx="270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लूका</a:t>
            </a:r>
            <a:r>
              <a:rPr lang="hi-IN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1:</a:t>
            </a:r>
            <a:r>
              <a:rPr lang="en-US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38</a:t>
            </a:r>
            <a:endParaRPr lang="bo-CN" sz="2800" b="1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250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US" sz="5400" b="0" i="0" u="none" strike="noStrike" baseline="0" dirty="0">
              <a:latin typeface="TimesNewRomanPSM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096000" y="242596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hi-IN" sz="5400" dirty="0"/>
              <a:t>येशूका जन्‍मको भविष्‍यवाणी</a:t>
            </a:r>
            <a:r>
              <a:rPr lang="en-US" sz="5400" dirty="0">
                <a:latin typeface="TimesNewRomanPSMT"/>
              </a:rPr>
              <a:t> </a:t>
            </a:r>
          </a:p>
          <a:p>
            <a:pPr algn="ctr"/>
            <a:r>
              <a:rPr lang="hi-IN" sz="5400" cap="all" dirty="0"/>
              <a:t>लूका</a:t>
            </a:r>
            <a:r>
              <a:rPr lang="en-US" sz="5400" dirty="0">
                <a:latin typeface="TimesNewRomanPSMT"/>
              </a:rPr>
              <a:t> 1:26 – 38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89704D0-E016-52F3-BB4D-F5595ECD9C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0"/>
    </mc:Choice>
    <mc:Fallback xmlns="">
      <p:transition spd="slow" advTm="2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A0D1E5-5EB3-9BD2-9D64-83674CF362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95" b="27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2BFAC6-D136-6D3A-5F57-F6CD7545D289}"/>
              </a:ext>
            </a:extLst>
          </p:cNvPr>
          <p:cNvSpPr txBox="1"/>
          <p:nvPr/>
        </p:nvSpPr>
        <p:spPr>
          <a:xfrm>
            <a:off x="572344" y="3574366"/>
            <a:ext cx="4101353" cy="19204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hi-IN" sz="4400" dirty="0">
                <a:solidFill>
                  <a:schemeClr val="bg1"/>
                </a:solidFill>
              </a:rPr>
              <a:t>येशूका जन्‍मको भविष्‍यवाणी</a:t>
            </a:r>
            <a:r>
              <a:rPr lang="en-US" sz="4400" dirty="0">
                <a:solidFill>
                  <a:schemeClr val="bg1"/>
                </a:solidFill>
                <a:latin typeface="TimesNewRomanPSMT"/>
              </a:rPr>
              <a:t>– </a:t>
            </a:r>
          </a:p>
          <a:p>
            <a:pPr algn="ctr"/>
            <a:r>
              <a:rPr lang="hi-IN" sz="4400" cap="all" dirty="0">
                <a:solidFill>
                  <a:schemeClr val="bg1"/>
                </a:solidFill>
              </a:rPr>
              <a:t>लूका</a:t>
            </a:r>
            <a:r>
              <a:rPr lang="en-US" sz="4400" dirty="0">
                <a:solidFill>
                  <a:schemeClr val="bg1"/>
                </a:solidFill>
                <a:latin typeface="TimesNewRomanPSMT"/>
              </a:rPr>
              <a:t> 1:26 – 38</a:t>
            </a:r>
          </a:p>
        </p:txBody>
      </p:sp>
    </p:spTree>
    <p:extLst>
      <p:ext uri="{BB962C8B-B14F-4D97-AF65-F5344CB8AC3E}">
        <p14:creationId xmlns:p14="http://schemas.microsoft.com/office/powerpoint/2010/main" val="1743624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8184BD-88F1-BA02-40C1-D8403D0EEC0D}"/>
              </a:ext>
            </a:extLst>
          </p:cNvPr>
          <p:cNvSpPr txBox="1"/>
          <p:nvPr/>
        </p:nvSpPr>
        <p:spPr>
          <a:xfrm>
            <a:off x="6096000" y="82296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4000" dirty="0"/>
              <a:t>📖 </a:t>
            </a:r>
            <a:r>
              <a:rPr lang="hi-IN" sz="4000" dirty="0"/>
              <a:t>लूका 1:26</a:t>
            </a:r>
            <a:br>
              <a:rPr lang="hi-IN" sz="4000" dirty="0"/>
            </a:br>
            <a:r>
              <a:rPr lang="hi-IN" sz="4000" dirty="0"/>
              <a:t>एलिजाबेथ गर्भवती भएकाको छैठौं महिनामा – परमेश्वरले दूत गाब्रिएललाई गलीलको नासरेथ भन्ने सहरमा पठाउनुभयो।</a:t>
            </a:r>
            <a:br>
              <a:rPr lang="hi-IN" sz="4000" dirty="0"/>
            </a:br>
            <a:r>
              <a:rPr lang="en-IN" sz="4000" dirty="0"/>
              <a:t>🎤 </a:t>
            </a:r>
            <a:r>
              <a:rPr lang="hi-IN" sz="4000" dirty="0"/>
              <a:t>शान्त जानकारी दिने स्वर</a:t>
            </a:r>
            <a:br>
              <a:rPr lang="hi-IN" sz="4000" dirty="0"/>
            </a:br>
            <a:r>
              <a:rPr lang="en-IN" sz="4000" dirty="0"/>
              <a:t>🔴 </a:t>
            </a:r>
            <a:r>
              <a:rPr lang="hi-IN" sz="4000" dirty="0"/>
              <a:t>परमेश्वरले आफ्नो योजना सुरु गर्न दूत पठाउनुभयो।</a:t>
            </a:r>
            <a:br>
              <a:rPr lang="hi-IN" sz="4000" dirty="0"/>
            </a:br>
            <a:endParaRPr lang="hi-IN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sz="7200" dirty="0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6C2AF7B8-60F8-D310-1375-41CFB329018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5476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75"/>
    </mc:Choice>
    <mc:Fallback xmlns="">
      <p:transition spd="slow" advTm="82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97562D-78EC-4191-F43C-E64B3C079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6899"/>
            <a:ext cx="12191999" cy="69348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B7C690-CB24-C1CE-D530-4B0A02AEE77F}"/>
              </a:ext>
            </a:extLst>
          </p:cNvPr>
          <p:cNvSpPr txBox="1"/>
          <p:nvPr/>
        </p:nvSpPr>
        <p:spPr>
          <a:xfrm>
            <a:off x="10037195" y="278255"/>
            <a:ext cx="270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लूका</a:t>
            </a:r>
            <a:r>
              <a:rPr lang="hi-IN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1:26</a:t>
            </a:r>
            <a:endParaRPr lang="bo-CN" sz="2800" b="1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2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IN" sz="6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122783-39B6-E192-5C29-DF87795EE038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3600" dirty="0"/>
              <a:t>📖 </a:t>
            </a:r>
            <a:r>
              <a:rPr lang="hi-IN" sz="3600" dirty="0"/>
              <a:t>लूका 1:27</a:t>
            </a:r>
            <a:br>
              <a:rPr lang="hi-IN" sz="3600" dirty="0"/>
            </a:br>
            <a:r>
              <a:rPr lang="hi-IN" sz="3600" dirty="0"/>
              <a:t>उहाँलाई एक कुँवारीलाई पठाइएको थियो – त्यो केटी जो जोसेफ नामका मानिससँग सगाई भएकी थिइन्; जोसेफ दाउदको वंशबाट हुनुहुन्थ्यो – कुँवारीको नाम मरियम थियो।</a:t>
            </a:r>
            <a:br>
              <a:rPr lang="hi-IN" sz="3600" dirty="0"/>
            </a:br>
            <a:r>
              <a:rPr lang="en-IN" sz="3600" dirty="0"/>
              <a:t>🎤 </a:t>
            </a:r>
            <a:r>
              <a:rPr lang="hi-IN" sz="3600" dirty="0"/>
              <a:t>शान्त जानकारी दिने स्वर</a:t>
            </a:r>
            <a:br>
              <a:rPr lang="hi-IN" sz="3600" dirty="0"/>
            </a:br>
            <a:r>
              <a:rPr lang="en-IN" sz="3600" dirty="0"/>
              <a:t>🔴 </a:t>
            </a:r>
            <a:r>
              <a:rPr lang="hi-IN" sz="3600" dirty="0"/>
              <a:t>परमेश्वरले साधारण परिवारमा आफ्नो योजना सुरु गर्नुभयो।</a:t>
            </a:r>
            <a:br>
              <a:rPr lang="hi-IN" sz="3600" dirty="0"/>
            </a:br>
            <a:endParaRPr lang="hi-IN" sz="3600" dirty="0"/>
          </a:p>
        </p:txBody>
      </p:sp>
      <p:pic>
        <p:nvPicPr>
          <p:cNvPr id="12" name="Audio 11">
            <a:hlinkClick r:id="" action="ppaction://media"/>
            <a:extLst>
              <a:ext uri="{FF2B5EF4-FFF2-40B4-BE49-F238E27FC236}">
                <a16:creationId xmlns:a16="http://schemas.microsoft.com/office/drawing/2014/main" id="{99C8A849-3F19-B19F-4D88-F890ECC8E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4541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70"/>
    </mc:Choice>
    <mc:Fallback xmlns="">
      <p:transition spd="slow" advTm="124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49A4E7-66DD-1B2A-B2CF-C569552B44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5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8A6662-7FD2-46B5-6880-A8D2DE49CC14}"/>
              </a:ext>
            </a:extLst>
          </p:cNvPr>
          <p:cNvSpPr txBox="1"/>
          <p:nvPr/>
        </p:nvSpPr>
        <p:spPr>
          <a:xfrm>
            <a:off x="10037195" y="278255"/>
            <a:ext cx="27094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लूका</a:t>
            </a:r>
            <a:r>
              <a:rPr lang="hi-IN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 1:2</a:t>
            </a:r>
            <a:r>
              <a:rPr lang="en-US" sz="2800" i="0" u="none" strike="noStrike" baseline="0" dirty="0">
                <a:solidFill>
                  <a:schemeClr val="bg1"/>
                </a:solidFill>
                <a:latin typeface="Mangal" panose="02040503050203030202" pitchFamily="18" charset="0"/>
                <a:cs typeface="Mangal" panose="02040503050203030202" pitchFamily="18" charset="0"/>
              </a:rPr>
              <a:t>7</a:t>
            </a:r>
            <a:endParaRPr lang="bo-CN" sz="2800" b="1" cap="all" dirty="0">
              <a:solidFill>
                <a:schemeClr val="bg1"/>
              </a:solidFill>
              <a:latin typeface="Mangal" panose="02040503050203030202" pitchFamily="18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1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2AC625-9141-A801-F431-DD5F79396320}"/>
              </a:ext>
            </a:extLst>
          </p:cNvPr>
          <p:cNvSpPr txBox="1"/>
          <p:nvPr/>
        </p:nvSpPr>
        <p:spPr>
          <a:xfrm>
            <a:off x="110836" y="166255"/>
            <a:ext cx="5818909" cy="65581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hi-IN" sz="3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A45EED-189D-C03A-D384-D6A06A1C7436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sz="3200" dirty="0"/>
              <a:t>📖 </a:t>
            </a:r>
            <a:r>
              <a:rPr lang="hi-IN" sz="3200" dirty="0"/>
              <a:t>लूका 1:28–29</a:t>
            </a:r>
            <a:br>
              <a:rPr lang="hi-IN" sz="3200" dirty="0"/>
            </a:br>
            <a:r>
              <a:rPr lang="hi-IN" sz="3200" dirty="0"/>
              <a:t>दूतले मरियमलाई अभिवादन गर्नुभयो – “प्रभुले तिमीलाई विशेष रूपमा आशीर्वाद दिनुभएको छ; उहाँ तिमी संग हुनुहुन्छ।” – मरियम यी शब्दले धेरै चिन्तित भइन् – उहाँले सोचिन् – यो अभिवादन कस्तो हुन सक्छ?</a:t>
            </a:r>
            <a:br>
              <a:rPr lang="hi-IN" sz="3200" dirty="0"/>
            </a:br>
            <a:r>
              <a:rPr lang="en-IN" sz="3200" dirty="0"/>
              <a:t>🎤 </a:t>
            </a:r>
            <a:r>
              <a:rPr lang="hi-IN" sz="3200" dirty="0"/>
              <a:t>नम्र र आश्चर्यजनक स्वर</a:t>
            </a:r>
            <a:br>
              <a:rPr lang="hi-IN" sz="3200" dirty="0"/>
            </a:br>
            <a:r>
              <a:rPr lang="en-IN" sz="3200" dirty="0"/>
              <a:t>🔴 </a:t>
            </a:r>
            <a:r>
              <a:rPr lang="hi-IN" sz="3200" dirty="0"/>
              <a:t>परमेश्वरले मरियमलाई अनुग्रह दिनुभयो; हामीले पनि विश्वास र शान्ति खोज्न सक्छौं।</a:t>
            </a:r>
            <a:br>
              <a:rPr lang="hi-IN" sz="3200" dirty="0"/>
            </a:br>
            <a:endParaRPr lang="hi-IN" sz="3200" dirty="0"/>
          </a:p>
        </p:txBody>
      </p:sp>
      <p:pic>
        <p:nvPicPr>
          <p:cNvPr id="27" name="Audio 26">
            <a:hlinkClick r:id="" action="ppaction://media"/>
            <a:extLst>
              <a:ext uri="{FF2B5EF4-FFF2-40B4-BE49-F238E27FC236}">
                <a16:creationId xmlns:a16="http://schemas.microsoft.com/office/drawing/2014/main" id="{5A3918BA-A3EB-858B-810E-8FFC5633AA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118750" t="-118750" r="-118750" b="-118750"/>
          <a:stretch>
            <a:fillRect/>
          </a:stretch>
        </p:blipFill>
        <p:spPr>
          <a:xfrm>
            <a:off x="10052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6612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99"/>
    </mc:Choice>
    <mc:Fallback xmlns="">
      <p:transition spd="slow" advTm="17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707</Words>
  <Application>Microsoft Office PowerPoint</Application>
  <PresentationFormat>Widescreen</PresentationFormat>
  <Paragraphs>40</Paragraphs>
  <Slides>22</Slides>
  <Notes>1</Notes>
  <HiddenSlides>0</HiddenSlides>
  <MMClips>11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Aptos</vt:lpstr>
      <vt:lpstr>Arial</vt:lpstr>
      <vt:lpstr>Calibri</vt:lpstr>
      <vt:lpstr>Calibri Light</vt:lpstr>
      <vt:lpstr>Mangal</vt:lpstr>
      <vt:lpstr>PT Serif</vt:lpstr>
      <vt:lpstr>Symbol</vt:lpstr>
      <vt:lpstr>TimesNewRomanPS-BoldMT</vt:lpstr>
      <vt:lpstr>TimesNewRomanPSMT</vt:lpstr>
      <vt:lpstr>Office Theme</vt:lpstr>
      <vt:lpstr>30-2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Alfred Smith</cp:lastModifiedBy>
  <cp:revision>56</cp:revision>
  <dcterms:created xsi:type="dcterms:W3CDTF">2021-07-20T09:23:46Z</dcterms:created>
  <dcterms:modified xsi:type="dcterms:W3CDTF">2026-03-05T07:43:47Z</dcterms:modified>
</cp:coreProperties>
</file>