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68" r:id="rId2"/>
    <p:sldId id="438" r:id="rId3"/>
    <p:sldId id="439" r:id="rId4"/>
    <p:sldId id="475" r:id="rId5"/>
    <p:sldId id="259" r:id="rId6"/>
    <p:sldId id="442" r:id="rId7"/>
    <p:sldId id="480" r:id="rId8"/>
    <p:sldId id="444" r:id="rId9"/>
    <p:sldId id="481" r:id="rId10"/>
    <p:sldId id="470" r:id="rId11"/>
    <p:sldId id="482" r:id="rId12"/>
    <p:sldId id="446" r:id="rId13"/>
    <p:sldId id="483" r:id="rId14"/>
    <p:sldId id="472" r:id="rId15"/>
    <p:sldId id="484" r:id="rId16"/>
    <p:sldId id="448" r:id="rId17"/>
    <p:sldId id="485" r:id="rId18"/>
    <p:sldId id="474" r:id="rId19"/>
    <p:sldId id="486" r:id="rId20"/>
    <p:sldId id="476" r:id="rId21"/>
    <p:sldId id="487" r:id="rId22"/>
    <p:sldId id="452" r:id="rId23"/>
    <p:sldId id="488" r:id="rId24"/>
    <p:sldId id="477" r:id="rId25"/>
    <p:sldId id="489" r:id="rId26"/>
    <p:sldId id="478" r:id="rId27"/>
    <p:sldId id="490" r:id="rId28"/>
    <p:sldId id="4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5D7EE-8044-4C23-ADC9-98F7B4652C79}" v="17" dt="2026-03-05T07:56:33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7" autoAdjust="0"/>
    <p:restoredTop sz="83852" autoAdjust="0"/>
  </p:normalViewPr>
  <p:slideViewPr>
    <p:cSldViewPr snapToGrid="0">
      <p:cViewPr varScale="1">
        <p:scale>
          <a:sx n="56" d="100"/>
          <a:sy n="56" d="100"/>
        </p:scale>
        <p:origin x="72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undo custSel modSld">
      <pc:chgData name="Alfred Smith" userId="3c60a3631c0db8ad" providerId="LiveId" clId="{0761BD21-EAD3-491D-B74D-BFB938B236DA}" dt="2026-03-05T07:56:33.218" v="34"/>
      <pc:docMkLst>
        <pc:docMk/>
      </pc:docMkLst>
      <pc:sldChg chg="modSp mod">
        <pc:chgData name="Alfred Smith" userId="3c60a3631c0db8ad" providerId="LiveId" clId="{0761BD21-EAD3-491D-B74D-BFB938B236DA}" dt="2026-03-05T07:46:46.148" v="6" actId="20577"/>
        <pc:sldMkLst>
          <pc:docMk/>
          <pc:sldMk cId="454763615" sldId="259"/>
        </pc:sldMkLst>
        <pc:spChg chg="mod">
          <ac:chgData name="Alfred Smith" userId="3c60a3631c0db8ad" providerId="LiveId" clId="{0761BD21-EAD3-491D-B74D-BFB938B236DA}" dt="2026-03-05T07:46:43.155" v="5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0761BD21-EAD3-491D-B74D-BFB938B236DA}" dt="2026-03-05T07:46:46.148" v="6" actId="20577"/>
          <ac:spMkLst>
            <pc:docMk/>
            <pc:sldMk cId="454763615" sldId="259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45:06.328" v="1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5T07:45:04.434" v="0" actId="21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5T07:45:06.328" v="1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5T07:45:23.584" v="3" actId="27636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5T07:45:23.584" v="3" actId="27636"/>
          <ac:spMkLst>
            <pc:docMk/>
            <pc:sldMk cId="3596600315" sldId="468"/>
            <ac:spMk id="3" creationId="{0162BEE1-134B-8B70-2BB8-9226F1DF1614}"/>
          </ac:spMkLst>
        </pc:spChg>
      </pc:sldChg>
      <pc:sldChg chg="addSp modSp">
        <pc:chgData name="Alfred Smith" userId="3c60a3631c0db8ad" providerId="LiveId" clId="{0761BD21-EAD3-491D-B74D-BFB938B236DA}" dt="2026-03-05T07:46:00.832" v="4"/>
        <pc:sldMkLst>
          <pc:docMk/>
          <pc:sldMk cId="1843650348" sldId="475"/>
        </pc:sldMkLst>
        <pc:spChg chg="add mod">
          <ac:chgData name="Alfred Smith" userId="3c60a3631c0db8ad" providerId="LiveId" clId="{0761BD21-EAD3-491D-B74D-BFB938B236DA}" dt="2026-03-05T07:46:00.832" v="4"/>
          <ac:spMkLst>
            <pc:docMk/>
            <pc:sldMk cId="1843650348" sldId="475"/>
            <ac:spMk id="3" creationId="{96A4B483-706B-AB1A-7928-97865A3EACAA}"/>
          </ac:spMkLst>
        </pc:spChg>
      </pc:sldChg>
      <pc:sldChg chg="modSp mod">
        <pc:chgData name="Alfred Smith" userId="3c60a3631c0db8ad" providerId="LiveId" clId="{0761BD21-EAD3-491D-B74D-BFB938B236DA}" dt="2026-03-05T07:47:18.065" v="8" actId="20577"/>
        <pc:sldMkLst>
          <pc:docMk/>
          <pc:sldMk cId="2426234240" sldId="480"/>
        </pc:sldMkLst>
        <pc:spChg chg="mod">
          <ac:chgData name="Alfred Smith" userId="3c60a3631c0db8ad" providerId="LiveId" clId="{0761BD21-EAD3-491D-B74D-BFB938B236DA}" dt="2026-03-05T07:47:15.115" v="7"/>
          <ac:spMkLst>
            <pc:docMk/>
            <pc:sldMk cId="2426234240" sldId="480"/>
            <ac:spMk id="3" creationId="{A58184BD-88F1-BA02-40C1-D8403D0EEC0D}"/>
          </ac:spMkLst>
        </pc:spChg>
        <pc:spChg chg="mod">
          <ac:chgData name="Alfred Smith" userId="3c60a3631c0db8ad" providerId="LiveId" clId="{0761BD21-EAD3-491D-B74D-BFB938B236DA}" dt="2026-03-05T07:47:18.065" v="8" actId="20577"/>
          <ac:spMkLst>
            <pc:docMk/>
            <pc:sldMk cId="2426234240" sldId="480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48:02.280" v="11" actId="20577"/>
        <pc:sldMkLst>
          <pc:docMk/>
          <pc:sldMk cId="4133885173" sldId="481"/>
        </pc:sldMkLst>
        <pc:spChg chg="mod">
          <ac:chgData name="Alfred Smith" userId="3c60a3631c0db8ad" providerId="LiveId" clId="{0761BD21-EAD3-491D-B74D-BFB938B236DA}" dt="2026-03-05T07:47:57.514" v="10" actId="404"/>
          <ac:spMkLst>
            <pc:docMk/>
            <pc:sldMk cId="4133885173" sldId="481"/>
            <ac:spMk id="3" creationId="{A58184BD-88F1-BA02-40C1-D8403D0EEC0D}"/>
          </ac:spMkLst>
        </pc:spChg>
        <pc:spChg chg="mod">
          <ac:chgData name="Alfred Smith" userId="3c60a3631c0db8ad" providerId="LiveId" clId="{0761BD21-EAD3-491D-B74D-BFB938B236DA}" dt="2026-03-05T07:48:02.280" v="11" actId="20577"/>
          <ac:spMkLst>
            <pc:docMk/>
            <pc:sldMk cId="4133885173" sldId="481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0:00.148" v="13" actId="20577"/>
        <pc:sldMkLst>
          <pc:docMk/>
          <pc:sldMk cId="1488061569" sldId="482"/>
        </pc:sldMkLst>
        <pc:spChg chg="mod">
          <ac:chgData name="Alfred Smith" userId="3c60a3631c0db8ad" providerId="LiveId" clId="{0761BD21-EAD3-491D-B74D-BFB938B236DA}" dt="2026-03-05T07:49:56.957" v="12"/>
          <ac:spMkLst>
            <pc:docMk/>
            <pc:sldMk cId="1488061569" sldId="482"/>
            <ac:spMk id="3" creationId="{A58184BD-88F1-BA02-40C1-D8403D0EEC0D}"/>
          </ac:spMkLst>
        </pc:spChg>
        <pc:spChg chg="mod">
          <ac:chgData name="Alfred Smith" userId="3c60a3631c0db8ad" providerId="LiveId" clId="{0761BD21-EAD3-491D-B74D-BFB938B236DA}" dt="2026-03-05T07:50:00.148" v="13" actId="20577"/>
          <ac:spMkLst>
            <pc:docMk/>
            <pc:sldMk cId="1488061569" sldId="482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0:45.023" v="15" actId="20577"/>
        <pc:sldMkLst>
          <pc:docMk/>
          <pc:sldMk cId="3818550198" sldId="483"/>
        </pc:sldMkLst>
        <pc:spChg chg="mod">
          <ac:chgData name="Alfred Smith" userId="3c60a3631c0db8ad" providerId="LiveId" clId="{0761BD21-EAD3-491D-B74D-BFB938B236DA}" dt="2026-03-05T07:50:42.265" v="14"/>
          <ac:spMkLst>
            <pc:docMk/>
            <pc:sldMk cId="3818550198" sldId="483"/>
            <ac:spMk id="2" creationId="{C8303A08-216E-4ADD-A05D-31769297327A}"/>
          </ac:spMkLst>
        </pc:spChg>
        <pc:spChg chg="mod">
          <ac:chgData name="Alfred Smith" userId="3c60a3631c0db8ad" providerId="LiveId" clId="{0761BD21-EAD3-491D-B74D-BFB938B236DA}" dt="2026-03-05T07:50:45.023" v="15" actId="20577"/>
          <ac:spMkLst>
            <pc:docMk/>
            <pc:sldMk cId="3818550198" sldId="483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1:30.487" v="17"/>
        <pc:sldMkLst>
          <pc:docMk/>
          <pc:sldMk cId="1072803776" sldId="484"/>
        </pc:sldMkLst>
        <pc:spChg chg="mod">
          <ac:chgData name="Alfred Smith" userId="3c60a3631c0db8ad" providerId="LiveId" clId="{0761BD21-EAD3-491D-B74D-BFB938B236DA}" dt="2026-03-05T07:51:30.487" v="17"/>
          <ac:spMkLst>
            <pc:docMk/>
            <pc:sldMk cId="1072803776" sldId="484"/>
            <ac:spMk id="2" creationId="{2717F103-6BC1-E3FD-172E-FAF4041FFE2B}"/>
          </ac:spMkLst>
        </pc:spChg>
        <pc:spChg chg="mod">
          <ac:chgData name="Alfred Smith" userId="3c60a3631c0db8ad" providerId="LiveId" clId="{0761BD21-EAD3-491D-B74D-BFB938B236DA}" dt="2026-03-05T07:51:22.458" v="16" actId="20577"/>
          <ac:spMkLst>
            <pc:docMk/>
            <pc:sldMk cId="1072803776" sldId="484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2:02.464" v="19"/>
        <pc:sldMkLst>
          <pc:docMk/>
          <pc:sldMk cId="1278449577" sldId="485"/>
        </pc:sldMkLst>
        <pc:spChg chg="mod">
          <ac:chgData name="Alfred Smith" userId="3c60a3631c0db8ad" providerId="LiveId" clId="{0761BD21-EAD3-491D-B74D-BFB938B236DA}" dt="2026-03-05T07:52:02.464" v="19"/>
          <ac:spMkLst>
            <pc:docMk/>
            <pc:sldMk cId="1278449577" sldId="485"/>
            <ac:spMk id="2" creationId="{F6FECED6-F872-FF2F-D83D-DFB13C078FC6}"/>
          </ac:spMkLst>
        </pc:spChg>
        <pc:spChg chg="mod">
          <ac:chgData name="Alfred Smith" userId="3c60a3631c0db8ad" providerId="LiveId" clId="{0761BD21-EAD3-491D-B74D-BFB938B236DA}" dt="2026-03-05T07:51:51.620" v="18" actId="20577"/>
          <ac:spMkLst>
            <pc:docMk/>
            <pc:sldMk cId="1278449577" sldId="485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4:10.878" v="24"/>
        <pc:sldMkLst>
          <pc:docMk/>
          <pc:sldMk cId="3269686082" sldId="486"/>
        </pc:sldMkLst>
        <pc:spChg chg="mod">
          <ac:chgData name="Alfred Smith" userId="3c60a3631c0db8ad" providerId="LiveId" clId="{0761BD21-EAD3-491D-B74D-BFB938B236DA}" dt="2026-03-05T07:54:10.878" v="24"/>
          <ac:spMkLst>
            <pc:docMk/>
            <pc:sldMk cId="3269686082" sldId="486"/>
            <ac:spMk id="2" creationId="{53D64E3E-020A-D8F2-C7E0-C09055F789A6}"/>
          </ac:spMkLst>
        </pc:spChg>
        <pc:spChg chg="mod">
          <ac:chgData name="Alfred Smith" userId="3c60a3631c0db8ad" providerId="LiveId" clId="{0761BD21-EAD3-491D-B74D-BFB938B236DA}" dt="2026-03-05T07:52:18.843" v="20" actId="20577"/>
          <ac:spMkLst>
            <pc:docMk/>
            <pc:sldMk cId="3269686082" sldId="486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4:47.261" v="26" actId="20577"/>
        <pc:sldMkLst>
          <pc:docMk/>
          <pc:sldMk cId="3165618102" sldId="487"/>
        </pc:sldMkLst>
        <pc:spChg chg="mod">
          <ac:chgData name="Alfred Smith" userId="3c60a3631c0db8ad" providerId="LiveId" clId="{0761BD21-EAD3-491D-B74D-BFB938B236DA}" dt="2026-03-05T07:54:44.756" v="25"/>
          <ac:spMkLst>
            <pc:docMk/>
            <pc:sldMk cId="3165618102" sldId="487"/>
            <ac:spMk id="2" creationId="{7E4E70C9-8C78-0097-7C2C-A84BD3958F62}"/>
          </ac:spMkLst>
        </pc:spChg>
        <pc:spChg chg="mod">
          <ac:chgData name="Alfred Smith" userId="3c60a3631c0db8ad" providerId="LiveId" clId="{0761BD21-EAD3-491D-B74D-BFB938B236DA}" dt="2026-03-05T07:54:47.261" v="26" actId="20577"/>
          <ac:spMkLst>
            <pc:docMk/>
            <pc:sldMk cId="3165618102" sldId="487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6:08.649" v="32" actId="20577"/>
        <pc:sldMkLst>
          <pc:docMk/>
          <pc:sldMk cId="1019586425" sldId="488"/>
        </pc:sldMkLst>
        <pc:spChg chg="mod">
          <ac:chgData name="Alfred Smith" userId="3c60a3631c0db8ad" providerId="LiveId" clId="{0761BD21-EAD3-491D-B74D-BFB938B236DA}" dt="2026-03-05T07:55:25.114" v="28" actId="1076"/>
          <ac:spMkLst>
            <pc:docMk/>
            <pc:sldMk cId="1019586425" sldId="488"/>
            <ac:spMk id="2" creationId="{816CAF9C-8CC0-2399-59E6-6BBBCA08A5EE}"/>
          </ac:spMkLst>
        </pc:spChg>
        <pc:spChg chg="mod">
          <ac:chgData name="Alfred Smith" userId="3c60a3631c0db8ad" providerId="LiveId" clId="{0761BD21-EAD3-491D-B74D-BFB938B236DA}" dt="2026-03-05T07:56:08.649" v="32" actId="20577"/>
          <ac:spMkLst>
            <pc:docMk/>
            <pc:sldMk cId="1019586425" sldId="488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6:05.394" v="31" actId="20577"/>
        <pc:sldMkLst>
          <pc:docMk/>
          <pc:sldMk cId="1985842240" sldId="489"/>
        </pc:sldMkLst>
        <pc:spChg chg="mod">
          <ac:chgData name="Alfred Smith" userId="3c60a3631c0db8ad" providerId="LiveId" clId="{0761BD21-EAD3-491D-B74D-BFB938B236DA}" dt="2026-03-05T07:56:01.524" v="30" actId="404"/>
          <ac:spMkLst>
            <pc:docMk/>
            <pc:sldMk cId="1985842240" sldId="489"/>
            <ac:spMk id="2" creationId="{86431AA3-D7A0-A8AF-5828-8500A3E5BBDD}"/>
          </ac:spMkLst>
        </pc:spChg>
        <pc:spChg chg="mod">
          <ac:chgData name="Alfred Smith" userId="3c60a3631c0db8ad" providerId="LiveId" clId="{0761BD21-EAD3-491D-B74D-BFB938B236DA}" dt="2026-03-05T07:56:05.394" v="31" actId="20577"/>
          <ac:spMkLst>
            <pc:docMk/>
            <pc:sldMk cId="1985842240" sldId="489"/>
            <ac:spMk id="4" creationId="{EE2AC625-9141-A801-F431-DD5F79396320}"/>
          </ac:spMkLst>
        </pc:spChg>
      </pc:sldChg>
      <pc:sldChg chg="modSp mod">
        <pc:chgData name="Alfred Smith" userId="3c60a3631c0db8ad" providerId="LiveId" clId="{0761BD21-EAD3-491D-B74D-BFB938B236DA}" dt="2026-03-05T07:56:33.218" v="34"/>
        <pc:sldMkLst>
          <pc:docMk/>
          <pc:sldMk cId="3358657754" sldId="490"/>
        </pc:sldMkLst>
        <pc:spChg chg="mod">
          <ac:chgData name="Alfred Smith" userId="3c60a3631c0db8ad" providerId="LiveId" clId="{0761BD21-EAD3-491D-B74D-BFB938B236DA}" dt="2026-03-05T07:56:33.218" v="34"/>
          <ac:spMkLst>
            <pc:docMk/>
            <pc:sldMk cId="3358657754" sldId="490"/>
            <ac:spMk id="2" creationId="{C5D18402-2885-B530-0865-A7A2D24E4DF3}"/>
          </ac:spMkLst>
        </pc:spChg>
        <pc:spChg chg="mod">
          <ac:chgData name="Alfred Smith" userId="3c60a3631c0db8ad" providerId="LiveId" clId="{0761BD21-EAD3-491D-B74D-BFB938B236DA}" dt="2026-03-05T07:56:24.658" v="33" actId="20577"/>
          <ac:spMkLst>
            <pc:docMk/>
            <pc:sldMk cId="3358657754" sldId="490"/>
            <ac:spMk id="4" creationId="{EE2AC625-9141-A801-F431-DD5F793963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30 Jesus’ Birth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John the Baptist’s birth foretold - Luke 1:5-25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Birth of Jesus Foretold - Luke 1:26 – 38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Mary visits Elizabeth - Luke 1:39-56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Birth of John - Luke 1:57-80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Joseph’s Dream - Matthew 1:18-25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Trip to Bethlehem - Luke 2:1-5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Birth of Jesus - Luke 2:6–7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Shepherds and the Angels - Luke 2:8–20 (Right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30-3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>
              <a:highlight>
                <a:srgbClr val="FFFFFF"/>
              </a:highlight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B0CCFE3-CFE1-BAD6-18DB-AB0C23235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"/>
    </mc:Choice>
    <mc:Fallback xmlns="">
      <p:transition spd="slow" advTm="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74EC1-A9A8-8B3C-1EE2-39F53D58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50185"/>
            <a:ext cx="12191999" cy="760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C3C745-D9AB-74CC-250A-27AA339ADA1C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8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1:43–44</a:t>
            </a:r>
            <a:br>
              <a:rPr lang="hi-IN" sz="3600" dirty="0"/>
            </a:br>
            <a:r>
              <a:rPr lang="hi-IN" sz="3600" dirty="0"/>
              <a:t>तर परमेश्वर मलाई किन यति दयालु हुनुहुन्छ? – मेरो प्रभुको आमा किन मलाई भेट्न आइन? – मैले तिम्रो आवाज सुनेर – भित्रको बच्चा खुशीले उफ्रियो।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आश्चर्य र नम्रता मिश्रित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एलिजाबेथले सम्मान महसुस गरिन् र पवित्र आत्माले पुष्टि गर्‍यो।</a:t>
            </a:r>
            <a:br>
              <a:rPr lang="hi-IN" sz="3600" dirty="0"/>
            </a:br>
            <a:endParaRPr lang="hi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00D71FE-C0DD-98B8-A0DA-D0666BA6A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80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0"/>
    </mc:Choice>
    <mc:Fallback xmlns="">
      <p:transition spd="slow" advTm="1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73DA4-3E10-F9FE-FA30-D4B4FD1B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262"/>
            <a:ext cx="12383702" cy="7016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F4BAD-3B80-1CC2-2021-709CE101C3E3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43,44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03A08-216E-4ADD-A05D-31769297327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1:45</a:t>
            </a:r>
            <a:br>
              <a:rPr lang="hi-IN" sz="3600" dirty="0"/>
            </a:br>
            <a:r>
              <a:rPr lang="hi-IN" sz="3600" dirty="0"/>
              <a:t>तिमी परमेश्वरले आशीर्वाद पाएकी महिला हौ – तिमीले विश्वास गर्यौ कि प्रभुले तिमीप्रति आफ्ना वाचा पूरा गर्नुहुनेछ।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प्रशंसात्मक र पुष्टि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विश्वासले परमेश्वरका वाचा पक्का बनाउँछ।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3F070EA-24E1-BCCB-5ECD-2F89C95EA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85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4"/>
    </mc:Choice>
    <mc:Fallback xmlns="">
      <p:transition spd="slow" advTm="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A3C31-667C-EB94-63B5-B3AB06497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41" b="37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AF3F60-26F3-1921-3D9C-437DABAFA54E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6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hi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17F103-6BC1-E3FD-172E-FAF4041FFE2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1:46–47</a:t>
            </a:r>
            <a:br>
              <a:rPr lang="hi-IN" sz="3600" dirty="0"/>
            </a:br>
            <a:r>
              <a:rPr lang="hi-IN" sz="3600" dirty="0"/>
              <a:t>मरियमले भनिन् – “मेरो आत्माले प्रभुलाई महिमा दिन्छ – मेरो आत्मा मेरो उद्धारकर्ता परमेश्वरमा आनन्दित छ।”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नम्र प्रशंसात्मक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मरियमले परमेश्वरलाई आफ्नो उद्धारकर्ता र आनन्दको स्रोत मानिन्।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796C722-DB03-AC47-495D-438FDB7FE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28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7"/>
    </mc:Choice>
    <mc:Fallback xmlns="">
      <p:transition spd="slow" advTm="11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11D556-27E9-9DC1-1BC0-360BACE7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DC5E3-1377-3DD7-1E33-FC9E8147DB4E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46,47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FECED6-F872-FF2F-D83D-DFB13C078FC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1:48</a:t>
            </a:r>
            <a:br>
              <a:rPr lang="hi-IN" sz="3600" dirty="0"/>
            </a:br>
            <a:r>
              <a:rPr lang="hi-IN" sz="3600" dirty="0"/>
              <a:t>मरियमले भनिन् – “उहाँले मलाई हेर्नुभयो – म त महत्वहीन मानिन्थेँ; अबदेखि सबैले मलाई धन्य बोलाउनेछन्।”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नम्र प्रशंसात्मक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परमेश्वरले सानो मान्छेलाई पनि देख्नुहुन्छ र सम्मान दिनुहुन्छ।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C52E22-28DA-8980-4A21-34CD46238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84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4"/>
    </mc:Choice>
    <mc:Fallback xmlns="">
      <p:transition spd="slow" advTm="1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644A0-60AB-4DA6-8958-93C522EFE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23" y="6681"/>
            <a:ext cx="12213222" cy="6851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C134CC-9B76-F46A-9B3D-B35ED9E2DC5C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88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hi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D64E3E-020A-D8F2-C7E0-C09055F789A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1:49–50</a:t>
            </a:r>
            <a:br>
              <a:rPr lang="hi-IN" sz="3600" dirty="0"/>
            </a:br>
            <a:r>
              <a:rPr lang="hi-IN" sz="3600" dirty="0"/>
              <a:t>महान् व्यक्तिले मेरो लागि ठूलो कामहरू गर्नुभयो – उहाँको नाम पवित्र छ; उहाँले उहाँलाई सम्मान गर्नेहरूलाई दया देखाउनुहुन्छ – बाबुदेखि छोरासम्म पुस्तौँसम्म।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उत्साहित स्तुति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परमेश्वरले सानो मान्छेलाई पनि ठूलो काम गरेर दया दिनुहुन्छ।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1F76153-C68B-C822-698B-2C6E31D64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96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7186A-D2A0-3404-57C5-A027F01C4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2D249-4F44-7E67-6FC1-BDF78F61D705}"/>
              </a:ext>
            </a:extLst>
          </p:cNvPr>
          <p:cNvSpPr txBox="1"/>
          <p:nvPr/>
        </p:nvSpPr>
        <p:spPr>
          <a:xfrm>
            <a:off x="572344" y="3657878"/>
            <a:ext cx="4658024" cy="2016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>
                <a:solidFill>
                  <a:schemeClr val="bg1"/>
                </a:solidFill>
              </a:rPr>
              <a:t>मरियम र एलीशिबाको भेट</a:t>
            </a:r>
            <a:r>
              <a:rPr lang="en-US" sz="4400" dirty="0">
                <a:solidFill>
                  <a:schemeClr val="bg1"/>
                </a:solidFill>
                <a:latin typeface="TimesNewRomanPSMT"/>
              </a:rPr>
              <a:t>– </a:t>
            </a:r>
          </a:p>
          <a:p>
            <a:r>
              <a:rPr lang="hi-IN" sz="4400" cap="all" dirty="0">
                <a:solidFill>
                  <a:schemeClr val="bg1"/>
                </a:solidFill>
              </a:rPr>
              <a:t>लूका</a:t>
            </a:r>
            <a:r>
              <a:rPr lang="en-US" sz="4400" cap="all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TimesNewRomanPSMT"/>
              </a:rPr>
              <a:t> 1:39-56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10031-6CDB-9EE6-8074-27B66D17FC8A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644A0-60AB-4DA6-8958-93C522EFE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23" y="6681"/>
            <a:ext cx="12213222" cy="6851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D0DFC-885D-A6F1-D25A-AFEF2E352E34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49,50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87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hi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4E70C9-8C78-0097-7C2C-A84BD3958F6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1:51–52</a:t>
            </a:r>
            <a:br>
              <a:rPr lang="hi-IN" sz="3600" dirty="0"/>
            </a:br>
            <a:r>
              <a:rPr lang="hi-IN" sz="3600" dirty="0"/>
              <a:t>उहाँले आफ्नो शक्तिशाली हातले ठूलो कामहरू गर्नुभयो – गर्वीला मानिसहरूलाई उनीहरूको गहिरा सोचमा छरपस्ट गर्नुभयो – शासकहरूलाई सिंहासनबाट झारे – तर जो महत्वहीन मानिन्थे, उहालाई उठाउनुभयो।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उत्साहित र दृढ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परमेश्वरले गर्वलाई झार्छन् र सानो मान्छेलाई उठाउँछन्।</a:t>
            </a:r>
            <a:br>
              <a:rPr lang="hi-IN" sz="3600" dirty="0"/>
            </a:br>
            <a:endParaRPr lang="hi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E40ACF7-1C0C-7A40-545A-4A1496CC6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56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6"/>
    </mc:Choice>
    <mc:Fallback xmlns="">
      <p:transition spd="slow" advTm="2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649A4-5559-B3A9-ECB8-C5E3F98D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06"/>
            <a:ext cx="12192000" cy="7552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809BE-3F63-1AD8-18A0-33027626D8BF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51,52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72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6CAF9C-8CC0-2399-59E6-6BBBCA08A5EE}"/>
              </a:ext>
            </a:extLst>
          </p:cNvPr>
          <p:cNvSpPr txBox="1"/>
          <p:nvPr/>
        </p:nvSpPr>
        <p:spPr>
          <a:xfrm>
            <a:off x="6096000" y="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1:53</a:t>
            </a:r>
            <a:br>
              <a:rPr lang="hi-IN" sz="4000" dirty="0"/>
            </a:br>
            <a:r>
              <a:rPr lang="hi-IN" sz="4000" dirty="0"/>
              <a:t>उहाँले भोकाएका मानिसहरूलाई राम्रो चीजले भरिदिनुभयो – तर धनीहरूलाई खाली हात फर्काउनुभयो।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करुणामय न्यायपूर्ण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परमेश्वरले जरुरतमन्दलाई पूरा गर्नुहुन्छ र गर्वीला धनीलाई खाली फर्काउनुहुन्छ।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C4A278F-7226-E140-D86F-3CC514252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95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5"/>
    </mc:Choice>
    <mc:Fallback xmlns="">
      <p:transition spd="slow" advTm="1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649A4-5559-B3A9-ECB8-C5E3F98D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06"/>
            <a:ext cx="12192000" cy="7552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0DF8A-4BAC-8515-9C67-C37351A0018B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09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hi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31AA3-D7A0-A8AF-5828-8500A3E5BB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1:54–55</a:t>
            </a:r>
            <a:br>
              <a:rPr lang="hi-IN" sz="3200" dirty="0"/>
            </a:br>
            <a:r>
              <a:rPr lang="hi-IN" sz="3200" dirty="0"/>
              <a:t>उहाँले आफ्नो दास इस्राएललाई मद्दत गर्नुभयो – उहाँले अब्राहाम र उनका सन्तानप्रति दया देखाउने कुरा सधैं सम्झनुभयो – सधैंका लागि – जसरी उहाँले हाम्रा पुराना पुर्खाहरूसँग वाचा गर्नुभएको थियो।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कृतज्ञ र आश्वस्त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परमेश्वरले आफ्नो वाचा पूरा गरी आफ्नो जनालाई दया देखाउनुभयो।</a:t>
            </a:r>
            <a:br>
              <a:rPr lang="hi-IN" sz="3200" dirty="0"/>
            </a:br>
            <a:endParaRPr lang="hi-IN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6FF082E-F221-948F-A712-1CE781414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84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2"/>
    </mc:Choice>
    <mc:Fallback xmlns="">
      <p:transition spd="slow" advTm="1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11D556-27E9-9DC1-1BC0-360BACE7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F74057-F853-BAB0-0468-422EDD65AFE1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54,55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28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D18402-2885-B530-0865-A7A2D24E4D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1:56</a:t>
            </a:r>
            <a:br>
              <a:rPr lang="hi-IN" sz="4000" dirty="0"/>
            </a:br>
            <a:r>
              <a:rPr lang="hi-IN" sz="4000" dirty="0"/>
              <a:t>मरियम एलिजाबेथसँग करिब तीन महिना बसिन् – त्यसपछि उनी घर फर्किइन्।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शान्त र साधारण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मरियमले सहयोग र सुरक्षा पाउन केही समय एलिजाबेथसँग बिताइन्।</a:t>
            </a:r>
            <a:br>
              <a:rPr lang="hi-IN" sz="4000" dirty="0"/>
            </a:br>
            <a:endParaRPr lang="hi-IN" sz="40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112C54C-E7EC-B6A3-0992-20B082320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86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/>
    </mc:Choice>
    <mc:Fallback xmlns="">
      <p:transition spd="slow" advTm="5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C7186A-D2A0-3404-57C5-A027F01C4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87EA9-DF69-4627-9820-700B7FEB6966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8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54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मरियम र एलीशिबाको भेट</a:t>
            </a:r>
            <a:r>
              <a:rPr lang="en-US" sz="5400" dirty="0">
                <a:latin typeface="TimesNewRomanPSMT"/>
              </a:rPr>
              <a:t> </a:t>
            </a:r>
          </a:p>
          <a:p>
            <a:r>
              <a:rPr lang="hi-IN" sz="5400" cap="all" dirty="0"/>
              <a:t>लूका</a:t>
            </a:r>
            <a:r>
              <a:rPr lang="en-US" sz="5400" cap="all" dirty="0"/>
              <a:t> </a:t>
            </a:r>
            <a:r>
              <a:rPr lang="en-US" sz="5400" dirty="0">
                <a:latin typeface="TimesNewRomanPSMT"/>
              </a:rPr>
              <a:t> 1:39-56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589842-1F1B-82B8-5B09-597CB742C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"/>
    </mc:Choice>
    <mc:Fallback xmlns="">
      <p:transition spd="slow" advTm="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C7186A-D2A0-3404-57C5-A027F01C4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1501D-2CC3-3106-4EA6-EBDD1F4BEC0C}"/>
              </a:ext>
            </a:extLst>
          </p:cNvPr>
          <p:cNvSpPr txBox="1"/>
          <p:nvPr/>
        </p:nvSpPr>
        <p:spPr>
          <a:xfrm>
            <a:off x="572344" y="3657878"/>
            <a:ext cx="4658024" cy="2016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मरियम र एलीशिबाको भेट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sz="4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लूका</a:t>
            </a:r>
            <a:r>
              <a:rPr kumimoji="0" lang="en-US" sz="44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1:39-56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NewRomanPSM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4B483-706B-AB1A-7928-97865A3EACAA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5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1:39–40</a:t>
            </a:r>
            <a:br>
              <a:rPr lang="hi-IN" sz="3600" dirty="0"/>
            </a:br>
            <a:r>
              <a:rPr lang="hi-IN" sz="3600" dirty="0"/>
              <a:t>त्यस समयमा मरियम तयार भइन् – छिटो हिँडिन् – यहूदीको पहाडी देशको एउटा सहरतिर गइन्; वहाँ जकर्याहको घरमा प्रवेश गरिन् – र एलिजाबेथलाई अभिवादन गरिन्।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छिटो र नम्र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मरियमले विश्वासमा तुरुन्तै काम गरिन् र साथ खोजिन्।</a:t>
            </a:r>
            <a:br>
              <a:rPr lang="hi-IN" sz="3600" dirty="0"/>
            </a:br>
            <a:endParaRPr lang="hi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9EE0D3-07AB-DD9B-58EF-7B8AFFACC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"/>
    </mc:Choice>
    <mc:Fallback xmlns="">
      <p:transition spd="slow" advTm="1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99130-FA74-CB34-C89C-D866499C0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4D382-C3F1-5220-D2AE-33A30D6B4234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1:39,40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1:41</a:t>
            </a:r>
            <a:br>
              <a:rPr lang="hi-IN" sz="4000" dirty="0"/>
            </a:br>
            <a:r>
              <a:rPr lang="hi-IN" sz="4000" dirty="0"/>
              <a:t>एलिजाबेथले मरियमको अभिवादन सुनेपछि – भित्रको बच्चा उफ्रियो – र एलिजाबेथ पवित्र आत्माले भरिइन्।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आश्चर्य र आनन्द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पवित्र आत्माले सत्य पुष्टि गर्‍यो र खुशी ल्यायो।</a:t>
            </a:r>
            <a:br>
              <a:rPr lang="hi-IN" sz="4000" dirty="0"/>
            </a:br>
            <a:endParaRPr lang="hi-IN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0F0867-AC7B-4592-8FA7-D7C0AC20A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62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2"/>
    </mc:Choice>
    <mc:Fallback xmlns="">
      <p:transition spd="slow" advTm="1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461FF0-465B-B41E-E2CE-859001CA3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9179B-3BED-DAFA-D7EC-42B62F95C5FC}"/>
              </a:ext>
            </a:extLst>
          </p:cNvPr>
          <p:cNvSpPr txBox="1"/>
          <p:nvPr/>
        </p:nvSpPr>
        <p:spPr>
          <a:xfrm>
            <a:off x="347871" y="372961"/>
            <a:ext cx="42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1:42</a:t>
            </a:r>
            <a:br>
              <a:rPr lang="hi-IN" sz="3600" dirty="0"/>
            </a:br>
            <a:r>
              <a:rPr lang="hi-IN" sz="3600" dirty="0"/>
              <a:t>एलिजाबेथले उच्च स्वरले बोलिन् – “परमेश्वरले तिमीलाई अरु महिलाभन्दा बढी आशीर्वाद दिनुभएको छ; र तिमीले पाउने बच्चा धन्य छ।”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उत्साहित र प्रशंसाको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परमेश्वरले मरियम र उनको छोरालाई विशेष आशीर्वाद दिनुभएको छ।</a:t>
            </a:r>
            <a:br>
              <a:rPr lang="hi-IN" sz="3600" dirty="0"/>
            </a:br>
            <a:endParaRPr lang="hi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0E30D1-8BF8-C859-EFCD-B49594A3F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38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"/>
    </mc:Choice>
    <mc:Fallback xmlns="">
      <p:transition spd="slow" advTm="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788</Words>
  <Application>Microsoft Office PowerPoint</Application>
  <PresentationFormat>Widescreen</PresentationFormat>
  <Paragraphs>47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TimesNewRomanPS-BoldMT</vt:lpstr>
      <vt:lpstr>TimesNewRomanPSMT</vt:lpstr>
      <vt:lpstr>Office Theme</vt:lpstr>
      <vt:lpstr>30-3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78</cp:revision>
  <dcterms:created xsi:type="dcterms:W3CDTF">2021-07-20T09:23:46Z</dcterms:created>
  <dcterms:modified xsi:type="dcterms:W3CDTF">2026-03-05T07:57:13Z</dcterms:modified>
</cp:coreProperties>
</file>