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85" r:id="rId3"/>
    <p:sldId id="439" r:id="rId4"/>
    <p:sldId id="486" r:id="rId5"/>
    <p:sldId id="259" r:id="rId6"/>
    <p:sldId id="487" r:id="rId7"/>
    <p:sldId id="473" r:id="rId8"/>
    <p:sldId id="489" r:id="rId9"/>
    <p:sldId id="474" r:id="rId10"/>
    <p:sldId id="490" r:id="rId11"/>
    <p:sldId id="475" r:id="rId12"/>
    <p:sldId id="448" r:id="rId13"/>
    <p:sldId id="476" r:id="rId14"/>
    <p:sldId id="450" r:id="rId15"/>
    <p:sldId id="477" r:id="rId16"/>
    <p:sldId id="469" r:id="rId17"/>
    <p:sldId id="478" r:id="rId18"/>
    <p:sldId id="470" r:id="rId19"/>
    <p:sldId id="479" r:id="rId20"/>
    <p:sldId id="454" r:id="rId21"/>
    <p:sldId id="480" r:id="rId22"/>
    <p:sldId id="456" r:id="rId23"/>
    <p:sldId id="481" r:id="rId24"/>
    <p:sldId id="458" r:id="rId25"/>
    <p:sldId id="482" r:id="rId26"/>
    <p:sldId id="460" r:id="rId27"/>
    <p:sldId id="483" r:id="rId28"/>
    <p:sldId id="462" r:id="rId29"/>
    <p:sldId id="484" r:id="rId30"/>
    <p:sldId id="4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211EC-D7C9-4704-A298-DE90FC9DD92C}" v="27" dt="2026-03-05T11:01:32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83852" autoAdjust="0"/>
  </p:normalViewPr>
  <p:slideViewPr>
    <p:cSldViewPr snapToGrid="0">
      <p:cViewPr varScale="1">
        <p:scale>
          <a:sx n="55" d="100"/>
          <a:sy n="55" d="100"/>
        </p:scale>
        <p:origin x="60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redo custSel modSld">
      <pc:chgData name="Alfred Smith" userId="3c60a3631c0db8ad" providerId="LiveId" clId="{0761BD21-EAD3-491D-B74D-BFB938B236DA}" dt="2026-03-05T11:01:36.284" v="61" actId="20577"/>
      <pc:docMkLst>
        <pc:docMk/>
      </pc:docMkLst>
      <pc:sldChg chg="delSp modSp mod">
        <pc:chgData name="Alfred Smith" userId="3c60a3631c0db8ad" providerId="LiveId" clId="{0761BD21-EAD3-491D-B74D-BFB938B236DA}" dt="2026-03-05T10:47:31.528" v="22"/>
        <pc:sldMkLst>
          <pc:docMk/>
          <pc:sldMk cId="454763615" sldId="259"/>
        </pc:sldMkLst>
        <pc:spChg chg="mod">
          <ac:chgData name="Alfred Smith" userId="3c60a3631c0db8ad" providerId="LiveId" clId="{0761BD21-EAD3-491D-B74D-BFB938B236DA}" dt="2026-03-05T10:47:31.528" v="22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0761BD21-EAD3-491D-B74D-BFB938B236DA}" dt="2026-03-05T10:46:25.997" v="20" actId="6549"/>
          <ac:spMkLst>
            <pc:docMk/>
            <pc:sldMk cId="454763615" sldId="259"/>
            <ac:spMk id="4" creationId="{EE2AC625-9141-A801-F431-DD5F79396320}"/>
          </ac:spMkLst>
        </pc:spChg>
        <pc:spChg chg="del">
          <ac:chgData name="Alfred Smith" userId="3c60a3631c0db8ad" providerId="LiveId" clId="{0761BD21-EAD3-491D-B74D-BFB938B236DA}" dt="2026-03-05T10:46:46.230" v="21" actId="478"/>
          <ac:spMkLst>
            <pc:docMk/>
            <pc:sldMk cId="454763615" sldId="259"/>
            <ac:spMk id="7" creationId="{166A3787-D843-89DC-B40E-D448165E1294}"/>
          </ac:spMkLst>
        </pc:spChg>
      </pc:sldChg>
      <pc:sldChg chg="delSp modSp mod">
        <pc:chgData name="Alfred Smith" userId="3c60a3631c0db8ad" providerId="LiveId" clId="{0761BD21-EAD3-491D-B74D-BFB938B236DA}" dt="2026-03-05T10:43:58.684" v="16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5T10:43:11.678" v="12" actId="21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5T10:43:58.684" v="16"/>
          <ac:spMkLst>
            <pc:docMk/>
            <pc:sldMk cId="3759221820" sldId="439"/>
            <ac:spMk id="6" creationId="{416C064E-628E-47C0-A712-DB178FE9901E}"/>
          </ac:spMkLst>
        </pc:spChg>
        <pc:spChg chg="del mod ord">
          <ac:chgData name="Alfred Smith" userId="3c60a3631c0db8ad" providerId="LiveId" clId="{0761BD21-EAD3-491D-B74D-BFB938B236DA}" dt="2026-03-05T10:43:55.072" v="15" actId="478"/>
          <ac:spMkLst>
            <pc:docMk/>
            <pc:sldMk cId="3759221820" sldId="439"/>
            <ac:spMk id="7" creationId="{57CB4F03-368E-280B-DE49-A93FBE461BC9}"/>
          </ac:spMkLst>
        </pc:spChg>
      </pc:sldChg>
      <pc:sldChg chg="modSp mod">
        <pc:chgData name="Alfred Smith" userId="3c60a3631c0db8ad" providerId="LiveId" clId="{0761BD21-EAD3-491D-B74D-BFB938B236DA}" dt="2026-03-05T10:43:07.730" v="11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5T10:43:07.730" v="11"/>
          <ac:spMkLst>
            <pc:docMk/>
            <pc:sldMk cId="3596600315" sldId="468"/>
            <ac:spMk id="3" creationId="{0162BEE1-134B-8B70-2BB8-9226F1DF1614}"/>
          </ac:spMkLst>
        </pc:spChg>
      </pc:sldChg>
      <pc:sldChg chg="delSp modSp mod">
        <pc:chgData name="Alfred Smith" userId="3c60a3631c0db8ad" providerId="LiveId" clId="{0761BD21-EAD3-491D-B74D-BFB938B236DA}" dt="2026-03-05T10:48:26.114" v="25"/>
        <pc:sldMkLst>
          <pc:docMk/>
          <pc:sldMk cId="988670468" sldId="473"/>
        </pc:sldMkLst>
        <pc:spChg chg="mod">
          <ac:chgData name="Alfred Smith" userId="3c60a3631c0db8ad" providerId="LiveId" clId="{0761BD21-EAD3-491D-B74D-BFB938B236DA}" dt="2026-03-05T10:48:26.114" v="25"/>
          <ac:spMkLst>
            <pc:docMk/>
            <pc:sldMk cId="988670468" sldId="473"/>
            <ac:spMk id="2" creationId="{F18D509C-626A-0C28-BB1E-F9F164AEF947}"/>
          </ac:spMkLst>
        </pc:spChg>
        <pc:spChg chg="mod">
          <ac:chgData name="Alfred Smith" userId="3c60a3631c0db8ad" providerId="LiveId" clId="{0761BD21-EAD3-491D-B74D-BFB938B236DA}" dt="2026-03-05T10:48:10.541" v="23" actId="6549"/>
          <ac:spMkLst>
            <pc:docMk/>
            <pc:sldMk cId="988670468" sldId="473"/>
            <ac:spMk id="4" creationId="{EE2AC625-9141-A801-F431-DD5F79396320}"/>
          </ac:spMkLst>
        </pc:spChg>
        <pc:spChg chg="del">
          <ac:chgData name="Alfred Smith" userId="3c60a3631c0db8ad" providerId="LiveId" clId="{0761BD21-EAD3-491D-B74D-BFB938B236DA}" dt="2026-03-05T10:48:13.760" v="24" actId="478"/>
          <ac:spMkLst>
            <pc:docMk/>
            <pc:sldMk cId="988670468" sldId="473"/>
            <ac:spMk id="7" creationId="{36F54D08-9AA0-E8D5-131D-6BD13EF13411}"/>
          </ac:spMkLst>
        </pc:spChg>
      </pc:sldChg>
      <pc:sldChg chg="addSp delSp modSp mod">
        <pc:chgData name="Alfred Smith" userId="3c60a3631c0db8ad" providerId="LiveId" clId="{0761BD21-EAD3-491D-B74D-BFB938B236DA}" dt="2026-03-05T10:49:44.939" v="33"/>
        <pc:sldMkLst>
          <pc:docMk/>
          <pc:sldMk cId="3243811992" sldId="474"/>
        </pc:sldMkLst>
        <pc:spChg chg="mod">
          <ac:chgData name="Alfred Smith" userId="3c60a3631c0db8ad" providerId="LiveId" clId="{0761BD21-EAD3-491D-B74D-BFB938B236DA}" dt="2026-03-05T10:49:44.939" v="33"/>
          <ac:spMkLst>
            <pc:docMk/>
            <pc:sldMk cId="3243811992" sldId="474"/>
            <ac:spMk id="2" creationId="{22124A11-0551-3BC7-CFB5-697A466BB1DD}"/>
          </ac:spMkLst>
        </pc:spChg>
        <pc:spChg chg="del">
          <ac:chgData name="Alfred Smith" userId="3c60a3631c0db8ad" providerId="LiveId" clId="{0761BD21-EAD3-491D-B74D-BFB938B236DA}" dt="2026-03-05T10:49:31.105" v="29" actId="478"/>
          <ac:spMkLst>
            <pc:docMk/>
            <pc:sldMk cId="3243811992" sldId="474"/>
            <ac:spMk id="3" creationId="{025F109A-58D6-DF80-7029-1E0428B638D1}"/>
          </ac:spMkLst>
        </pc:spChg>
        <pc:spChg chg="mod">
          <ac:chgData name="Alfred Smith" userId="3c60a3631c0db8ad" providerId="LiveId" clId="{0761BD21-EAD3-491D-B74D-BFB938B236DA}" dt="2026-03-05T10:49:39.033" v="31" actId="6549"/>
          <ac:spMkLst>
            <pc:docMk/>
            <pc:sldMk cId="3243811992" sldId="474"/>
            <ac:spMk id="4" creationId="{EE2AC625-9141-A801-F431-DD5F79396320}"/>
          </ac:spMkLst>
        </pc:spChg>
        <pc:spChg chg="add del">
          <ac:chgData name="Alfred Smith" userId="3c60a3631c0db8ad" providerId="LiveId" clId="{0761BD21-EAD3-491D-B74D-BFB938B236DA}" dt="2026-03-05T10:49:41.563" v="32" actId="478"/>
          <ac:spMkLst>
            <pc:docMk/>
            <pc:sldMk cId="3243811992" sldId="474"/>
            <ac:spMk id="5" creationId="{617BED09-5D48-30FC-E2F9-6500CE7EB0A8}"/>
          </ac:spMkLst>
        </pc:spChg>
      </pc:sldChg>
      <pc:sldChg chg="modSp mod">
        <pc:chgData name="Alfred Smith" userId="3c60a3631c0db8ad" providerId="LiveId" clId="{0761BD21-EAD3-491D-B74D-BFB938B236DA}" dt="2026-03-05T10:51:28.044" v="36"/>
        <pc:sldMkLst>
          <pc:docMk/>
          <pc:sldMk cId="2648631580" sldId="475"/>
        </pc:sldMkLst>
        <pc:spChg chg="mod">
          <ac:chgData name="Alfred Smith" userId="3c60a3631c0db8ad" providerId="LiveId" clId="{0761BD21-EAD3-491D-B74D-BFB938B236DA}" dt="2026-03-05T10:51:28.044" v="36"/>
          <ac:spMkLst>
            <pc:docMk/>
            <pc:sldMk cId="2648631580" sldId="475"/>
            <ac:spMk id="2" creationId="{987E3FB2-E95B-FEAA-4E3D-8E5B31891660}"/>
          </ac:spMkLst>
        </pc:spChg>
        <pc:spChg chg="mod">
          <ac:chgData name="Alfred Smith" userId="3c60a3631c0db8ad" providerId="LiveId" clId="{0761BD21-EAD3-491D-B74D-BFB938B236DA}" dt="2026-03-05T10:50:21.672" v="35" actId="6549"/>
          <ac:spMkLst>
            <pc:docMk/>
            <pc:sldMk cId="2648631580" sldId="475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3:29.675" v="39"/>
        <pc:sldMkLst>
          <pc:docMk/>
          <pc:sldMk cId="4066489494" sldId="476"/>
        </pc:sldMkLst>
        <pc:spChg chg="mod">
          <ac:chgData name="Alfred Smith" userId="3c60a3631c0db8ad" providerId="LiveId" clId="{0761BD21-EAD3-491D-B74D-BFB938B236DA}" dt="2026-03-05T10:53:29.675" v="39"/>
          <ac:spMkLst>
            <pc:docMk/>
            <pc:sldMk cId="4066489494" sldId="476"/>
            <ac:spMk id="2" creationId="{99660697-2086-92BD-D4AF-0CB7C31267C1}"/>
          </ac:spMkLst>
        </pc:spChg>
        <pc:spChg chg="mod">
          <ac:chgData name="Alfred Smith" userId="3c60a3631c0db8ad" providerId="LiveId" clId="{0761BD21-EAD3-491D-B74D-BFB938B236DA}" dt="2026-03-05T10:52:32.544" v="38" actId="20577"/>
          <ac:spMkLst>
            <pc:docMk/>
            <pc:sldMk cId="4066489494" sldId="476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3:59.401" v="41"/>
        <pc:sldMkLst>
          <pc:docMk/>
          <pc:sldMk cId="2071532273" sldId="477"/>
        </pc:sldMkLst>
        <pc:spChg chg="mod">
          <ac:chgData name="Alfred Smith" userId="3c60a3631c0db8ad" providerId="LiveId" clId="{0761BD21-EAD3-491D-B74D-BFB938B236DA}" dt="2026-03-05T10:53:59.401" v="41"/>
          <ac:spMkLst>
            <pc:docMk/>
            <pc:sldMk cId="2071532273" sldId="477"/>
            <ac:spMk id="2" creationId="{F225CCA6-ED5C-7518-8140-68ECE7EFAB6C}"/>
          </ac:spMkLst>
        </pc:spChg>
        <pc:spChg chg="mod">
          <ac:chgData name="Alfred Smith" userId="3c60a3631c0db8ad" providerId="LiveId" clId="{0761BD21-EAD3-491D-B74D-BFB938B236DA}" dt="2026-03-05T10:53:47.788" v="40" actId="20577"/>
          <ac:spMkLst>
            <pc:docMk/>
            <pc:sldMk cId="2071532273" sldId="477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4:38.750" v="43" actId="20577"/>
        <pc:sldMkLst>
          <pc:docMk/>
          <pc:sldMk cId="3579785585" sldId="478"/>
        </pc:sldMkLst>
        <pc:spChg chg="mod">
          <ac:chgData name="Alfred Smith" userId="3c60a3631c0db8ad" providerId="LiveId" clId="{0761BD21-EAD3-491D-B74D-BFB938B236DA}" dt="2026-03-05T10:54:35.521" v="42"/>
          <ac:spMkLst>
            <pc:docMk/>
            <pc:sldMk cId="3579785585" sldId="478"/>
            <ac:spMk id="2" creationId="{609CF722-F8B0-E9B4-4D3B-DB8477327655}"/>
          </ac:spMkLst>
        </pc:spChg>
        <pc:spChg chg="mod">
          <ac:chgData name="Alfred Smith" userId="3c60a3631c0db8ad" providerId="LiveId" clId="{0761BD21-EAD3-491D-B74D-BFB938B236DA}" dt="2026-03-05T10:54:38.750" v="43" actId="20577"/>
          <ac:spMkLst>
            <pc:docMk/>
            <pc:sldMk cId="3579785585" sldId="478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6:22.114" v="49" actId="404"/>
        <pc:sldMkLst>
          <pc:docMk/>
          <pc:sldMk cId="3565414575" sldId="479"/>
        </pc:sldMkLst>
        <pc:spChg chg="mod">
          <ac:chgData name="Alfred Smith" userId="3c60a3631c0db8ad" providerId="LiveId" clId="{0761BD21-EAD3-491D-B74D-BFB938B236DA}" dt="2026-03-05T10:56:22.114" v="49" actId="404"/>
          <ac:spMkLst>
            <pc:docMk/>
            <pc:sldMk cId="3565414575" sldId="479"/>
            <ac:spMk id="2" creationId="{9132248E-1F94-9BFA-C060-2A9F2E18920B}"/>
          </ac:spMkLst>
        </pc:spChg>
        <pc:spChg chg="mod">
          <ac:chgData name="Alfred Smith" userId="3c60a3631c0db8ad" providerId="LiveId" clId="{0761BD21-EAD3-491D-B74D-BFB938B236DA}" dt="2026-03-05T10:55:09.033" v="44" actId="20577"/>
          <ac:spMkLst>
            <pc:docMk/>
            <pc:sldMk cId="3565414575" sldId="47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8:13.516" v="52"/>
        <pc:sldMkLst>
          <pc:docMk/>
          <pc:sldMk cId="1164531877" sldId="480"/>
        </pc:sldMkLst>
        <pc:spChg chg="mod">
          <ac:chgData name="Alfred Smith" userId="3c60a3631c0db8ad" providerId="LiveId" clId="{0761BD21-EAD3-491D-B74D-BFB938B236DA}" dt="2026-03-05T10:58:13.516" v="52"/>
          <ac:spMkLst>
            <pc:docMk/>
            <pc:sldMk cId="1164531877" sldId="480"/>
            <ac:spMk id="2" creationId="{E53C5388-6B28-58EC-33E8-8EEA5CE6D188}"/>
          </ac:spMkLst>
        </pc:spChg>
        <pc:spChg chg="mod">
          <ac:chgData name="Alfred Smith" userId="3c60a3631c0db8ad" providerId="LiveId" clId="{0761BD21-EAD3-491D-B74D-BFB938B236DA}" dt="2026-03-05T10:57:17.135" v="51" actId="20577"/>
          <ac:spMkLst>
            <pc:docMk/>
            <pc:sldMk cId="1164531877" sldId="480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8:54.681" v="54" actId="20577"/>
        <pc:sldMkLst>
          <pc:docMk/>
          <pc:sldMk cId="3262073245" sldId="481"/>
        </pc:sldMkLst>
        <pc:spChg chg="mod">
          <ac:chgData name="Alfred Smith" userId="3c60a3631c0db8ad" providerId="LiveId" clId="{0761BD21-EAD3-491D-B74D-BFB938B236DA}" dt="2026-03-05T10:58:52.212" v="53"/>
          <ac:spMkLst>
            <pc:docMk/>
            <pc:sldMk cId="3262073245" sldId="481"/>
            <ac:spMk id="2" creationId="{B812AF49-DE0B-69BE-DB5A-D10C76B7D13B}"/>
          </ac:spMkLst>
        </pc:spChg>
        <pc:spChg chg="mod">
          <ac:chgData name="Alfred Smith" userId="3c60a3631c0db8ad" providerId="LiveId" clId="{0761BD21-EAD3-491D-B74D-BFB938B236DA}" dt="2026-03-05T10:58:54.681" v="54" actId="20577"/>
          <ac:spMkLst>
            <pc:docMk/>
            <pc:sldMk cId="3262073245" sldId="481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0:59:34.966" v="56"/>
        <pc:sldMkLst>
          <pc:docMk/>
          <pc:sldMk cId="2557259132" sldId="482"/>
        </pc:sldMkLst>
        <pc:spChg chg="mod">
          <ac:chgData name="Alfred Smith" userId="3c60a3631c0db8ad" providerId="LiveId" clId="{0761BD21-EAD3-491D-B74D-BFB938B236DA}" dt="2026-03-05T10:59:34.966" v="56"/>
          <ac:spMkLst>
            <pc:docMk/>
            <pc:sldMk cId="2557259132" sldId="482"/>
            <ac:spMk id="2" creationId="{B5C6A38D-EE99-D761-C3B5-7C684D40A0A9}"/>
          </ac:spMkLst>
        </pc:spChg>
        <pc:spChg chg="mod">
          <ac:chgData name="Alfred Smith" userId="3c60a3631c0db8ad" providerId="LiveId" clId="{0761BD21-EAD3-491D-B74D-BFB938B236DA}" dt="2026-03-05T10:59:24.887" v="55" actId="6549"/>
          <ac:spMkLst>
            <pc:docMk/>
            <pc:sldMk cId="2557259132" sldId="482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1:01:00.514" v="59"/>
        <pc:sldMkLst>
          <pc:docMk/>
          <pc:sldMk cId="1325074019" sldId="483"/>
        </pc:sldMkLst>
        <pc:spChg chg="mod">
          <ac:chgData name="Alfred Smith" userId="3c60a3631c0db8ad" providerId="LiveId" clId="{0761BD21-EAD3-491D-B74D-BFB938B236DA}" dt="2026-03-05T11:01:00.514" v="59"/>
          <ac:spMkLst>
            <pc:docMk/>
            <pc:sldMk cId="1325074019" sldId="483"/>
            <ac:spMk id="2" creationId="{D5E45394-3DDB-E59E-E337-AD3A5611A65D}"/>
          </ac:spMkLst>
        </pc:spChg>
        <pc:spChg chg="mod">
          <ac:chgData name="Alfred Smith" userId="3c60a3631c0db8ad" providerId="LiveId" clId="{0761BD21-EAD3-491D-B74D-BFB938B236DA}" dt="2026-03-05T11:00:14.339" v="58" actId="20577"/>
          <ac:spMkLst>
            <pc:docMk/>
            <pc:sldMk cId="1325074019" sldId="483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11:01:36.284" v="61" actId="20577"/>
        <pc:sldMkLst>
          <pc:docMk/>
          <pc:sldMk cId="163263528" sldId="484"/>
        </pc:sldMkLst>
        <pc:spChg chg="mod">
          <ac:chgData name="Alfred Smith" userId="3c60a3631c0db8ad" providerId="LiveId" clId="{0761BD21-EAD3-491D-B74D-BFB938B236DA}" dt="2026-03-05T11:01:32.743" v="60"/>
          <ac:spMkLst>
            <pc:docMk/>
            <pc:sldMk cId="163263528" sldId="484"/>
            <ac:spMk id="2" creationId="{D06C0E13-ACE9-EB7A-3F96-CA6617684F24}"/>
          </ac:spMkLst>
        </pc:spChg>
        <pc:spChg chg="mod">
          <ac:chgData name="Alfred Smith" userId="3c60a3631c0db8ad" providerId="LiveId" clId="{0761BD21-EAD3-491D-B74D-BFB938B236DA}" dt="2026-03-05T11:01:36.284" v="61" actId="20577"/>
          <ac:spMkLst>
            <pc:docMk/>
            <pc:sldMk cId="163263528" sldId="484"/>
            <ac:spMk id="4" creationId="{EE2AC625-9141-A801-F431-DD5F79396320}"/>
          </ac:spMkLst>
        </pc:spChg>
      </pc:sldChg>
      <pc:sldChg chg="addSp modSp mod">
        <pc:chgData name="Alfred Smith" userId="3c60a3631c0db8ad" providerId="LiveId" clId="{0761BD21-EAD3-491D-B74D-BFB938B236DA}" dt="2026-03-05T10:45:04.228" v="19" actId="1076"/>
        <pc:sldMkLst>
          <pc:docMk/>
          <pc:sldMk cId="1868932063" sldId="485"/>
        </pc:sldMkLst>
        <pc:spChg chg="add mod">
          <ac:chgData name="Alfred Smith" userId="3c60a3631c0db8ad" providerId="LiveId" clId="{0761BD21-EAD3-491D-B74D-BFB938B236DA}" dt="2026-03-05T10:44:58.364" v="18" actId="1076"/>
          <ac:spMkLst>
            <pc:docMk/>
            <pc:sldMk cId="1868932063" sldId="485"/>
            <ac:spMk id="4" creationId="{5E91D8A6-ABCB-956C-DACE-7AB0E26DF506}"/>
          </ac:spMkLst>
        </pc:spChg>
        <pc:spChg chg="mod">
          <ac:chgData name="Alfred Smith" userId="3c60a3631c0db8ad" providerId="LiveId" clId="{0761BD21-EAD3-491D-B74D-BFB938B236DA}" dt="2026-03-05T10:45:04.228" v="19" actId="1076"/>
          <ac:spMkLst>
            <pc:docMk/>
            <pc:sldMk cId="1868932063" sldId="485"/>
            <ac:spMk id="8" creationId="{BF3316CA-DB67-2EEC-471A-AC988BC55C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410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313F4CB-2CCD-C1A4-BD25-860CAC66C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903351-682D-DDA5-799B-657A1F8E4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"/>
    </mc:Choice>
    <mc:Fallback xmlns="">
      <p:transition spd="slow" advTm="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6A38A-2B9E-5CB0-A240-D1D5920B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222"/>
            <a:ext cx="12191999" cy="6862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BE5B2A-89D6-B532-EAE3-A1DF3DA2DC6F}"/>
              </a:ext>
            </a:extLst>
          </p:cNvPr>
          <p:cNvSpPr txBox="1"/>
          <p:nvPr/>
        </p:nvSpPr>
        <p:spPr>
          <a:xfrm>
            <a:off x="414375" y="317272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60,61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5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E3FB2-E95B-FEAA-4E3D-8E5B318916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1:62–63</a:t>
            </a:r>
            <a:br>
              <a:rPr lang="hi-IN" sz="3200" dirty="0"/>
            </a:br>
            <a:r>
              <a:rPr lang="hi-IN" sz="3200" dirty="0"/>
              <a:t>तिनीहरूले ज़कर्याहतिर संकेत गरे – तिनीहरू जान्न चाहन्थे कि उसले बच्चालाई के नाम राख्न चाहन्थ्यो – ज़कर्याहले लेख्न केहि माग्नुभयो र लेख्नुभयो – “उहाँको नाम यूहन्ना हो।” सबै अचम्मित भए।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जिज्ञासु र आश्चर्य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बाबुले लेखेर नाम पक्का गरे र सबै अचम्मित भए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8BC4319-6D76-45F2-FDA6-52F99A07C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86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6"/>
    </mc:Choice>
    <mc:Fallback xmlns="">
      <p:transition spd="slow" advTm="1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B00E1-AD25-4266-BC56-BF5FE17A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-499984" y="-279918"/>
            <a:ext cx="12691984" cy="7137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CD0586-C517-838E-1262-73E7C4ED3518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62,63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60697-2086-92BD-D4AF-0CB7C31267C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1:64–65</a:t>
            </a:r>
            <a:br>
              <a:rPr lang="hi-IN" sz="3200" dirty="0"/>
            </a:br>
            <a:r>
              <a:rPr lang="hi-IN" sz="3200" dirty="0"/>
              <a:t>छिट्टै जेकरियाहले फेरि बोल्न सके – छिट्टै उहाँले परमेश्वरको स्तुति गर्नुभयो – उहाँका सबै छिमेकीहरू डर र आश्चर्यले भरिए – यहुदाको पहाडी क्षेत्रभरि मानिसहरू यी सबै कुराहरूको बारेमा कुरा गरिरहेका थिए।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खुसी र स्तुति मिश्रित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हामीले पनि परमेश्वरलाई तुरुन्तै धन्यवाद दिनुपर्छ।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52D6094-737C-F6C6-EC82-5637E9C96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64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"/>
    </mc:Choice>
    <mc:Fallback xmlns="">
      <p:transition spd="slow" advTm="18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DC974-C8BA-74BE-A447-DF50C249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1FF1C-F4B2-E7D3-543C-ADAF4557CDB7}"/>
              </a:ext>
            </a:extLst>
          </p:cNvPr>
          <p:cNvSpPr txBox="1"/>
          <p:nvPr/>
        </p:nvSpPr>
        <p:spPr>
          <a:xfrm>
            <a:off x="9368819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64,65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5CCA6-ED5C-7518-8140-68ECE7EFAB6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1:66</a:t>
            </a:r>
            <a:br>
              <a:rPr lang="hi-IN" sz="3200" dirty="0"/>
            </a:br>
            <a:r>
              <a:rPr lang="hi-IN" sz="3200" dirty="0"/>
              <a:t>यो कुरा सुनेका सबैले यसबारे आश्चर्य मान्न थाले – र किनभने प्रभु यहून्नासँग हुनुहुन्थ्यो – तिनीहरूले सोधे, “यो बच्चा के हुनेछ?”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आश्चर्य र जिज्ञासा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मानिसहरूले यो बच्चाको भविष्यबारे सोच्न थाले; हामीले पनि परमेश्वरको काममा ध्यान दिनुपर्छ।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039F6021-2722-3F7D-AE8B-472496A29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15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2"/>
    </mc:Choice>
    <mc:Fallback xmlns="">
      <p:transition spd="slow" advTm="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8A5B-4B6D-95D6-9A19-3392E7FA0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D8FEB-FEE8-B0E6-7CF4-6EC76A595191}"/>
              </a:ext>
            </a:extLst>
          </p:cNvPr>
          <p:cNvSpPr txBox="1"/>
          <p:nvPr/>
        </p:nvSpPr>
        <p:spPr>
          <a:xfrm>
            <a:off x="9934081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8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CF722-F8B0-E9B4-4D3B-DB847732765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1:67</a:t>
            </a:r>
            <a:br>
              <a:rPr lang="hi-IN" sz="3200" dirty="0"/>
            </a:br>
            <a:r>
              <a:rPr lang="hi-IN" sz="3200" dirty="0"/>
              <a:t>यहून्नाको बुबा जेकरियाह पवित्र आत्माले भरिए – उहाँले भविष्यवाणी गर्नुभयो।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गम्भीर र प्रेरित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हामीले पनि पवित्र आत्माको आवाज सुन्नु पर्छ।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4E191B7-CB1F-DCE9-2EAF-ABFDF92BE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97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57A5D-7958-F18A-3719-78EB24B02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8A4E9-0D86-2C3F-080B-C23F4E50BDEB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32248E-1F94-9BFA-C060-2A9F2E18920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2800" dirty="0"/>
              <a:t>📖 </a:t>
            </a:r>
            <a:r>
              <a:rPr lang="hi-IN" sz="2800" dirty="0"/>
              <a:t>लूका 1:68–69</a:t>
            </a:r>
            <a:br>
              <a:rPr lang="hi-IN" sz="2800" dirty="0"/>
            </a:br>
            <a:r>
              <a:rPr lang="hi-IN" sz="2800" dirty="0"/>
              <a:t>प्रभुलाई स्तुति होस् — इस्राएलको परमेश्वर! — उहाँ आफ्ना मानिसहरूसँग आउनुभयो र तिनीहरूलाई मुक्त गर्न किनेर लिनुभयो — उहाँले ठूलो शक्तिसँग काम गर्नुभयो र हामीलाई बचाउनुभयो — उहाँले यो तिनका दास दाउदको वंशका मानिसहरूको लागि गर्नुभयो।</a:t>
            </a:r>
            <a:br>
              <a:rPr lang="hi-IN" sz="2800" dirty="0"/>
            </a:br>
            <a:r>
              <a:rPr lang="en-IN" sz="2800" dirty="0"/>
              <a:t>🎤 </a:t>
            </a:r>
            <a:r>
              <a:rPr lang="hi-IN" sz="2800" dirty="0"/>
              <a:t>धन्य र उत्साही स्वर</a:t>
            </a:r>
            <a:br>
              <a:rPr lang="hi-IN" sz="2800" dirty="0"/>
            </a:br>
            <a:r>
              <a:rPr lang="en-IN" sz="2800" dirty="0"/>
              <a:t>🔴 </a:t>
            </a:r>
            <a:r>
              <a:rPr lang="hi-IN" sz="2800" dirty="0"/>
              <a:t>परमेश्वरले शक्तिले हामीलाई बचाउनुभयो; हामीले धन्यवाद दिनुपर्छ।</a:t>
            </a:r>
            <a:br>
              <a:rPr lang="hi-IN" sz="2800" dirty="0"/>
            </a:br>
            <a:endParaRPr lang="hi-IN" sz="28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53A28AAC-E552-681F-EC66-94DDC5D55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54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1"/>
    </mc:Choice>
    <mc:Fallback xmlns="">
      <p:transition spd="slow" advTm="1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9CB97-C147-7F16-F5D3-11C6AA2ED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316CA-DB67-2EEC-471A-AC988BC55C80}"/>
              </a:ext>
            </a:extLst>
          </p:cNvPr>
          <p:cNvSpPr txBox="1"/>
          <p:nvPr/>
        </p:nvSpPr>
        <p:spPr>
          <a:xfrm>
            <a:off x="4157888" y="4332210"/>
            <a:ext cx="8034112" cy="2244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बप्‍तिस्‍मा-दिने यूहन्‍नाको जन्‍म– लूका 1:57-80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1D8A6-ABCB-956C-DACE-7AB0E26DF506}"/>
              </a:ext>
            </a:extLst>
          </p:cNvPr>
          <p:cNvSpPr txBox="1"/>
          <p:nvPr/>
        </p:nvSpPr>
        <p:spPr>
          <a:xfrm>
            <a:off x="250580" y="6045750"/>
            <a:ext cx="6163406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3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25C5-9C94-84BE-97F5-28E9EC0BB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D4A7C-2C55-40C6-5B74-58F8D15635C8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68,69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C5388-6B28-58EC-33E8-8EEA5CE6D1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1:70–72</a:t>
            </a:r>
            <a:br>
              <a:rPr lang="hi-IN" sz="3200" dirty="0"/>
            </a:br>
            <a:r>
              <a:rPr lang="hi-IN" sz="3200" dirty="0"/>
              <a:t>धेरै पहिले पवित्र भविष्यवक्ताहरूले भनेका थिए – उहाँले यो गर्नेछन् – उहाँले हाम्रा शत्रुहरूबाट हामीलाई बचाउनुभयो – हामी सबै जो हामीलाई घृणा गर्छन्, तिनीहरूबाट उद्धार पाएका छौं – उहाँले हाम्रा पुर्खाहरूप्रति दया गर्नुभयो – उहाँले आफ्नो पवित्र वाचा सम्झनुभयो।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विश्वास र कृतज्ञता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परमेश्वरले पुरानो वाचा पूरा गर्दै हामीलाई बचाउनुभयो।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2A45B6C-2EF4-B3C6-9C34-1E9DED531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45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1"/>
    </mc:Choice>
    <mc:Fallback xmlns="">
      <p:transition spd="slow" advTm="2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04421-C0DD-9F36-0CDA-91F561BC4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61B753-D67F-040A-5111-0CEC295BC628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70-72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2AF49-DE0B-69BE-DB5A-D10C76B7D13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1:73–75</a:t>
            </a:r>
            <a:br>
              <a:rPr lang="hi-IN" sz="3200" dirty="0"/>
            </a:br>
            <a:r>
              <a:rPr lang="hi-IN" sz="3200" dirty="0"/>
              <a:t>उहाँले हाम्रा पितामह अब्राहामलाई गरेको वाचा पूरा गर्नुभयो – उहाँले हामीलाई हाम्रा शत्रुहरूबाट बचाउने वाचा गर्नुभयो – त्यसपछि हामी उहाँलाई नडराई सेवा गर्न सक्यौं – उहाँले हामीलाई जीवनभर पवित्र र भक्ति गर्ने बनाउनुहुने चाहनुहुन्छ।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धन्य र आश्वस्त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परमेश्वरले वाचा पूरा गर्नुभयो; हामी नडराई उहाँलाई सेवा गरौं।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B1DFE3-24BA-8548-029E-D42ADADFC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2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3"/>
    </mc:Choice>
    <mc:Fallback xmlns="">
      <p:transition spd="slow" advTm="1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056D9-3C67-3586-1409-09E9F908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06E92-2A28-9978-FBA4-2DB8BC723B66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73-75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6A38D-EE99-D761-C3B5-7C684D40A0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1:76–77</a:t>
            </a:r>
            <a:br>
              <a:rPr lang="hi-IN" sz="3200" dirty="0"/>
            </a:br>
            <a:r>
              <a:rPr lang="hi-IN" sz="3200" dirty="0"/>
              <a:t>र तिमी, मेरो बच्चा, सर्वोच्च परमेश्वरका भविष्यवक्ता भनिनेछौ – तिमी प्रभुको अगाडि जाँदै उहाँका लागि बाटो तयार पार्नेछौ – तिमी उहाँका मानिसहरूलाई कसरी बचाउन सकिन्छ भनेर बताउनेछौ – तिमी तिनीहरूलाई बताउनेछौ कि तिनीहरूको पाप क्षमा हुन सक्छ।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प्रेरित र आश्वस्त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यहून्नाले मानिसहरूलाई उद्धार र पाप क्षमाको सन्देश सुनाउनेछन्।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9EF9FE3B-D3E3-B6AE-6A88-47B6B567F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72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4"/>
    </mc:Choice>
    <mc:Fallback xmlns="">
      <p:transition spd="slow" advTm="1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1E856-6BF2-BE1C-F33E-31B5934B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8658"/>
            <a:ext cx="12353731" cy="6926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EAB4A-B1C2-B7BE-A634-255541E9FBC8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76,77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45394-3DDB-E59E-E337-AD3A5611A6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1:78–79</a:t>
            </a:r>
            <a:br>
              <a:rPr lang="hi-IN" sz="3200" dirty="0"/>
            </a:br>
            <a:r>
              <a:rPr lang="hi-IN" sz="3200" dirty="0"/>
              <a:t>यी सबै हुनेछ — हाम्रो परमेश्वर दयालु र करुणामय हुनुका कारण — उहाँको दयाले स्वर्गबाट हामीलाई उदाउने सूर्य ल्याउनेछ — त्यो अँध्यारोमा बस्नेहरू र मृत्युको छायाँमा रहेका मानिसहरूमा चम्किनेछ र हाम्रो खुट्टा शान्तिको बाटोमा लैजानेछ।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आश्वस्त र आशाको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परमेश्वरको दयाले अँध्यारोलाई हटाएर हामीलाई शान्तितर्फ लैजान्छ।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15D931D4-3C2E-5BDC-D27E-2587195D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507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3B82-F590-4B11-287E-60DCF629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77D9A-0A4D-D0F2-4467-736FC61B4371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78,79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C0E13-ACE9-EB7A-3F96-CA6617684F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1:80</a:t>
            </a:r>
            <a:br>
              <a:rPr lang="hi-IN" sz="3200" dirty="0"/>
            </a:br>
            <a:r>
              <a:rPr lang="hi-IN" sz="3200" dirty="0"/>
              <a:t>यहून्ना हुर्कियो – उनको आत्मा बलियो भयो – उहाँ मरुभूमिमा बस्नुभयो जबसम्म उहाँ खुल्ला रूपमा इस्राएलमा देखापरे।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शान्त र दृढ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हामीले पनि सेवा गर्न तयार हुन समय लिनुपर्छ।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52BECF3-5674-316F-7A9D-0F3ED2800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2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"/>
    </mc:Choice>
    <mc:Fallback xmlns="">
      <p:transition spd="slow" advTm="1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बप्‍तिस्‍मा-दिने यूहन्‍नाको जन्‍म</a:t>
            </a:r>
            <a:r>
              <a:rPr lang="en-US" sz="5400" dirty="0">
                <a:latin typeface="TimesNewRomanPSMT"/>
              </a:rPr>
              <a:t> </a:t>
            </a:r>
          </a:p>
          <a:p>
            <a:r>
              <a:rPr lang="hi-IN" sz="5400" cap="all" dirty="0"/>
              <a:t>लूका</a:t>
            </a:r>
            <a:r>
              <a:rPr lang="en-US" sz="5400" dirty="0">
                <a:latin typeface="TimesNewRomanPSMT"/>
              </a:rPr>
              <a:t> 1:57-80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260613-EAD9-57A9-1BE6-271C7E45A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"/>
    </mc:Choice>
    <mc:Fallback xmlns="">
      <p:transition spd="slow" advTm="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C8225-F9AD-FA6D-8C78-232479FE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3F58C-1D2A-5B2B-627C-6105F9904339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9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48A00-14C4-C720-5A0D-196AA6C5D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C8C99-8CC7-2D4F-D559-63D76929C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FFA10-57F2-8D77-91C8-614620D0274E}"/>
              </a:ext>
            </a:extLst>
          </p:cNvPr>
          <p:cNvSpPr txBox="1"/>
          <p:nvPr/>
        </p:nvSpPr>
        <p:spPr>
          <a:xfrm>
            <a:off x="4157888" y="4847809"/>
            <a:ext cx="8034112" cy="2244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बप्‍तिस्‍मा-दिने यूहन्‍नाको जन्‍म</a:t>
            </a:r>
            <a:r>
              <a:rPr lang="hi-IN" sz="5400" b="0" i="0" u="none" strike="noStrike" baseline="0">
                <a:solidFill>
                  <a:schemeClr val="bg1"/>
                </a:solidFill>
                <a:latin typeface="TimesNewRomanPSMT"/>
              </a:rPr>
              <a:t>– लूका </a:t>
            </a:r>
            <a:r>
              <a:rPr lang="hi-IN" sz="5400" b="0" i="0" u="none" strike="noStrike" baseline="0" dirty="0">
                <a:solidFill>
                  <a:schemeClr val="bg1"/>
                </a:solidFill>
                <a:latin typeface="TimesNewRomanPSMT"/>
              </a:rPr>
              <a:t>1:57-80</a:t>
            </a:r>
          </a:p>
        </p:txBody>
      </p:sp>
    </p:spTree>
    <p:extLst>
      <p:ext uri="{BB962C8B-B14F-4D97-AF65-F5344CB8AC3E}">
        <p14:creationId xmlns:p14="http://schemas.microsoft.com/office/powerpoint/2010/main" val="327546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1:57–58</a:t>
            </a:r>
            <a:br>
              <a:rPr lang="hi-IN" sz="3200" dirty="0"/>
            </a:br>
            <a:r>
              <a:rPr lang="hi-IN" sz="3200" dirty="0"/>
              <a:t>एलिजाबेथले सन्तान जन्माउने समय आयो – उनले एक छोरा जन्माइन् – छिमेकी र आफन्तहरूले सुने कि प्रभुले उनलाई धेरै दया गर्नुभयो – र तिनीहरू उनको खुशीमा सामेल भए।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खुशी र कृतज्ञता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नजिकका मानिसहरूले उनको खुशी बाँडे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40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B25DC728-358F-EF9E-B5EC-0BB4ABF88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63666D-E835-6442-393F-B66DC0101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6"/>
    </mc:Choice>
    <mc:Fallback xmlns="">
      <p:transition spd="slow" advTm="1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36333-A6A6-D7CE-215F-6D449A15B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F32F2-D80F-23E9-64F7-5671B8FC6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79"/>
          <a:stretch/>
        </p:blipFill>
        <p:spPr>
          <a:xfrm>
            <a:off x="20" y="-100170"/>
            <a:ext cx="12372372" cy="6958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676013-3692-2F0B-600B-5FCAC5668165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1:57,58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99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D509C-626A-0C28-BB1E-F9F164AEF9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1:59</a:t>
            </a:r>
            <a:br>
              <a:rPr lang="hi-IN" sz="3200" dirty="0"/>
            </a:br>
            <a:r>
              <a:rPr lang="hi-IN" sz="3200" dirty="0"/>
              <a:t>आठौं दिनमा – बच्चालाई खतना गर्न ल्याइयो – र उसलाई पिताजस्तै ज़कर्याह नाम राख्ने थिए।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औपचारिक घोषणा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परम्परा अनुसार नाम राख्ने तयारी थियो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6A20F39-E5A9-1941-FCFA-3A663038F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2DA39B-16AF-7CE9-A88B-85FA7458A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7"/>
    </mc:Choice>
    <mc:Fallback xmlns="">
      <p:transition spd="slow" advTm="1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772A5-CF87-BA50-A4BE-8D6CB1D03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2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1AE404-8DCD-32B6-62D0-777834530472}"/>
              </a:ext>
            </a:extLst>
          </p:cNvPr>
          <p:cNvSpPr txBox="1"/>
          <p:nvPr/>
        </p:nvSpPr>
        <p:spPr>
          <a:xfrm>
            <a:off x="414375" y="339711"/>
            <a:ext cx="485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1:5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60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124A11-0551-3BC7-CFB5-697A466BB1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1:60–61</a:t>
            </a:r>
            <a:br>
              <a:rPr lang="hi-IN" sz="3200" dirty="0"/>
            </a:br>
            <a:r>
              <a:rPr lang="hi-IN" sz="3200" dirty="0"/>
              <a:t>तर उनकी आमा अगाडि बोलिन् – “होइन!” – उनले भनिन् – “उहाँलाई यूहन्ना भनिनु पर्छ।” – तिनीहरूले उनलाई भने – “तिम्रा आफन्तहरूमध्ये कसैको त्यो नाम छैन।”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दृढ र आश्चर्य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आमा नयाँ नाम चाहिन र अरूले अचम्म मान्नुभयो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E2B4DC6-BAA1-7BA6-9EAF-4683FFFD1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8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7"/>
    </mc:Choice>
    <mc:Fallback xmlns="">
      <p:transition spd="slow" advTm="1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921</Words>
  <Application>Microsoft Office PowerPoint</Application>
  <PresentationFormat>Widescreen</PresentationFormat>
  <Paragraphs>47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Mangal</vt:lpstr>
      <vt:lpstr>PT Serif</vt:lpstr>
      <vt:lpstr>Symbol</vt:lpstr>
      <vt:lpstr>TimesNewRomanPS-BoldMT</vt:lpstr>
      <vt:lpstr>TimesNewRomanPSMT</vt:lpstr>
      <vt:lpstr>Office Theme</vt:lpstr>
      <vt:lpstr>30-4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46</cp:revision>
  <dcterms:created xsi:type="dcterms:W3CDTF">2021-07-20T09:23:46Z</dcterms:created>
  <dcterms:modified xsi:type="dcterms:W3CDTF">2026-03-05T11:01:43Z</dcterms:modified>
</cp:coreProperties>
</file>