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69" r:id="rId5"/>
    <p:sldId id="259" r:id="rId6"/>
    <p:sldId id="442" r:id="rId7"/>
    <p:sldId id="471" r:id="rId8"/>
    <p:sldId id="444" r:id="rId9"/>
    <p:sldId id="472" r:id="rId10"/>
    <p:sldId id="446" r:id="rId11"/>
    <p:sldId id="473" r:id="rId12"/>
    <p:sldId id="448" r:id="rId13"/>
    <p:sldId id="474" r:id="rId14"/>
    <p:sldId id="450" r:id="rId15"/>
    <p:sldId id="475" r:id="rId16"/>
    <p:sldId id="452" r:id="rId17"/>
    <p:sldId id="476" r:id="rId18"/>
    <p:sldId id="454" r:id="rId19"/>
    <p:sldId id="477" r:id="rId20"/>
    <p:sldId id="4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146CF-F9A3-4661-9ACB-A34D7D7F09EA}" v="10" dt="2026-03-05T11:10:43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0761BD21-EAD3-491D-B74D-BFB938B236DA}"/>
    <pc:docChg chg="custSel modSld">
      <pc:chgData name="Alfred Smith" userId="3c60a3631c0db8ad" providerId="LiveId" clId="{0761BD21-EAD3-491D-B74D-BFB938B236DA}" dt="2026-03-05T11:10:46.166" v="22" actId="20577"/>
      <pc:docMkLst>
        <pc:docMk/>
      </pc:docMkLst>
      <pc:sldChg chg="modSp mod">
        <pc:chgData name="Alfred Smith" userId="3c60a3631c0db8ad" providerId="LiveId" clId="{0761BD21-EAD3-491D-B74D-BFB938B236DA}" dt="2026-03-05T11:06:20.519" v="6" actId="20577"/>
        <pc:sldMkLst>
          <pc:docMk/>
          <pc:sldMk cId="454763615" sldId="259"/>
        </pc:sldMkLst>
        <pc:spChg chg="mod">
          <ac:chgData name="Alfred Smith" userId="3c60a3631c0db8ad" providerId="LiveId" clId="{0761BD21-EAD3-491D-B74D-BFB938B236DA}" dt="2026-03-05T11:06:16.458" v="5" actId="404"/>
          <ac:spMkLst>
            <pc:docMk/>
            <pc:sldMk cId="454763615" sldId="259"/>
            <ac:spMk id="3" creationId="{A58184BD-88F1-BA02-40C1-D8403D0EEC0D}"/>
          </ac:spMkLst>
        </pc:spChg>
        <pc:spChg chg="mod">
          <ac:chgData name="Alfred Smith" userId="3c60a3631c0db8ad" providerId="LiveId" clId="{0761BD21-EAD3-491D-B74D-BFB938B236DA}" dt="2026-03-05T11:06:20.519" v="6" actId="20577"/>
          <ac:spMkLst>
            <pc:docMk/>
            <pc:sldMk cId="454763615" sldId="259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11:02:51.523" v="3"/>
        <pc:sldMkLst>
          <pc:docMk/>
          <pc:sldMk cId="3759221820" sldId="439"/>
        </pc:sldMkLst>
        <pc:spChg chg="mod">
          <ac:chgData name="Alfred Smith" userId="3c60a3631c0db8ad" providerId="LiveId" clId="{0761BD21-EAD3-491D-B74D-BFB938B236DA}" dt="2026-03-05T11:02:49.468" v="2" actId="21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Alfred Smith" userId="3c60a3631c0db8ad" providerId="LiveId" clId="{0761BD21-EAD3-491D-B74D-BFB938B236DA}" dt="2026-03-05T11:02:51.523" v="3"/>
          <ac:spMkLst>
            <pc:docMk/>
            <pc:sldMk cId="3759221820" sldId="439"/>
            <ac:spMk id="6" creationId="{416C064E-628E-47C0-A712-DB178FE9901E}"/>
          </ac:spMkLst>
        </pc:spChg>
      </pc:sldChg>
      <pc:sldChg chg="modSp mod">
        <pc:chgData name="Alfred Smith" userId="3c60a3631c0db8ad" providerId="LiveId" clId="{0761BD21-EAD3-491D-B74D-BFB938B236DA}" dt="2026-03-05T11:02:19.911" v="1" actId="27636"/>
        <pc:sldMkLst>
          <pc:docMk/>
          <pc:sldMk cId="3596600315" sldId="468"/>
        </pc:sldMkLst>
        <pc:spChg chg="mod">
          <ac:chgData name="Alfred Smith" userId="3c60a3631c0db8ad" providerId="LiveId" clId="{0761BD21-EAD3-491D-B74D-BFB938B236DA}" dt="2026-03-05T11:02:19.911" v="1" actId="27636"/>
          <ac:spMkLst>
            <pc:docMk/>
            <pc:sldMk cId="3596600315" sldId="468"/>
            <ac:spMk id="3" creationId="{0162BEE1-134B-8B70-2BB8-9226F1DF1614}"/>
          </ac:spMkLst>
        </pc:spChg>
      </pc:sldChg>
      <pc:sldChg chg="modSp mod">
        <pc:chgData name="Alfred Smith" userId="3c60a3631c0db8ad" providerId="LiveId" clId="{0761BD21-EAD3-491D-B74D-BFB938B236DA}" dt="2026-03-05T11:07:32.964" v="9" actId="20577"/>
        <pc:sldMkLst>
          <pc:docMk/>
          <pc:sldMk cId="1525738259" sldId="471"/>
        </pc:sldMkLst>
        <pc:spChg chg="mod">
          <ac:chgData name="Alfred Smith" userId="3c60a3631c0db8ad" providerId="LiveId" clId="{0761BD21-EAD3-491D-B74D-BFB938B236DA}" dt="2026-03-05T11:07:28.430" v="8" actId="404"/>
          <ac:spMkLst>
            <pc:docMk/>
            <pc:sldMk cId="1525738259" sldId="471"/>
            <ac:spMk id="3" creationId="{A58184BD-88F1-BA02-40C1-D8403D0EEC0D}"/>
          </ac:spMkLst>
        </pc:spChg>
        <pc:spChg chg="mod">
          <ac:chgData name="Alfred Smith" userId="3c60a3631c0db8ad" providerId="LiveId" clId="{0761BD21-EAD3-491D-B74D-BFB938B236DA}" dt="2026-03-05T11:07:32.964" v="9" actId="20577"/>
          <ac:spMkLst>
            <pc:docMk/>
            <pc:sldMk cId="1525738259" sldId="471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11:08:05.868" v="12" actId="20577"/>
        <pc:sldMkLst>
          <pc:docMk/>
          <pc:sldMk cId="4175572895" sldId="472"/>
        </pc:sldMkLst>
        <pc:spChg chg="mod">
          <ac:chgData name="Alfred Smith" userId="3c60a3631c0db8ad" providerId="LiveId" clId="{0761BD21-EAD3-491D-B74D-BFB938B236DA}" dt="2026-03-05T11:08:02.999" v="11" actId="404"/>
          <ac:spMkLst>
            <pc:docMk/>
            <pc:sldMk cId="4175572895" sldId="472"/>
            <ac:spMk id="2" creationId="{5E3404B1-F99E-0DCE-325F-A5623581513D}"/>
          </ac:spMkLst>
        </pc:spChg>
        <pc:spChg chg="mod">
          <ac:chgData name="Alfred Smith" userId="3c60a3631c0db8ad" providerId="LiveId" clId="{0761BD21-EAD3-491D-B74D-BFB938B236DA}" dt="2026-03-05T11:08:05.868" v="12" actId="20577"/>
          <ac:spMkLst>
            <pc:docMk/>
            <pc:sldMk cId="4175572895" sldId="472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11:08:34.900" v="14"/>
        <pc:sldMkLst>
          <pc:docMk/>
          <pc:sldMk cId="2827723006" sldId="473"/>
        </pc:sldMkLst>
        <pc:spChg chg="mod">
          <ac:chgData name="Alfred Smith" userId="3c60a3631c0db8ad" providerId="LiveId" clId="{0761BD21-EAD3-491D-B74D-BFB938B236DA}" dt="2026-03-05T11:08:34.900" v="14"/>
          <ac:spMkLst>
            <pc:docMk/>
            <pc:sldMk cId="2827723006" sldId="473"/>
            <ac:spMk id="2" creationId="{5EF4D08C-BEF3-63CC-C564-8609DF778FCE}"/>
          </ac:spMkLst>
        </pc:spChg>
        <pc:spChg chg="mod">
          <ac:chgData name="Alfred Smith" userId="3c60a3631c0db8ad" providerId="LiveId" clId="{0761BD21-EAD3-491D-B74D-BFB938B236DA}" dt="2026-03-05T11:08:26.875" v="13" actId="6549"/>
          <ac:spMkLst>
            <pc:docMk/>
            <pc:sldMk cId="2827723006" sldId="473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11:09:01.539" v="16"/>
        <pc:sldMkLst>
          <pc:docMk/>
          <pc:sldMk cId="3918142112" sldId="474"/>
        </pc:sldMkLst>
        <pc:spChg chg="mod">
          <ac:chgData name="Alfred Smith" userId="3c60a3631c0db8ad" providerId="LiveId" clId="{0761BD21-EAD3-491D-B74D-BFB938B236DA}" dt="2026-03-05T11:09:01.539" v="16"/>
          <ac:spMkLst>
            <pc:docMk/>
            <pc:sldMk cId="3918142112" sldId="474"/>
            <ac:spMk id="2" creationId="{2DD1DB8F-CFB1-447C-2F48-EEEB801C09D8}"/>
          </ac:spMkLst>
        </pc:spChg>
        <pc:spChg chg="mod">
          <ac:chgData name="Alfred Smith" userId="3c60a3631c0db8ad" providerId="LiveId" clId="{0761BD21-EAD3-491D-B74D-BFB938B236DA}" dt="2026-03-05T11:08:51.921" v="15" actId="20577"/>
          <ac:spMkLst>
            <pc:docMk/>
            <pc:sldMk cId="3918142112" sldId="474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11:09:40.529" v="18" actId="20577"/>
        <pc:sldMkLst>
          <pc:docMk/>
          <pc:sldMk cId="3104038303" sldId="475"/>
        </pc:sldMkLst>
        <pc:spChg chg="mod">
          <ac:chgData name="Alfred Smith" userId="3c60a3631c0db8ad" providerId="LiveId" clId="{0761BD21-EAD3-491D-B74D-BFB938B236DA}" dt="2026-03-05T11:09:37.785" v="17"/>
          <ac:spMkLst>
            <pc:docMk/>
            <pc:sldMk cId="3104038303" sldId="475"/>
            <ac:spMk id="2" creationId="{7D78F09E-88D7-4624-452F-3647860C8DB0}"/>
          </ac:spMkLst>
        </pc:spChg>
        <pc:spChg chg="mod">
          <ac:chgData name="Alfred Smith" userId="3c60a3631c0db8ad" providerId="LiveId" clId="{0761BD21-EAD3-491D-B74D-BFB938B236DA}" dt="2026-03-05T11:09:40.529" v="18" actId="20577"/>
          <ac:spMkLst>
            <pc:docMk/>
            <pc:sldMk cId="3104038303" sldId="475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11:10:08.356" v="20"/>
        <pc:sldMkLst>
          <pc:docMk/>
          <pc:sldMk cId="1594308484" sldId="476"/>
        </pc:sldMkLst>
        <pc:spChg chg="mod">
          <ac:chgData name="Alfred Smith" userId="3c60a3631c0db8ad" providerId="LiveId" clId="{0761BD21-EAD3-491D-B74D-BFB938B236DA}" dt="2026-03-05T11:10:08.356" v="20"/>
          <ac:spMkLst>
            <pc:docMk/>
            <pc:sldMk cId="1594308484" sldId="476"/>
            <ac:spMk id="2" creationId="{E030902E-73EB-4EF9-8DEE-C6BAB3D7800D}"/>
          </ac:spMkLst>
        </pc:spChg>
        <pc:spChg chg="mod">
          <ac:chgData name="Alfred Smith" userId="3c60a3631c0db8ad" providerId="LiveId" clId="{0761BD21-EAD3-491D-B74D-BFB938B236DA}" dt="2026-03-05T11:09:58.618" v="19" actId="20577"/>
          <ac:spMkLst>
            <pc:docMk/>
            <pc:sldMk cId="1594308484" sldId="476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11:10:46.166" v="22" actId="20577"/>
        <pc:sldMkLst>
          <pc:docMk/>
          <pc:sldMk cId="3006103628" sldId="477"/>
        </pc:sldMkLst>
        <pc:spChg chg="mod">
          <ac:chgData name="Alfred Smith" userId="3c60a3631c0db8ad" providerId="LiveId" clId="{0761BD21-EAD3-491D-B74D-BFB938B236DA}" dt="2026-03-05T11:10:43.435" v="21"/>
          <ac:spMkLst>
            <pc:docMk/>
            <pc:sldMk cId="3006103628" sldId="477"/>
            <ac:spMk id="2" creationId="{9642EA19-4F16-02CE-ED56-ACDE7421699B}"/>
          </ac:spMkLst>
        </pc:spChg>
        <pc:spChg chg="mod">
          <ac:chgData name="Alfred Smith" userId="3c60a3631c0db8ad" providerId="LiveId" clId="{0761BD21-EAD3-491D-B74D-BFB938B236DA}" dt="2026-03-05T11:10:46.166" v="22" actId="20577"/>
          <ac:spMkLst>
            <pc:docMk/>
            <pc:sldMk cId="3006103628" sldId="477"/>
            <ac:spMk id="4" creationId="{EE2AC625-9141-A801-F431-DD5F793963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>
                <a:latin typeface="TimesNewRomanPSMT"/>
              </a:rPr>
              <a:t>8. The Shepherds and the Angels - Luke 2:8–20 (Right Center)</a:t>
            </a:r>
            <a:endParaRPr lang="en-IN"/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30-5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N" dirty="0">
              <a:highlight>
                <a:srgbClr val="FFFFFF"/>
              </a:highlight>
            </a:endParaRP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40BDB91C-E1B7-E68B-1C2F-90A5FCBC3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"/>
    </mc:Choice>
    <mc:Fallback xmlns="">
      <p:transition spd="slow" advTm="2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988C6-21F6-903A-2B5E-FE8E80D0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826AC-8A79-79DF-34EE-2A5C21570B47}"/>
              </a:ext>
            </a:extLst>
          </p:cNvPr>
          <p:cNvSpPr txBox="1"/>
          <p:nvPr/>
        </p:nvSpPr>
        <p:spPr>
          <a:xfrm>
            <a:off x="197226" y="236194"/>
            <a:ext cx="3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20</a:t>
            </a:r>
            <a:endParaRPr lang="bo-CN" sz="3200" b="1" cap="all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4D08C-BEF3-63CC-C564-8609DF778FC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📖 </a:t>
            </a:r>
            <a:r>
              <a:rPr lang="hi-IN" sz="4000" dirty="0"/>
              <a:t>मत्ती 1:21</a:t>
            </a:r>
            <a:br>
              <a:rPr lang="hi-IN" sz="4000" dirty="0"/>
            </a:br>
            <a:r>
              <a:rPr lang="hi-IN" sz="4000" dirty="0"/>
              <a:t>उहाँले छोरा जन्माउनु हुनेछ – तिमीले उहाँलाई येशू नाम दिनुपर्छ – किनभने उहाँले आफ्ना मानिसहरूलाई तिनीहरूको पापबाट बचाउनेछन्।</a:t>
            </a:r>
            <a:br>
              <a:rPr lang="hi-IN" sz="4000" dirty="0"/>
            </a:br>
            <a:r>
              <a:rPr lang="en-IN" sz="4000" dirty="0"/>
              <a:t>🎤 </a:t>
            </a:r>
            <a:r>
              <a:rPr lang="hi-IN" sz="4000" dirty="0"/>
              <a:t>शान्त र आश्वस्त स्वर</a:t>
            </a:r>
            <a:br>
              <a:rPr lang="hi-IN" sz="4000" dirty="0"/>
            </a:br>
            <a:r>
              <a:rPr lang="en-IN" sz="4000" dirty="0"/>
              <a:t>🔴 </a:t>
            </a:r>
            <a:r>
              <a:rPr lang="hi-IN" sz="4000" dirty="0"/>
              <a:t>येशूले मानिसहरूलाई पापबाट बचाउन आउनुहुनेछ।</a:t>
            </a:r>
            <a:br>
              <a:rPr lang="hi-IN" sz="4000" dirty="0"/>
            </a:br>
            <a:endParaRPr lang="hi-IN" sz="4000" dirty="0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997421E9-010A-9BFF-21CC-CE603C77E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277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4"/>
    </mc:Choice>
    <mc:Fallback xmlns="">
      <p:transition spd="slow" advTm="11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F2B5B-0BDA-F61A-4004-CD42A596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r="75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810D0-976A-447D-83C4-3A7B8BD2F001}"/>
              </a:ext>
            </a:extLst>
          </p:cNvPr>
          <p:cNvSpPr txBox="1"/>
          <p:nvPr/>
        </p:nvSpPr>
        <p:spPr>
          <a:xfrm>
            <a:off x="197226" y="236194"/>
            <a:ext cx="3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</a:t>
            </a:r>
            <a:endParaRPr lang="bo-CN" sz="3200" b="1" cap="all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8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1DB8F-CFB1-447C-2F48-EEEB801C09D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📖 </a:t>
            </a:r>
            <a:r>
              <a:rPr lang="hi-IN" sz="4000" dirty="0"/>
              <a:t>मत्ती 1:22</a:t>
            </a:r>
            <a:br>
              <a:rPr lang="hi-IN" sz="4000" dirty="0"/>
            </a:br>
            <a:r>
              <a:rPr lang="hi-IN" sz="4000" dirty="0"/>
              <a:t>यी सबै भयो – प्रभुले भन्नुभएको कुरा पूरा गर्न – उहाँले भविष्यवक्ताबाट भन्नुभएको थियो।</a:t>
            </a:r>
            <a:br>
              <a:rPr lang="hi-IN" sz="4000" dirty="0"/>
            </a:br>
            <a:r>
              <a:rPr lang="en-IN" sz="4000" dirty="0"/>
              <a:t>🎤 </a:t>
            </a:r>
            <a:r>
              <a:rPr lang="hi-IN" sz="4000" dirty="0"/>
              <a:t>व्याख्यात्मक र सम्झाउने स्वर</a:t>
            </a:r>
            <a:br>
              <a:rPr lang="hi-IN" sz="4000" dirty="0"/>
            </a:br>
            <a:r>
              <a:rPr lang="en-IN" sz="4000" dirty="0"/>
              <a:t>🔴 </a:t>
            </a:r>
            <a:r>
              <a:rPr lang="hi-IN" sz="4000" dirty="0"/>
              <a:t>परमेश्वरको वाचा पूरा भयो; हामीले त्यसमा विश्वास गर्नुपर्छ।</a:t>
            </a:r>
            <a:br>
              <a:rPr lang="hi-IN" sz="4000" dirty="0"/>
            </a:br>
            <a:endParaRPr lang="hi-IN" sz="4000" dirty="0"/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6A994DEB-414D-EFC6-08E2-C2515FE5F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181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7"/>
    </mc:Choice>
    <mc:Fallback xmlns="">
      <p:transition spd="slow" advTm="7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1D70F-E468-D89B-AB6E-ED6A56AB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90EBFF-1A5D-B4CC-C6FA-F582F5532A9B}"/>
              </a:ext>
            </a:extLst>
          </p:cNvPr>
          <p:cNvSpPr txBox="1"/>
          <p:nvPr/>
        </p:nvSpPr>
        <p:spPr>
          <a:xfrm>
            <a:off x="197226" y="236194"/>
            <a:ext cx="3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22</a:t>
            </a:r>
            <a:endParaRPr lang="bo-CN" sz="3200" b="1" cap="all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7200" b="0" i="0" dirty="0">
              <a:solidFill>
                <a:srgbClr val="121212"/>
              </a:solidFill>
              <a:effectLst/>
              <a:latin typeface="Inter" panose="020B050203000000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8F09E-88D7-4624-452F-3647860C8DB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📖 </a:t>
            </a:r>
            <a:r>
              <a:rPr lang="hi-IN" sz="4000" dirty="0"/>
              <a:t>मत्ती 1:23</a:t>
            </a:r>
            <a:br>
              <a:rPr lang="hi-IN" sz="4000" dirty="0"/>
            </a:br>
            <a:r>
              <a:rPr lang="hi-IN" sz="4000" dirty="0"/>
              <a:t>कन्या गर्भवती हुनेछ – उसले छोरा जन्माउनेछ – र उसलाई इम्मानुएल भनिनेछ।</a:t>
            </a:r>
            <a:br>
              <a:rPr lang="hi-IN" sz="4000" dirty="0"/>
            </a:br>
            <a:r>
              <a:rPr lang="en-IN" sz="4000" dirty="0"/>
              <a:t>🎤 </a:t>
            </a:r>
            <a:r>
              <a:rPr lang="hi-IN" sz="4000" dirty="0"/>
              <a:t>आश्वस्त र आश्चर्यजनक स्वर</a:t>
            </a:r>
            <a:br>
              <a:rPr lang="hi-IN" sz="4000" dirty="0"/>
            </a:br>
            <a:r>
              <a:rPr lang="en-IN" sz="4000" dirty="0"/>
              <a:t>🔴 </a:t>
            </a:r>
            <a:r>
              <a:rPr lang="hi-IN" sz="4000" dirty="0"/>
              <a:t>इम्मानुएलको अर्थ परमेश्वर हामीसँग हुनु हो; परमेश्वर हामीसँगै हुनुहुन्छ।</a:t>
            </a:r>
            <a:br>
              <a:rPr lang="hi-IN" sz="4000" dirty="0"/>
            </a:br>
            <a:endParaRPr lang="hi-IN" sz="4000" dirty="0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971456B8-7468-E4BD-1F3E-FA993D71B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040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4"/>
    </mc:Choice>
    <mc:Fallback xmlns="">
      <p:transition spd="slow" advTm="12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38895-48C2-F515-CC27-53B6C092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1167"/>
            <a:ext cx="12192000" cy="7289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216361-D999-6769-C26E-B8E2EDA1B2B4}"/>
              </a:ext>
            </a:extLst>
          </p:cNvPr>
          <p:cNvSpPr txBox="1"/>
          <p:nvPr/>
        </p:nvSpPr>
        <p:spPr>
          <a:xfrm>
            <a:off x="197226" y="236194"/>
            <a:ext cx="3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23</a:t>
            </a:r>
            <a:endParaRPr lang="bo-CN" sz="3200" b="1" cap="all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0902E-73EB-4EF9-8DEE-C6BAB3D780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📖 </a:t>
            </a:r>
            <a:r>
              <a:rPr lang="hi-IN" sz="4000" dirty="0"/>
              <a:t>मत्ती 1:24</a:t>
            </a:r>
            <a:br>
              <a:rPr lang="hi-IN" sz="4000" dirty="0"/>
            </a:br>
            <a:r>
              <a:rPr lang="hi-IN" sz="4000" dirty="0"/>
              <a:t>जोसेफ उठे – उहाँले प्रभुको दूतले भनेको गरे – उहाँले मरियमलाई पत्नीको रूपमा घर लगे।</a:t>
            </a:r>
            <a:br>
              <a:rPr lang="hi-IN" sz="4000" dirty="0"/>
            </a:br>
            <a:r>
              <a:rPr lang="en-IN" sz="4000" dirty="0"/>
              <a:t>🎤 </a:t>
            </a:r>
            <a:r>
              <a:rPr lang="hi-IN" sz="4000" dirty="0"/>
              <a:t>आज्ञापालन र शान्त स्वर</a:t>
            </a:r>
            <a:br>
              <a:rPr lang="hi-IN" sz="4000" dirty="0"/>
            </a:br>
            <a:r>
              <a:rPr lang="en-IN" sz="4000" dirty="0"/>
              <a:t>🔴 </a:t>
            </a:r>
            <a:r>
              <a:rPr lang="hi-IN" sz="4000" dirty="0"/>
              <a:t>जोसेफले दूतको आज्ञा मानेर विश्वास देखाए।</a:t>
            </a:r>
            <a:br>
              <a:rPr lang="hi-IN" sz="4000" dirty="0"/>
            </a:br>
            <a:endParaRPr lang="hi-IN" sz="4000" dirty="0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D1DC2E87-1482-916E-494B-39AF8CA1A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43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5"/>
    </mc:Choice>
    <mc:Fallback xmlns="">
      <p:transition spd="slow" advTm="10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C489C-559A-449F-25B8-FA09C1EF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9DCC96-0ACF-6BA1-94C8-8EAC7B087960}"/>
              </a:ext>
            </a:extLst>
          </p:cNvPr>
          <p:cNvSpPr txBox="1"/>
          <p:nvPr/>
        </p:nvSpPr>
        <p:spPr>
          <a:xfrm>
            <a:off x="197226" y="236194"/>
            <a:ext cx="3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24</a:t>
            </a:r>
            <a:endParaRPr lang="bo-CN" sz="3200" b="1" cap="all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2EA19-4F16-02CE-ED56-ACDE7421699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📖 </a:t>
            </a:r>
            <a:r>
              <a:rPr lang="hi-IN" sz="4000" dirty="0"/>
              <a:t>मत्ती 1:25</a:t>
            </a:r>
            <a:br>
              <a:rPr lang="hi-IN" sz="4000" dirty="0"/>
            </a:br>
            <a:r>
              <a:rPr lang="hi-IN" sz="4000" dirty="0"/>
              <a:t>तर जोसेफले मरियमसँग सुतेनन् – जबसम्म उनले छोरा जन्माइनन् – अनि जोसेफले उहाँलाई येशू नाम दिए।</a:t>
            </a:r>
            <a:br>
              <a:rPr lang="hi-IN" sz="4000" dirty="0"/>
            </a:br>
            <a:r>
              <a:rPr lang="en-IN" sz="4000" dirty="0"/>
              <a:t>🎤 </a:t>
            </a:r>
            <a:r>
              <a:rPr lang="hi-IN" sz="4000" dirty="0"/>
              <a:t>आज्ञापालन र सम्मानित स्वर</a:t>
            </a:r>
            <a:br>
              <a:rPr lang="hi-IN" sz="4000" dirty="0"/>
            </a:br>
            <a:r>
              <a:rPr lang="en-IN" sz="4000" dirty="0"/>
              <a:t>🔴 </a:t>
            </a:r>
            <a:r>
              <a:rPr lang="hi-IN" sz="4000" dirty="0"/>
              <a:t>जोसेफले आज्ञा मानेर मर्यादा र विश्वास देखाए।</a:t>
            </a:r>
            <a:br>
              <a:rPr lang="hi-IN" sz="4000" dirty="0"/>
            </a:br>
            <a:endParaRPr lang="hi-IN" sz="4000" dirty="0"/>
          </a:p>
        </p:txBody>
      </p:sp>
      <p:pic>
        <p:nvPicPr>
          <p:cNvPr id="63" name="Audio 62">
            <a:hlinkClick r:id="" action="ppaction://media"/>
            <a:extLst>
              <a:ext uri="{FF2B5EF4-FFF2-40B4-BE49-F238E27FC236}">
                <a16:creationId xmlns:a16="http://schemas.microsoft.com/office/drawing/2014/main" id="{F5474CD4-3E17-6896-AB53-6337FD937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61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3485F-4511-920C-86F0-28E4C77D0C99}"/>
              </a:ext>
            </a:extLst>
          </p:cNvPr>
          <p:cNvSpPr txBox="1"/>
          <p:nvPr/>
        </p:nvSpPr>
        <p:spPr>
          <a:xfrm>
            <a:off x="287123" y="290945"/>
            <a:ext cx="6673514" cy="2549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6000" b="0" i="0" u="none" strike="noStrike" baseline="0">
                <a:solidFill>
                  <a:schemeClr val="bg1"/>
                </a:solidFill>
                <a:latin typeface="TimesNewRomanPSMT"/>
              </a:rPr>
              <a:t>येशू ख्रीष्‍टको जन्‍म- मत्ती 1:18-25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B1753-AB4F-C045-2F21-23A8ACE60518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3721E-26AE-F3AB-4B8D-DFC0CEB852D5}"/>
              </a:ext>
            </a:extLst>
          </p:cNvPr>
          <p:cNvSpPr txBox="1"/>
          <p:nvPr/>
        </p:nvSpPr>
        <p:spPr>
          <a:xfrm>
            <a:off x="197226" y="236194"/>
            <a:ext cx="3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25</a:t>
            </a:r>
            <a:endParaRPr lang="bo-CN" sz="3200" b="1" cap="all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159444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5400" b="0" i="0" u="none" strike="noStrike" baseline="0" dirty="0">
              <a:latin typeface="TimesNewRomanPS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5400" dirty="0"/>
              <a:t>येशू ख्रीष्‍टको जन्‍म</a:t>
            </a:r>
            <a:r>
              <a:rPr lang="en-US" sz="5400" dirty="0">
                <a:latin typeface="TimesNewRomanPSMT"/>
              </a:rPr>
              <a:t> </a:t>
            </a:r>
          </a:p>
          <a:p>
            <a:r>
              <a:rPr lang="hi-IN" sz="5400" cap="all" dirty="0"/>
              <a:t>मत्ती</a:t>
            </a:r>
            <a:r>
              <a:rPr lang="en-US" sz="5400" dirty="0">
                <a:latin typeface="TimesNewRomanPSMT"/>
              </a:rPr>
              <a:t> 1:18-25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F663CEB-CAA9-3E77-7D03-B5391C1D43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"/>
    </mc:Choice>
    <mc:Fallback xmlns="">
      <p:transition spd="slow" advTm="2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DFDD99-063E-B087-ACE1-BBC56B9E0EA7}"/>
              </a:ext>
            </a:extLst>
          </p:cNvPr>
          <p:cNvSpPr txBox="1"/>
          <p:nvPr/>
        </p:nvSpPr>
        <p:spPr>
          <a:xfrm>
            <a:off x="287123" y="290945"/>
            <a:ext cx="6673514" cy="2549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6000" b="0" i="0" u="none" strike="noStrike" baseline="0">
                <a:solidFill>
                  <a:schemeClr val="bg1"/>
                </a:solidFill>
                <a:latin typeface="TimesNewRomanPSMT"/>
              </a:rPr>
              <a:t>येशू ख्रीष्‍टको जन्‍म- मत्ती 1:18-25</a:t>
            </a:r>
          </a:p>
        </p:txBody>
      </p:sp>
    </p:spTree>
    <p:extLst>
      <p:ext uri="{BB962C8B-B14F-4D97-AF65-F5344CB8AC3E}">
        <p14:creationId xmlns:p14="http://schemas.microsoft.com/office/powerpoint/2010/main" val="38082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200" dirty="0"/>
              <a:t>📖 </a:t>
            </a:r>
            <a:r>
              <a:rPr lang="hi-IN" sz="3200" dirty="0"/>
              <a:t>मत्ती 1:18</a:t>
            </a:r>
            <a:br>
              <a:rPr lang="hi-IN" sz="3200" dirty="0"/>
            </a:br>
            <a:r>
              <a:rPr lang="hi-IN" sz="3200" dirty="0"/>
              <a:t>यसरी येशू मसीहको जन्म भयो – उहाँकी आमा मरियम र जोसेफले विवाह गर्ने वाचा गरेका थिए – तर उनीहरू सँगै बस्न सुरु गर्नु अघि नै स्पष्ट भयो कि मरियम गर्भवती थिइन् – उहाँ पवित्र आत्माको शक्तिद्वारा गर्भवती हुनुभयो।</a:t>
            </a:r>
            <a:br>
              <a:rPr lang="hi-IN" sz="3200" dirty="0"/>
            </a:br>
            <a:r>
              <a:rPr lang="en-IN" sz="3200" dirty="0"/>
              <a:t>🎤 </a:t>
            </a:r>
            <a:r>
              <a:rPr lang="hi-IN" sz="3200" dirty="0"/>
              <a:t>विवरणात्मक र गम्भीर स्वर</a:t>
            </a:r>
            <a:br>
              <a:rPr lang="hi-IN" sz="3200" dirty="0"/>
            </a:br>
            <a:r>
              <a:rPr lang="en-IN" sz="3200" dirty="0"/>
              <a:t>🔴 </a:t>
            </a:r>
            <a:r>
              <a:rPr lang="hi-IN" sz="3200" dirty="0"/>
              <a:t>परमेश्वरको काम पवित्र आत्माबाट भयो।</a:t>
            </a:r>
            <a:br>
              <a:rPr lang="hi-IN" sz="3200" dirty="0"/>
            </a:br>
            <a:endParaRPr lang="hi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6000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DDA96D76-4471-55E1-711C-0EF0AD430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3"/>
    </mc:Choice>
    <mc:Fallback xmlns="">
      <p:transition spd="slow" advTm="16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4C8D-0729-FD5C-DEBD-73491D53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-1022433" y="-573741"/>
            <a:ext cx="13214433" cy="7431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82B7C-DC0E-514E-3F46-CF0C817A4D6F}"/>
              </a:ext>
            </a:extLst>
          </p:cNvPr>
          <p:cNvSpPr txBox="1"/>
          <p:nvPr/>
        </p:nvSpPr>
        <p:spPr>
          <a:xfrm>
            <a:off x="9700452" y="236194"/>
            <a:ext cx="3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1:18</a:t>
            </a:r>
            <a:endParaRPr lang="bo-CN" sz="3200" b="1" cap="all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600" dirty="0"/>
              <a:t>📖 </a:t>
            </a:r>
            <a:r>
              <a:rPr lang="hi-IN" sz="3600" dirty="0"/>
              <a:t>मत्ती 1:19</a:t>
            </a:r>
            <a:br>
              <a:rPr lang="hi-IN" sz="3600" dirty="0"/>
            </a:br>
            <a:r>
              <a:rPr lang="hi-IN" sz="3600" dirty="0"/>
              <a:t>उनको पति जोसेफ धर्मको पालन गर्ने व्यक्ति थिए – तर उहाँले उनलाई सार्वजनिक रूपमा लज्जित पार्न चाहनु भएन – त्यसैले उहाँले शान्तिपूर्वक उनलाई तलाक दिने योजना बनाउनु भयो।</a:t>
            </a:r>
            <a:br>
              <a:rPr lang="hi-IN" sz="3600" dirty="0"/>
            </a:br>
            <a:r>
              <a:rPr lang="en-IN" sz="3600" dirty="0"/>
              <a:t>🎤 </a:t>
            </a:r>
            <a:r>
              <a:rPr lang="hi-IN" sz="3600" dirty="0"/>
              <a:t>गम्भीर र दयालु स्वर</a:t>
            </a:r>
            <a:br>
              <a:rPr lang="hi-IN" sz="3600" dirty="0"/>
            </a:br>
            <a:r>
              <a:rPr lang="en-IN" sz="3600" dirty="0"/>
              <a:t>🔴 </a:t>
            </a:r>
            <a:r>
              <a:rPr lang="hi-IN" sz="3600" dirty="0"/>
              <a:t>जोसेफले कानूनी कर्तव्य र दयाको बीचमा संवेदनशीलता देखाए।</a:t>
            </a:r>
            <a:br>
              <a:rPr lang="hi-IN" sz="3600" dirty="0"/>
            </a:br>
            <a:endParaRPr lang="hi-I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6600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EEE2467-9E67-2E71-F56E-38D36E2BB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257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7"/>
    </mc:Choice>
    <mc:Fallback xmlns="">
      <p:transition spd="slow" advTm="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BF32D-2D0E-C591-1740-C7BF4BFE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A8B40-BAFE-3216-E362-5EC8B5CE22E0}"/>
              </a:ext>
            </a:extLst>
          </p:cNvPr>
          <p:cNvSpPr txBox="1"/>
          <p:nvPr/>
        </p:nvSpPr>
        <p:spPr>
          <a:xfrm>
            <a:off x="197226" y="236194"/>
            <a:ext cx="377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hi-IN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1:1</a:t>
            </a:r>
            <a:r>
              <a:rPr lang="en-US" sz="3200" b="0" i="0" u="none" strike="noStrike" baseline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9</a:t>
            </a:r>
            <a:endParaRPr lang="bo-CN" sz="3200" b="1" cap="all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404B1-F99E-0DCE-325F-A5623581513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200" dirty="0"/>
              <a:t>📖 </a:t>
            </a:r>
            <a:r>
              <a:rPr lang="hi-IN" sz="3200" dirty="0"/>
              <a:t>मत्ती 1:20</a:t>
            </a:r>
            <a:br>
              <a:rPr lang="hi-IN" sz="3200" dirty="0"/>
            </a:br>
            <a:r>
              <a:rPr lang="hi-IN" sz="3200" dirty="0"/>
              <a:t>तर जोसेफले यो सोच्दै थिए – प्रभुको एक दूतले सपना मा उहाँलाई देखिनुभयो – दूतले भने, “जोसेफ, दाउदका छोरा, मरियमलाई पत्नीको रूपमा घर लैजान डर नमान – उहाँको गर्भमा भएको बच्चा पवित्र आत्माबाट हो।”</a:t>
            </a:r>
            <a:br>
              <a:rPr lang="hi-IN" sz="3200" dirty="0"/>
            </a:br>
            <a:r>
              <a:rPr lang="en-IN" sz="3200" dirty="0"/>
              <a:t>🎤 </a:t>
            </a:r>
            <a:r>
              <a:rPr lang="hi-IN" sz="3200" dirty="0"/>
              <a:t>शान्त र आश्वस्त स्वर</a:t>
            </a:r>
            <a:br>
              <a:rPr lang="hi-IN" sz="3200" dirty="0"/>
            </a:br>
            <a:r>
              <a:rPr lang="en-IN" sz="3200" dirty="0"/>
              <a:t>🔴 </a:t>
            </a:r>
            <a:r>
              <a:rPr lang="hi-IN" sz="3200" dirty="0"/>
              <a:t>परमेश्वरले डर हटाउन दूत पठाउनुभयो र सत्य बताउनुभयो।</a:t>
            </a:r>
            <a:br>
              <a:rPr lang="hi-IN" sz="3200" dirty="0"/>
            </a:br>
            <a:endParaRPr lang="hi-IN" sz="3200" dirty="0"/>
          </a:p>
        </p:txBody>
      </p:sp>
      <p:pic>
        <p:nvPicPr>
          <p:cNvPr id="56" name="Audio 55">
            <a:hlinkClick r:id="" action="ppaction://media"/>
            <a:extLst>
              <a:ext uri="{FF2B5EF4-FFF2-40B4-BE49-F238E27FC236}">
                <a16:creationId xmlns:a16="http://schemas.microsoft.com/office/drawing/2014/main" id="{8E59CF51-DD47-3C63-ECFF-9B7AFFCA5E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755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0"/>
    </mc:Choice>
    <mc:Fallback xmlns="">
      <p:transition spd="slow" advTm="20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600</Words>
  <Application>Microsoft Office PowerPoint</Application>
  <PresentationFormat>Widescreen</PresentationFormat>
  <Paragraphs>36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Inter</vt:lpstr>
      <vt:lpstr>Mangal</vt:lpstr>
      <vt:lpstr>PT Serif</vt:lpstr>
      <vt:lpstr>Symbol</vt:lpstr>
      <vt:lpstr>TimesNewRomanPS-BoldMT</vt:lpstr>
      <vt:lpstr>TimesNewRomanPSMT</vt:lpstr>
      <vt:lpstr>Office Theme</vt:lpstr>
      <vt:lpstr>30-5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</cp:revision>
  <dcterms:created xsi:type="dcterms:W3CDTF">2021-07-20T09:23:46Z</dcterms:created>
  <dcterms:modified xsi:type="dcterms:W3CDTF">2026-03-05T11:10:52Z</dcterms:modified>
</cp:coreProperties>
</file>