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468" r:id="rId2"/>
    <p:sldId id="438" r:id="rId3"/>
    <p:sldId id="439" r:id="rId4"/>
    <p:sldId id="469" r:id="rId5"/>
    <p:sldId id="441" r:id="rId6"/>
    <p:sldId id="442" r:id="rId7"/>
    <p:sldId id="445" r:id="rId8"/>
    <p:sldId id="446" r:id="rId9"/>
    <p:sldId id="447" r:id="rId10"/>
    <p:sldId id="448" r:id="rId11"/>
    <p:sldId id="449" r:id="rId12"/>
    <p:sldId id="450" r:id="rId13"/>
    <p:sldId id="451" r:id="rId14"/>
    <p:sldId id="452" r:id="rId15"/>
    <p:sldId id="470" r:id="rId16"/>
    <p:sldId id="471" r:id="rId17"/>
    <p:sldId id="443" r:id="rId18"/>
    <p:sldId id="444" r:id="rId19"/>
    <p:sldId id="472" r:id="rId20"/>
    <p:sldId id="473" r:id="rId21"/>
    <p:sldId id="474" r:id="rId22"/>
    <p:sldId id="475" r:id="rId23"/>
    <p:sldId id="476" r:id="rId24"/>
    <p:sldId id="477" r:id="rId25"/>
    <p:sldId id="478" r:id="rId26"/>
    <p:sldId id="479" r:id="rId27"/>
    <p:sldId id="453" r:id="rId28"/>
    <p:sldId id="454" r:id="rId29"/>
    <p:sldId id="455" r:id="rId30"/>
    <p:sldId id="456" r:id="rId31"/>
    <p:sldId id="457" r:id="rId32"/>
    <p:sldId id="458" r:id="rId33"/>
    <p:sldId id="459" r:id="rId34"/>
    <p:sldId id="48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7A64C1-75EA-4CF7-9575-E737D61EBED9}" v="17" dt="2026-03-05T11:23:09.2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63" autoAdjust="0"/>
    <p:restoredTop sz="93969" autoAdjust="0"/>
  </p:normalViewPr>
  <p:slideViewPr>
    <p:cSldViewPr snapToGrid="0">
      <p:cViewPr varScale="1">
        <p:scale>
          <a:sx n="57" d="100"/>
          <a:sy n="57" d="100"/>
        </p:scale>
        <p:origin x="72" y="14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0761BD21-EAD3-491D-B74D-BFB938B236DA}"/>
    <pc:docChg chg="undo custSel modSld">
      <pc:chgData name="Alfred Smith" userId="3c60a3631c0db8ad" providerId="LiveId" clId="{0761BD21-EAD3-491D-B74D-BFB938B236DA}" dt="2026-03-05T11:23:12.911" v="43" actId="404"/>
      <pc:docMkLst>
        <pc:docMk/>
      </pc:docMkLst>
      <pc:sldChg chg="modSp mod">
        <pc:chgData name="Alfred Smith" userId="3c60a3631c0db8ad" providerId="LiveId" clId="{0761BD21-EAD3-491D-B74D-BFB938B236DA}" dt="2026-03-05T11:11:46.365" v="3"/>
        <pc:sldMkLst>
          <pc:docMk/>
          <pc:sldMk cId="3759221820" sldId="439"/>
        </pc:sldMkLst>
        <pc:spChg chg="mod">
          <ac:chgData name="Alfred Smith" userId="3c60a3631c0db8ad" providerId="LiveId" clId="{0761BD21-EAD3-491D-B74D-BFB938B236DA}" dt="2026-03-05T11:11:43.761" v="2" actId="21"/>
          <ac:spMkLst>
            <pc:docMk/>
            <pc:sldMk cId="3759221820" sldId="439"/>
            <ac:spMk id="4" creationId="{9A13E2D8-2F59-44C1-B1D2-79C300C26DD4}"/>
          </ac:spMkLst>
        </pc:spChg>
        <pc:spChg chg="mod">
          <ac:chgData name="Alfred Smith" userId="3c60a3631c0db8ad" providerId="LiveId" clId="{0761BD21-EAD3-491D-B74D-BFB938B236DA}" dt="2026-03-05T11:11:46.365" v="3"/>
          <ac:spMkLst>
            <pc:docMk/>
            <pc:sldMk cId="3759221820" sldId="439"/>
            <ac:spMk id="6" creationId="{416C064E-628E-47C0-A712-DB178FE9901E}"/>
          </ac:spMkLst>
        </pc:spChg>
      </pc:sldChg>
      <pc:sldChg chg="modSp mod">
        <pc:chgData name="Alfred Smith" userId="3c60a3631c0db8ad" providerId="LiveId" clId="{0761BD21-EAD3-491D-B74D-BFB938B236DA}" dt="2026-03-05T11:13:18.991" v="7" actId="20577"/>
        <pc:sldMkLst>
          <pc:docMk/>
          <pc:sldMk cId="3676245138" sldId="441"/>
        </pc:sldMkLst>
        <pc:spChg chg="mod">
          <ac:chgData name="Alfred Smith" userId="3c60a3631c0db8ad" providerId="LiveId" clId="{0761BD21-EAD3-491D-B74D-BFB938B236DA}" dt="2026-03-05T11:13:18.991" v="7" actId="20577"/>
          <ac:spMkLst>
            <pc:docMk/>
            <pc:sldMk cId="3676245138" sldId="441"/>
            <ac:spMk id="4" creationId="{9A13E2D8-2F59-44C1-B1D2-79C300C26DD4}"/>
          </ac:spMkLst>
        </pc:spChg>
        <pc:spChg chg="mod">
          <ac:chgData name="Alfred Smith" userId="3c60a3631c0db8ad" providerId="LiveId" clId="{0761BD21-EAD3-491D-B74D-BFB938B236DA}" dt="2026-03-05T11:13:16.162" v="6" actId="404"/>
          <ac:spMkLst>
            <pc:docMk/>
            <pc:sldMk cId="3676245138" sldId="441"/>
            <ac:spMk id="6" creationId="{416C064E-628E-47C0-A712-DB178FE9901E}"/>
          </ac:spMkLst>
        </pc:spChg>
      </pc:sldChg>
      <pc:sldChg chg="modSp mod">
        <pc:chgData name="Alfred Smith" userId="3c60a3631c0db8ad" providerId="LiveId" clId="{0761BD21-EAD3-491D-B74D-BFB938B236DA}" dt="2026-03-05T11:17:17.516" v="23"/>
        <pc:sldMkLst>
          <pc:docMk/>
          <pc:sldMk cId="3095902142" sldId="443"/>
        </pc:sldMkLst>
        <pc:spChg chg="mod">
          <ac:chgData name="Alfred Smith" userId="3c60a3631c0db8ad" providerId="LiveId" clId="{0761BD21-EAD3-491D-B74D-BFB938B236DA}" dt="2026-03-05T11:17:17.516" v="23"/>
          <ac:spMkLst>
            <pc:docMk/>
            <pc:sldMk cId="3095902142" sldId="443"/>
            <ac:spMk id="3" creationId="{A011EF89-A2AD-CAC6-51C3-45BE5F02EF07}"/>
          </ac:spMkLst>
        </pc:spChg>
        <pc:spChg chg="mod">
          <ac:chgData name="Alfred Smith" userId="3c60a3631c0db8ad" providerId="LiveId" clId="{0761BD21-EAD3-491D-B74D-BFB938B236DA}" dt="2026-03-05T11:17:07.586" v="22" actId="6549"/>
          <ac:spMkLst>
            <pc:docMk/>
            <pc:sldMk cId="3095902142" sldId="443"/>
            <ac:spMk id="4" creationId="{9A13E2D8-2F59-44C1-B1D2-79C300C26DD4}"/>
          </ac:spMkLst>
        </pc:spChg>
      </pc:sldChg>
      <pc:sldChg chg="modSp mod">
        <pc:chgData name="Alfred Smith" userId="3c60a3631c0db8ad" providerId="LiveId" clId="{0761BD21-EAD3-491D-B74D-BFB938B236DA}" dt="2026-03-05T11:14:14.511" v="9"/>
        <pc:sldMkLst>
          <pc:docMk/>
          <pc:sldMk cId="2166098122" sldId="445"/>
        </pc:sldMkLst>
        <pc:spChg chg="mod">
          <ac:chgData name="Alfred Smith" userId="3c60a3631c0db8ad" providerId="LiveId" clId="{0761BD21-EAD3-491D-B74D-BFB938B236DA}" dt="2026-03-05T11:13:53.865" v="8" actId="20577"/>
          <ac:spMkLst>
            <pc:docMk/>
            <pc:sldMk cId="2166098122" sldId="445"/>
            <ac:spMk id="4" creationId="{9A13E2D8-2F59-44C1-B1D2-79C300C26DD4}"/>
          </ac:spMkLst>
        </pc:spChg>
        <pc:spChg chg="mod">
          <ac:chgData name="Alfred Smith" userId="3c60a3631c0db8ad" providerId="LiveId" clId="{0761BD21-EAD3-491D-B74D-BFB938B236DA}" dt="2026-03-05T11:14:14.511" v="9"/>
          <ac:spMkLst>
            <pc:docMk/>
            <pc:sldMk cId="2166098122" sldId="445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0761BD21-EAD3-491D-B74D-BFB938B236DA}" dt="2026-03-05T11:14:47.356" v="13" actId="20577"/>
        <pc:sldMkLst>
          <pc:docMk/>
          <pc:sldMk cId="2422728137" sldId="447"/>
        </pc:sldMkLst>
        <pc:spChg chg="mod">
          <ac:chgData name="Alfred Smith" userId="3c60a3631c0db8ad" providerId="LiveId" clId="{0761BD21-EAD3-491D-B74D-BFB938B236DA}" dt="2026-03-05T11:14:45.128" v="12"/>
          <ac:spMkLst>
            <pc:docMk/>
            <pc:sldMk cId="2422728137" sldId="447"/>
            <ac:spMk id="2" creationId="{F6A3BA50-B35C-43E4-5BF6-18D2D2B81E58}"/>
          </ac:spMkLst>
        </pc:spChg>
        <pc:spChg chg="mod">
          <ac:chgData name="Alfred Smith" userId="3c60a3631c0db8ad" providerId="LiveId" clId="{0761BD21-EAD3-491D-B74D-BFB938B236DA}" dt="2026-03-05T11:14:47.356" v="13" actId="20577"/>
          <ac:spMkLst>
            <pc:docMk/>
            <pc:sldMk cId="2422728137" sldId="447"/>
            <ac:spMk id="4" creationId="{9A13E2D8-2F59-44C1-B1D2-79C300C26DD4}"/>
          </ac:spMkLst>
        </pc:spChg>
        <pc:spChg chg="add del">
          <ac:chgData name="Alfred Smith" userId="3c60a3631c0db8ad" providerId="LiveId" clId="{0761BD21-EAD3-491D-B74D-BFB938B236DA}" dt="2026-03-05T11:14:43.030" v="11" actId="22"/>
          <ac:spMkLst>
            <pc:docMk/>
            <pc:sldMk cId="2422728137" sldId="447"/>
            <ac:spMk id="5" creationId="{6C3C1582-6CB8-CA58-4D25-99E65C864484}"/>
          </ac:spMkLst>
        </pc:spChg>
      </pc:sldChg>
      <pc:sldChg chg="modSp mod">
        <pc:chgData name="Alfred Smith" userId="3c60a3631c0db8ad" providerId="LiveId" clId="{0761BD21-EAD3-491D-B74D-BFB938B236DA}" dt="2026-03-05T11:15:27.602" v="15"/>
        <pc:sldMkLst>
          <pc:docMk/>
          <pc:sldMk cId="4160448636" sldId="449"/>
        </pc:sldMkLst>
        <pc:spChg chg="mod">
          <ac:chgData name="Alfred Smith" userId="3c60a3631c0db8ad" providerId="LiveId" clId="{0761BD21-EAD3-491D-B74D-BFB938B236DA}" dt="2026-03-05T11:15:27.602" v="15"/>
          <ac:spMkLst>
            <pc:docMk/>
            <pc:sldMk cId="4160448636" sldId="449"/>
            <ac:spMk id="3" creationId="{34A7DFE9-7CFF-37E6-54BD-4B614B3DE71B}"/>
          </ac:spMkLst>
        </pc:spChg>
        <pc:spChg chg="mod">
          <ac:chgData name="Alfred Smith" userId="3c60a3631c0db8ad" providerId="LiveId" clId="{0761BD21-EAD3-491D-B74D-BFB938B236DA}" dt="2026-03-05T11:15:17.248" v="14" actId="20577"/>
          <ac:spMkLst>
            <pc:docMk/>
            <pc:sldMk cId="4160448636" sldId="449"/>
            <ac:spMk id="4" creationId="{9A13E2D8-2F59-44C1-B1D2-79C300C26DD4}"/>
          </ac:spMkLst>
        </pc:spChg>
      </pc:sldChg>
      <pc:sldChg chg="modSp mod">
        <pc:chgData name="Alfred Smith" userId="3c60a3631c0db8ad" providerId="LiveId" clId="{0761BD21-EAD3-491D-B74D-BFB938B236DA}" dt="2026-03-05T11:16:02.159" v="18" actId="404"/>
        <pc:sldMkLst>
          <pc:docMk/>
          <pc:sldMk cId="3386340796" sldId="451"/>
        </pc:sldMkLst>
        <pc:spChg chg="mod">
          <ac:chgData name="Alfred Smith" userId="3c60a3631c0db8ad" providerId="LiveId" clId="{0761BD21-EAD3-491D-B74D-BFB938B236DA}" dt="2026-03-05T11:16:02.159" v="18" actId="404"/>
          <ac:spMkLst>
            <pc:docMk/>
            <pc:sldMk cId="3386340796" sldId="451"/>
            <ac:spMk id="3" creationId="{7198A4F8-B926-2A83-92B2-7D612F525CB8}"/>
          </ac:spMkLst>
        </pc:spChg>
        <pc:spChg chg="mod">
          <ac:chgData name="Alfred Smith" userId="3c60a3631c0db8ad" providerId="LiveId" clId="{0761BD21-EAD3-491D-B74D-BFB938B236DA}" dt="2026-03-05T11:15:46.912" v="16" actId="20577"/>
          <ac:spMkLst>
            <pc:docMk/>
            <pc:sldMk cId="3386340796" sldId="451"/>
            <ac:spMk id="4" creationId="{9A13E2D8-2F59-44C1-B1D2-79C300C26DD4}"/>
          </ac:spMkLst>
        </pc:spChg>
      </pc:sldChg>
      <pc:sldChg chg="modSp mod">
        <pc:chgData name="Alfred Smith" userId="3c60a3631c0db8ad" providerId="LiveId" clId="{0761BD21-EAD3-491D-B74D-BFB938B236DA}" dt="2026-03-05T11:21:15.853" v="36"/>
        <pc:sldMkLst>
          <pc:docMk/>
          <pc:sldMk cId="283334129" sldId="453"/>
        </pc:sldMkLst>
        <pc:spChg chg="mod">
          <ac:chgData name="Alfred Smith" userId="3c60a3631c0db8ad" providerId="LiveId" clId="{0761BD21-EAD3-491D-B74D-BFB938B236DA}" dt="2026-03-05T11:21:15.853" v="36"/>
          <ac:spMkLst>
            <pc:docMk/>
            <pc:sldMk cId="283334129" sldId="453"/>
            <ac:spMk id="3" creationId="{C83DF1BB-E45B-AB05-2459-0296821A7B0A}"/>
          </ac:spMkLst>
        </pc:spChg>
        <pc:spChg chg="mod">
          <ac:chgData name="Alfred Smith" userId="3c60a3631c0db8ad" providerId="LiveId" clId="{0761BD21-EAD3-491D-B74D-BFB938B236DA}" dt="2026-03-05T11:20:56.466" v="35" actId="20577"/>
          <ac:spMkLst>
            <pc:docMk/>
            <pc:sldMk cId="283334129" sldId="453"/>
            <ac:spMk id="4" creationId="{9A13E2D8-2F59-44C1-B1D2-79C300C26DD4}"/>
          </ac:spMkLst>
        </pc:spChg>
      </pc:sldChg>
      <pc:sldChg chg="modSp mod">
        <pc:chgData name="Alfred Smith" userId="3c60a3631c0db8ad" providerId="LiveId" clId="{0761BD21-EAD3-491D-B74D-BFB938B236DA}" dt="2026-03-05T11:21:52.651" v="38" actId="20577"/>
        <pc:sldMkLst>
          <pc:docMk/>
          <pc:sldMk cId="1799939013" sldId="455"/>
        </pc:sldMkLst>
        <pc:spChg chg="mod">
          <ac:chgData name="Alfred Smith" userId="3c60a3631c0db8ad" providerId="LiveId" clId="{0761BD21-EAD3-491D-B74D-BFB938B236DA}" dt="2026-03-05T11:21:49.397" v="37"/>
          <ac:spMkLst>
            <pc:docMk/>
            <pc:sldMk cId="1799939013" sldId="455"/>
            <ac:spMk id="3" creationId="{F2E80B73-9347-229A-ADA1-73F550D60AA2}"/>
          </ac:spMkLst>
        </pc:spChg>
        <pc:spChg chg="mod">
          <ac:chgData name="Alfred Smith" userId="3c60a3631c0db8ad" providerId="LiveId" clId="{0761BD21-EAD3-491D-B74D-BFB938B236DA}" dt="2026-03-05T11:21:52.651" v="38" actId="20577"/>
          <ac:spMkLst>
            <pc:docMk/>
            <pc:sldMk cId="1799939013" sldId="455"/>
            <ac:spMk id="4" creationId="{9A13E2D8-2F59-44C1-B1D2-79C300C26DD4}"/>
          </ac:spMkLst>
        </pc:spChg>
      </pc:sldChg>
      <pc:sldChg chg="modSp mod">
        <pc:chgData name="Alfred Smith" userId="3c60a3631c0db8ad" providerId="LiveId" clId="{0761BD21-EAD3-491D-B74D-BFB938B236DA}" dt="2026-03-05T11:22:30.561" v="40" actId="20577"/>
        <pc:sldMkLst>
          <pc:docMk/>
          <pc:sldMk cId="2618424304" sldId="457"/>
        </pc:sldMkLst>
        <pc:spChg chg="mod">
          <ac:chgData name="Alfred Smith" userId="3c60a3631c0db8ad" providerId="LiveId" clId="{0761BD21-EAD3-491D-B74D-BFB938B236DA}" dt="2026-03-05T11:22:26.717" v="39"/>
          <ac:spMkLst>
            <pc:docMk/>
            <pc:sldMk cId="2618424304" sldId="457"/>
            <ac:spMk id="3" creationId="{006F6E60-1629-314B-EFA6-BBE76F182AD0}"/>
          </ac:spMkLst>
        </pc:spChg>
        <pc:spChg chg="mod">
          <ac:chgData name="Alfred Smith" userId="3c60a3631c0db8ad" providerId="LiveId" clId="{0761BD21-EAD3-491D-B74D-BFB938B236DA}" dt="2026-03-05T11:22:30.561" v="40" actId="20577"/>
          <ac:spMkLst>
            <pc:docMk/>
            <pc:sldMk cId="2618424304" sldId="457"/>
            <ac:spMk id="4" creationId="{9A13E2D8-2F59-44C1-B1D2-79C300C26DD4}"/>
          </ac:spMkLst>
        </pc:spChg>
      </pc:sldChg>
      <pc:sldChg chg="modSp mod">
        <pc:chgData name="Alfred Smith" userId="3c60a3631c0db8ad" providerId="LiveId" clId="{0761BD21-EAD3-491D-B74D-BFB938B236DA}" dt="2026-03-05T11:23:12.911" v="43" actId="404"/>
        <pc:sldMkLst>
          <pc:docMk/>
          <pc:sldMk cId="783514268" sldId="459"/>
        </pc:sldMkLst>
        <pc:spChg chg="mod">
          <ac:chgData name="Alfred Smith" userId="3c60a3631c0db8ad" providerId="LiveId" clId="{0761BD21-EAD3-491D-B74D-BFB938B236DA}" dt="2026-03-05T11:23:12.911" v="43" actId="404"/>
          <ac:spMkLst>
            <pc:docMk/>
            <pc:sldMk cId="783514268" sldId="459"/>
            <ac:spMk id="3" creationId="{EEAFDB8A-EC5C-654B-A07F-2DF755F85180}"/>
          </ac:spMkLst>
        </pc:spChg>
        <pc:spChg chg="mod">
          <ac:chgData name="Alfred Smith" userId="3c60a3631c0db8ad" providerId="LiveId" clId="{0761BD21-EAD3-491D-B74D-BFB938B236DA}" dt="2026-03-05T11:23:00.769" v="41" actId="20577"/>
          <ac:spMkLst>
            <pc:docMk/>
            <pc:sldMk cId="783514268" sldId="459"/>
            <ac:spMk id="4" creationId="{9A13E2D8-2F59-44C1-B1D2-79C300C26DD4}"/>
          </ac:spMkLst>
        </pc:spChg>
      </pc:sldChg>
      <pc:sldChg chg="modSp mod">
        <pc:chgData name="Alfred Smith" userId="3c60a3631c0db8ad" providerId="LiveId" clId="{0761BD21-EAD3-491D-B74D-BFB938B236DA}" dt="2026-03-05T11:11:26.357" v="1" actId="27636"/>
        <pc:sldMkLst>
          <pc:docMk/>
          <pc:sldMk cId="3596600315" sldId="468"/>
        </pc:sldMkLst>
        <pc:spChg chg="mod">
          <ac:chgData name="Alfred Smith" userId="3c60a3631c0db8ad" providerId="LiveId" clId="{0761BD21-EAD3-491D-B74D-BFB938B236DA}" dt="2026-03-05T11:11:26.357" v="1" actId="27636"/>
          <ac:spMkLst>
            <pc:docMk/>
            <pc:sldMk cId="3596600315" sldId="468"/>
            <ac:spMk id="3" creationId="{0162BEE1-134B-8B70-2BB8-9226F1DF1614}"/>
          </ac:spMkLst>
        </pc:spChg>
      </pc:sldChg>
      <pc:sldChg chg="modSp mod">
        <pc:chgData name="Alfred Smith" userId="3c60a3631c0db8ad" providerId="LiveId" clId="{0761BD21-EAD3-491D-B74D-BFB938B236DA}" dt="2026-03-05T11:16:42.223" v="21" actId="404"/>
        <pc:sldMkLst>
          <pc:docMk/>
          <pc:sldMk cId="1715649501" sldId="470"/>
        </pc:sldMkLst>
        <pc:spChg chg="mod">
          <ac:chgData name="Alfred Smith" userId="3c60a3631c0db8ad" providerId="LiveId" clId="{0761BD21-EAD3-491D-B74D-BFB938B236DA}" dt="2026-03-05T11:16:42.223" v="21" actId="404"/>
          <ac:spMkLst>
            <pc:docMk/>
            <pc:sldMk cId="1715649501" sldId="470"/>
            <ac:spMk id="3" creationId="{AFDD8591-7F68-E83C-6E30-58B8C0330266}"/>
          </ac:spMkLst>
        </pc:spChg>
        <pc:spChg chg="mod">
          <ac:chgData name="Alfred Smith" userId="3c60a3631c0db8ad" providerId="LiveId" clId="{0761BD21-EAD3-491D-B74D-BFB938B236DA}" dt="2026-03-05T11:16:30.675" v="19" actId="20577"/>
          <ac:spMkLst>
            <pc:docMk/>
            <pc:sldMk cId="1715649501" sldId="470"/>
            <ac:spMk id="4" creationId="{9A13E2D8-2F59-44C1-B1D2-79C300C26DD4}"/>
          </ac:spMkLst>
        </pc:spChg>
      </pc:sldChg>
      <pc:sldChg chg="modSp mod">
        <pc:chgData name="Alfred Smith" userId="3c60a3631c0db8ad" providerId="LiveId" clId="{0761BD21-EAD3-491D-B74D-BFB938B236DA}" dt="2026-03-05T11:18:08.768" v="26" actId="404"/>
        <pc:sldMkLst>
          <pc:docMk/>
          <pc:sldMk cId="3902791174" sldId="472"/>
        </pc:sldMkLst>
        <pc:spChg chg="mod">
          <ac:chgData name="Alfred Smith" userId="3c60a3631c0db8ad" providerId="LiveId" clId="{0761BD21-EAD3-491D-B74D-BFB938B236DA}" dt="2026-03-05T11:18:08.768" v="26" actId="404"/>
          <ac:spMkLst>
            <pc:docMk/>
            <pc:sldMk cId="3902791174" sldId="472"/>
            <ac:spMk id="3" creationId="{5DAAF2FC-58AE-4702-BB63-F0064E38365B}"/>
          </ac:spMkLst>
        </pc:spChg>
        <pc:spChg chg="mod">
          <ac:chgData name="Alfred Smith" userId="3c60a3631c0db8ad" providerId="LiveId" clId="{0761BD21-EAD3-491D-B74D-BFB938B236DA}" dt="2026-03-05T11:17:49.802" v="24" actId="20577"/>
          <ac:spMkLst>
            <pc:docMk/>
            <pc:sldMk cId="3902791174" sldId="472"/>
            <ac:spMk id="4" creationId="{9A13E2D8-2F59-44C1-B1D2-79C300C26DD4}"/>
          </ac:spMkLst>
        </pc:spChg>
      </pc:sldChg>
      <pc:sldChg chg="modSp mod">
        <pc:chgData name="Alfred Smith" userId="3c60a3631c0db8ad" providerId="LiveId" clId="{0761BD21-EAD3-491D-B74D-BFB938B236DA}" dt="2026-03-05T11:19:22.674" v="28"/>
        <pc:sldMkLst>
          <pc:docMk/>
          <pc:sldMk cId="1702511726" sldId="474"/>
        </pc:sldMkLst>
        <pc:spChg chg="mod">
          <ac:chgData name="Alfred Smith" userId="3c60a3631c0db8ad" providerId="LiveId" clId="{0761BD21-EAD3-491D-B74D-BFB938B236DA}" dt="2026-03-05T11:19:22.674" v="28"/>
          <ac:spMkLst>
            <pc:docMk/>
            <pc:sldMk cId="1702511726" sldId="474"/>
            <ac:spMk id="3" creationId="{66BEA8BA-EB4D-925B-3B1F-3A235160E1CD}"/>
          </ac:spMkLst>
        </pc:spChg>
        <pc:spChg chg="mod">
          <ac:chgData name="Alfred Smith" userId="3c60a3631c0db8ad" providerId="LiveId" clId="{0761BD21-EAD3-491D-B74D-BFB938B236DA}" dt="2026-03-05T11:18:38.078" v="27" actId="20577"/>
          <ac:spMkLst>
            <pc:docMk/>
            <pc:sldMk cId="1702511726" sldId="474"/>
            <ac:spMk id="4" creationId="{9A13E2D8-2F59-44C1-B1D2-79C300C26DD4}"/>
          </ac:spMkLst>
        </pc:spChg>
      </pc:sldChg>
      <pc:sldChg chg="modSp mod">
        <pc:chgData name="Alfred Smith" userId="3c60a3631c0db8ad" providerId="LiveId" clId="{0761BD21-EAD3-491D-B74D-BFB938B236DA}" dt="2026-03-05T11:19:58.024" v="31" actId="404"/>
        <pc:sldMkLst>
          <pc:docMk/>
          <pc:sldMk cId="2076983987" sldId="476"/>
        </pc:sldMkLst>
        <pc:spChg chg="mod">
          <ac:chgData name="Alfred Smith" userId="3c60a3631c0db8ad" providerId="LiveId" clId="{0761BD21-EAD3-491D-B74D-BFB938B236DA}" dt="2026-03-05T11:19:58.024" v="31" actId="404"/>
          <ac:spMkLst>
            <pc:docMk/>
            <pc:sldMk cId="2076983987" sldId="476"/>
            <ac:spMk id="3" creationId="{27FE534C-51F7-636A-B515-D4B6EFC3E373}"/>
          </ac:spMkLst>
        </pc:spChg>
        <pc:spChg chg="mod">
          <ac:chgData name="Alfred Smith" userId="3c60a3631c0db8ad" providerId="LiveId" clId="{0761BD21-EAD3-491D-B74D-BFB938B236DA}" dt="2026-03-05T11:19:45.262" v="29" actId="20577"/>
          <ac:spMkLst>
            <pc:docMk/>
            <pc:sldMk cId="2076983987" sldId="476"/>
            <ac:spMk id="4" creationId="{9A13E2D8-2F59-44C1-B1D2-79C300C26DD4}"/>
          </ac:spMkLst>
        </pc:spChg>
      </pc:sldChg>
      <pc:sldChg chg="modSp mod">
        <pc:chgData name="Alfred Smith" userId="3c60a3631c0db8ad" providerId="LiveId" clId="{0761BD21-EAD3-491D-B74D-BFB938B236DA}" dt="2026-03-05T11:20:33.618" v="34" actId="404"/>
        <pc:sldMkLst>
          <pc:docMk/>
          <pc:sldMk cId="4169491533" sldId="478"/>
        </pc:sldMkLst>
        <pc:spChg chg="mod">
          <ac:chgData name="Alfred Smith" userId="3c60a3631c0db8ad" providerId="LiveId" clId="{0761BD21-EAD3-491D-B74D-BFB938B236DA}" dt="2026-03-05T11:20:33.618" v="34" actId="404"/>
          <ac:spMkLst>
            <pc:docMk/>
            <pc:sldMk cId="4169491533" sldId="478"/>
            <ac:spMk id="3" creationId="{C2CA3C41-E59C-A347-6497-382144E64CE7}"/>
          </ac:spMkLst>
        </pc:spChg>
        <pc:spChg chg="mod">
          <ac:chgData name="Alfred Smith" userId="3c60a3631c0db8ad" providerId="LiveId" clId="{0761BD21-EAD3-491D-B74D-BFB938B236DA}" dt="2026-03-05T11:20:20.714" v="32" actId="20577"/>
          <ac:spMkLst>
            <pc:docMk/>
            <pc:sldMk cId="4169491533" sldId="478"/>
            <ac:spMk id="4" creationId="{9A13E2D8-2F59-44C1-B1D2-79C300C26DD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30 </a:t>
            </a:r>
            <a:r>
              <a:rPr lang="en-IN" sz="1200" b="1" i="0" u="none" strike="noStrike" baseline="0" dirty="0">
                <a:latin typeface="TimesNewRomanPS-BoldMT"/>
              </a:rPr>
              <a:t>Jesus’ Birth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John the Baptist’s birth foretold - Luke 1:5-25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Birth of Jesus Foretold - Luke 1:26 – 38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Mary visits Elizabeth - Luke 1:39-56 (Center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Birth of John - Luke 1:57-80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Joseph’s Dream - Matthew 1:18-25 (Center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The Trip to Bethlehem - Luke 2:1-5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Birth of Jesus - Luke 2:6–7 (Center)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8. The Shepherds and the Angels - Luke 2:8–20 (Right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83110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5A97B-337D-5025-BDE7-F98E4188A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30-6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2BEE1-134B-8B70-2BB8-9226F1DF1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kern="100" dirty="0"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kern="100" dirty="0"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kern="100" dirty="0"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kern="100" dirty="0"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IN" dirty="0">
              <a:highlight>
                <a:srgbClr val="FFFFFF"/>
              </a:highlight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0824DD51-9246-9D8F-629A-61FCB41CE7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9660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3"/>
    </mc:Choice>
    <mc:Fallback xmlns="">
      <p:transition spd="slow" advTm="3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BF8992-1B15-5FC7-9E9C-940E963E5F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CE0160-1BD6-D981-3E65-F2371223BCDB}"/>
              </a:ext>
            </a:extLst>
          </p:cNvPr>
          <p:cNvSpPr txBox="1"/>
          <p:nvPr/>
        </p:nvSpPr>
        <p:spPr>
          <a:xfrm>
            <a:off x="10262372" y="261431"/>
            <a:ext cx="270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5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A7DFE9-7CFF-37E6-54BD-4B614B3DE71B}"/>
              </a:ext>
            </a:extLst>
          </p:cNvPr>
          <p:cNvSpPr txBox="1"/>
          <p:nvPr/>
        </p:nvSpPr>
        <p:spPr>
          <a:xfrm>
            <a:off x="6216870" y="146957"/>
            <a:ext cx="5975129" cy="65640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000" dirty="0"/>
              <a:t>📖 </a:t>
            </a:r>
            <a:r>
              <a:rPr lang="hi-IN" sz="4000" dirty="0"/>
              <a:t>लूका 2:6</a:t>
            </a:r>
            <a:br>
              <a:rPr lang="hi-IN" sz="4000" dirty="0"/>
            </a:br>
            <a:r>
              <a:rPr lang="hi-IN" sz="4000" dirty="0"/>
              <a:t>जोसेफ र मरियम त्यहाँ हुँदा – बच्चा जन्मनु पर्ने समय आयो।</a:t>
            </a:r>
            <a:br>
              <a:rPr lang="hi-IN" sz="4000" dirty="0"/>
            </a:br>
            <a:r>
              <a:rPr lang="en-IN" sz="4000" dirty="0"/>
              <a:t>🎤 </a:t>
            </a:r>
            <a:r>
              <a:rPr lang="hi-IN" sz="4000" dirty="0"/>
              <a:t>सूचनात्मक र कोमल स्वर</a:t>
            </a:r>
            <a:br>
              <a:rPr lang="hi-IN" sz="4000" dirty="0"/>
            </a:br>
            <a:r>
              <a:rPr lang="en-IN" sz="4000" dirty="0"/>
              <a:t>🔴 </a:t>
            </a:r>
            <a:r>
              <a:rPr lang="hi-IN" sz="4000" dirty="0"/>
              <a:t>उनीहरू नयाँ जीवन स्वागत गर्न तयार हुनुपर्‍यो।</a:t>
            </a:r>
            <a:br>
              <a:rPr lang="hi-IN" sz="4000" dirty="0"/>
            </a:br>
            <a:endParaRPr lang="hi-IN" sz="4000" dirty="0"/>
          </a:p>
        </p:txBody>
      </p:sp>
      <p:pic>
        <p:nvPicPr>
          <p:cNvPr id="78" name="Audio 77">
            <a:hlinkClick r:id="" action="ppaction://media"/>
            <a:extLst>
              <a:ext uri="{FF2B5EF4-FFF2-40B4-BE49-F238E27FC236}">
                <a16:creationId xmlns:a16="http://schemas.microsoft.com/office/drawing/2014/main" id="{E8C080D6-130F-B843-62DB-F5A74BD363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8"/>
    </mc:Choice>
    <mc:Fallback xmlns="">
      <p:transition spd="slow" advTm="5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EBB4FF-A9C7-5AFE-FD8E-01A00EBF9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1999" cy="73685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4D2C59-E3DD-B755-F552-54313B539957}"/>
              </a:ext>
            </a:extLst>
          </p:cNvPr>
          <p:cNvSpPr txBox="1"/>
          <p:nvPr/>
        </p:nvSpPr>
        <p:spPr>
          <a:xfrm>
            <a:off x="285615" y="261431"/>
            <a:ext cx="270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6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dirty="0"/>
              <a:t> </a:t>
            </a:r>
            <a:endParaRPr lang="en-ZA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98A4F8-B926-2A83-92B2-7D612F525CB8}"/>
              </a:ext>
            </a:extLst>
          </p:cNvPr>
          <p:cNvSpPr txBox="1"/>
          <p:nvPr/>
        </p:nvSpPr>
        <p:spPr>
          <a:xfrm>
            <a:off x="6216870" y="146957"/>
            <a:ext cx="5975129" cy="65640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600" dirty="0"/>
              <a:t>📖 </a:t>
            </a:r>
            <a:r>
              <a:rPr lang="hi-IN" sz="3600" dirty="0"/>
              <a:t>लूका 2:7</a:t>
            </a:r>
            <a:br>
              <a:rPr lang="hi-IN" sz="3600" dirty="0"/>
            </a:br>
            <a:r>
              <a:rPr lang="hi-IN" sz="3600" dirty="0"/>
              <a:t>मरियमले आफ्नो पहिलो बच्चा जन्माइन् – त्यो छोरा थियो – उनले उहाँलाई ठूलो कपडाका पट्टिहरूले बेरे – अनि मरियमले उहाँलाई खोरमा राखिन् – किनभने त्यहाँ बस्ने अतिथि कोठा थिएन।</a:t>
            </a:r>
            <a:br>
              <a:rPr lang="hi-IN" sz="3600" dirty="0"/>
            </a:br>
            <a:r>
              <a:rPr lang="en-IN" sz="3600" dirty="0"/>
              <a:t>🎤 </a:t>
            </a:r>
            <a:r>
              <a:rPr lang="hi-IN" sz="3600" dirty="0"/>
              <a:t>कोमल र शान्त स्वर</a:t>
            </a:r>
            <a:br>
              <a:rPr lang="hi-IN" sz="3600" dirty="0"/>
            </a:br>
            <a:r>
              <a:rPr lang="en-IN" sz="3600" dirty="0"/>
              <a:t>🔴 </a:t>
            </a:r>
            <a:r>
              <a:rPr lang="hi-IN" sz="3600" dirty="0"/>
              <a:t>मरियमले सादगीमा आफ्नो शिशु राखिन्।</a:t>
            </a:r>
            <a:br>
              <a:rPr lang="hi-IN" sz="3600" dirty="0"/>
            </a:br>
            <a:endParaRPr lang="hi-IN" sz="3600" dirty="0"/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2665B679-BBA1-CAB1-C715-7DC8CF29AE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8634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46"/>
    </mc:Choice>
    <mc:Fallback xmlns="">
      <p:transition spd="slow" advTm="10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B7217D-8D34-336E-EEFC-2004792C54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88E8EA-818A-5110-EEEE-58B197090DF9}"/>
              </a:ext>
            </a:extLst>
          </p:cNvPr>
          <p:cNvSpPr txBox="1"/>
          <p:nvPr/>
        </p:nvSpPr>
        <p:spPr>
          <a:xfrm>
            <a:off x="285615" y="261431"/>
            <a:ext cx="270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7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949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DD8591-7F68-E83C-6E30-58B8C0330266}"/>
              </a:ext>
            </a:extLst>
          </p:cNvPr>
          <p:cNvSpPr txBox="1"/>
          <p:nvPr/>
        </p:nvSpPr>
        <p:spPr>
          <a:xfrm>
            <a:off x="6216870" y="146957"/>
            <a:ext cx="5975129" cy="65640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600" dirty="0"/>
              <a:t>📖 </a:t>
            </a:r>
            <a:r>
              <a:rPr lang="hi-IN" sz="3600" dirty="0"/>
              <a:t>लूका 2:8</a:t>
            </a:r>
            <a:br>
              <a:rPr lang="hi-IN" sz="3600" dirty="0"/>
            </a:br>
            <a:r>
              <a:rPr lang="hi-IN" sz="3600" dirty="0"/>
              <a:t>नजिकैका खेतमा गोठालाहरू बसिरहेका थिए – राति थियो – र उनीहरू आफ्ना भेडाहरूको हेरचाह गरिरहेका थिए।</a:t>
            </a:r>
            <a:br>
              <a:rPr lang="hi-IN" sz="3600" dirty="0"/>
            </a:br>
            <a:r>
              <a:rPr lang="en-IN" sz="3600" dirty="0"/>
              <a:t>🎤 </a:t>
            </a:r>
            <a:r>
              <a:rPr lang="hi-IN" sz="3600" dirty="0"/>
              <a:t>शान्त र सूचनात्मक स्वर</a:t>
            </a:r>
            <a:br>
              <a:rPr lang="hi-IN" sz="3600" dirty="0"/>
            </a:br>
            <a:r>
              <a:rPr lang="en-IN" sz="3600" dirty="0"/>
              <a:t>🔴 </a:t>
            </a:r>
            <a:r>
              <a:rPr lang="hi-IN" sz="3600" dirty="0"/>
              <a:t>गोठालाहरूले साधारण काम गरिरहेका थिए; परमेश्वरले साधारण मानिसहरूलाई प्रयोग गर्नुभयो।</a:t>
            </a:r>
            <a:br>
              <a:rPr lang="hi-IN" sz="3600" dirty="0"/>
            </a:br>
            <a:endParaRPr lang="hi-IN" sz="3600" dirty="0"/>
          </a:p>
        </p:txBody>
      </p:sp>
      <p:pic>
        <p:nvPicPr>
          <p:cNvPr id="63" name="Audio 62">
            <a:hlinkClick r:id="" action="ppaction://media"/>
            <a:extLst>
              <a:ext uri="{FF2B5EF4-FFF2-40B4-BE49-F238E27FC236}">
                <a16:creationId xmlns:a16="http://schemas.microsoft.com/office/drawing/2014/main" id="{5A9C0791-9D7C-B73D-CF23-A972989CAB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1564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12"/>
    </mc:Choice>
    <mc:Fallback xmlns="">
      <p:transition spd="slow" advTm="7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01523A-8969-3B5A-0235-8E90C26BB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3766" cy="72096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3A1742-07E8-DEE7-0187-9611D9F703CD}"/>
              </a:ext>
            </a:extLst>
          </p:cNvPr>
          <p:cNvSpPr txBox="1"/>
          <p:nvPr/>
        </p:nvSpPr>
        <p:spPr>
          <a:xfrm>
            <a:off x="285615" y="261431"/>
            <a:ext cx="270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8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520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11EF89-A2AD-CAC6-51C3-45BE5F02EF07}"/>
              </a:ext>
            </a:extLst>
          </p:cNvPr>
          <p:cNvSpPr txBox="1"/>
          <p:nvPr/>
        </p:nvSpPr>
        <p:spPr>
          <a:xfrm>
            <a:off x="6216870" y="146957"/>
            <a:ext cx="5975129" cy="65640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000" dirty="0"/>
              <a:t>📖 </a:t>
            </a:r>
            <a:r>
              <a:rPr lang="hi-IN" sz="4000" dirty="0"/>
              <a:t>लूका 2:9</a:t>
            </a:r>
            <a:br>
              <a:rPr lang="hi-IN" sz="4000" dirty="0"/>
            </a:br>
            <a:r>
              <a:rPr lang="hi-IN" sz="4000" dirty="0"/>
              <a:t>प्रभुको एक दूत उनीहरूलाई देखियो – प्रभुको महिमा उनीहरू वरिपरि चम्कियो – उनीहरू भयभीत भए।</a:t>
            </a:r>
            <a:br>
              <a:rPr lang="hi-IN" sz="4000" dirty="0"/>
            </a:br>
            <a:r>
              <a:rPr lang="en-IN" sz="4000" dirty="0"/>
              <a:t>🎤 </a:t>
            </a:r>
            <a:r>
              <a:rPr lang="hi-IN" sz="4000" dirty="0"/>
              <a:t>आश्चर्य र डरको स्वर</a:t>
            </a:r>
            <a:br>
              <a:rPr lang="hi-IN" sz="4000" dirty="0"/>
            </a:br>
            <a:r>
              <a:rPr lang="en-IN" sz="4000" dirty="0"/>
              <a:t>🔴 </a:t>
            </a:r>
            <a:r>
              <a:rPr lang="hi-IN" sz="4000" dirty="0"/>
              <a:t>परमेश्वरले साधारण मानिसहरूलाई सन्देश दिनुभयो; डर भए पनि सुन्नुहोस्।</a:t>
            </a:r>
            <a:br>
              <a:rPr lang="hi-IN" sz="4000" dirty="0"/>
            </a:br>
            <a:endParaRPr lang="hi-IN" sz="4000" dirty="0"/>
          </a:p>
        </p:txBody>
      </p:sp>
      <p:pic>
        <p:nvPicPr>
          <p:cNvPr id="56" name="Audio 55">
            <a:hlinkClick r:id="" action="ppaction://media"/>
            <a:extLst>
              <a:ext uri="{FF2B5EF4-FFF2-40B4-BE49-F238E27FC236}">
                <a16:creationId xmlns:a16="http://schemas.microsoft.com/office/drawing/2014/main" id="{9D1AF71F-C986-DD92-0671-E08F7FF8A3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49"/>
    </mc:Choice>
    <mc:Fallback xmlns="">
      <p:transition spd="slow" advTm="10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507DC7-ECC2-A916-7A15-BD9307B67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9244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4BC2E5-DBCC-BAEB-636F-3AE3EE1E74AA}"/>
              </a:ext>
            </a:extLst>
          </p:cNvPr>
          <p:cNvSpPr txBox="1"/>
          <p:nvPr/>
        </p:nvSpPr>
        <p:spPr>
          <a:xfrm>
            <a:off x="285615" y="261431"/>
            <a:ext cx="270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9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AAF2FC-58AE-4702-BB63-F0064E38365B}"/>
              </a:ext>
            </a:extLst>
          </p:cNvPr>
          <p:cNvSpPr txBox="1"/>
          <p:nvPr/>
        </p:nvSpPr>
        <p:spPr>
          <a:xfrm>
            <a:off x="6216870" y="146957"/>
            <a:ext cx="5975129" cy="65640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200" dirty="0"/>
              <a:t>📖 </a:t>
            </a:r>
            <a:r>
              <a:rPr lang="hi-IN" sz="3200" dirty="0"/>
              <a:t>लूका 2:10–11</a:t>
            </a:r>
            <a:br>
              <a:rPr lang="hi-IN" sz="3200" dirty="0"/>
            </a:br>
            <a:r>
              <a:rPr lang="hi-IN" sz="3200" dirty="0"/>
              <a:t>डर नमान्नु। म तिमीहरूलाई राम्रो खबर ल्याउँछु। यो सबै मानिसका लागि ठूलो खुशी ल्याउनेछ। आज दाउदको शहरमा तिमीहरूका लागि एक उद्धारकर्ता जन्मिएको छ। उहाँ नै मसीहा, प्रभु हुनुहुन्छ।</a:t>
            </a:r>
            <a:br>
              <a:rPr lang="hi-IN" sz="3200" dirty="0"/>
            </a:br>
            <a:r>
              <a:rPr lang="en-IN" sz="3200" dirty="0"/>
              <a:t>🎤 </a:t>
            </a:r>
            <a:r>
              <a:rPr lang="hi-IN" sz="3200" dirty="0"/>
              <a:t>शान्त र उत्साहित स्वर</a:t>
            </a:r>
            <a:br>
              <a:rPr lang="hi-IN" sz="3200" dirty="0"/>
            </a:br>
            <a:r>
              <a:rPr lang="en-IN" sz="3200" dirty="0"/>
              <a:t>🔴 </a:t>
            </a:r>
            <a:r>
              <a:rPr lang="hi-IN" sz="3200" dirty="0"/>
              <a:t>दूतले डर हटाएर आशा र सार्वभौमिक खुशीको सन्देश सुनायो; जन्मेको शिशु केवल एक परिवारको होइन, सबै मानिसका लागि उद्धारकर्ता हो</a:t>
            </a:r>
          </a:p>
        </p:txBody>
      </p:sp>
      <p:pic>
        <p:nvPicPr>
          <p:cNvPr id="39" name="Audio 38">
            <a:hlinkClick r:id="" action="ppaction://media"/>
            <a:extLst>
              <a:ext uri="{FF2B5EF4-FFF2-40B4-BE49-F238E27FC236}">
                <a16:creationId xmlns:a16="http://schemas.microsoft.com/office/drawing/2014/main" id="{D610F1C0-85B2-492F-D13B-EF30F3BD71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0279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71"/>
    </mc:Choice>
    <mc:Fallback xmlns="">
      <p:transition spd="slow" advTm="18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60F7CF-FBF6-C19C-424B-2793F77AF5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5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397344" y="1532021"/>
            <a:ext cx="5975129" cy="30319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B6E6AD-9323-9F69-9BF1-C1EC95EC4FC4}"/>
              </a:ext>
            </a:extLst>
          </p:cNvPr>
          <p:cNvSpPr txBox="1"/>
          <p:nvPr/>
        </p:nvSpPr>
        <p:spPr>
          <a:xfrm>
            <a:off x="7164336" y="4673691"/>
            <a:ext cx="5027664" cy="25587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6000" b="0" i="0" u="none" strike="noStrike" baseline="0" dirty="0">
                <a:solidFill>
                  <a:schemeClr val="bg1"/>
                </a:solidFill>
                <a:latin typeface="TimesNewRomanPSMT"/>
              </a:rPr>
              <a:t>येशूको जन्‍म </a:t>
            </a:r>
            <a:endParaRPr lang="en-US" sz="6000" b="0" i="0" u="none" strike="noStrike" baseline="0" dirty="0">
              <a:solidFill>
                <a:schemeClr val="bg1"/>
              </a:solidFill>
              <a:latin typeface="TimesNewRomanPSMT"/>
            </a:endParaRPr>
          </a:p>
          <a:p>
            <a:pPr algn="l"/>
            <a:r>
              <a:rPr lang="hi-IN" sz="6000" b="0" i="0" u="none" strike="noStrike" baseline="0" dirty="0">
                <a:solidFill>
                  <a:schemeClr val="bg1"/>
                </a:solidFill>
                <a:latin typeface="TimesNewRomanPSMT"/>
              </a:rPr>
              <a:t>– लूका 2:1–7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1A66ED-6471-5DE9-DB9E-450E8B31D487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377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1A1B12-8E42-2F1A-4AB9-915B7A8EC5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3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9E15F5-0C71-430F-9410-AE14BBE7F778}"/>
              </a:ext>
            </a:extLst>
          </p:cNvPr>
          <p:cNvSpPr txBox="1"/>
          <p:nvPr/>
        </p:nvSpPr>
        <p:spPr>
          <a:xfrm>
            <a:off x="285615" y="261431"/>
            <a:ext cx="270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2:1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0,11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0680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BEA8BA-EB4D-925B-3B1F-3A235160E1CD}"/>
              </a:ext>
            </a:extLst>
          </p:cNvPr>
          <p:cNvSpPr txBox="1"/>
          <p:nvPr/>
        </p:nvSpPr>
        <p:spPr>
          <a:xfrm>
            <a:off x="6216870" y="146957"/>
            <a:ext cx="5975129" cy="65640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000" dirty="0"/>
              <a:t>📖 </a:t>
            </a:r>
            <a:r>
              <a:rPr lang="hi-IN" sz="4000" dirty="0"/>
              <a:t>लूका 2:12</a:t>
            </a:r>
            <a:br>
              <a:rPr lang="hi-IN" sz="4000" dirty="0"/>
            </a:br>
            <a:r>
              <a:rPr lang="hi-IN" sz="4000" dirty="0"/>
              <a:t>यहाँ कसरी थाहा पाउने — तिमीले एउटा बच्चा देख्नेछौ — जसलाई कपडाका पट्टिहरूले बेरेको र खोरमा सुतिरहेको हुनेछ।</a:t>
            </a:r>
            <a:br>
              <a:rPr lang="hi-IN" sz="4000" dirty="0"/>
            </a:br>
            <a:r>
              <a:rPr lang="en-IN" sz="4000" dirty="0"/>
              <a:t>🎤 </a:t>
            </a:r>
            <a:r>
              <a:rPr lang="hi-IN" sz="4000" dirty="0"/>
              <a:t>सान्त्वनादायी र स्पष्ट</a:t>
            </a:r>
            <a:br>
              <a:rPr lang="hi-IN" sz="4000" dirty="0"/>
            </a:br>
            <a:r>
              <a:rPr lang="en-IN" sz="4000" dirty="0"/>
              <a:t>🔴 </a:t>
            </a:r>
            <a:r>
              <a:rPr lang="hi-IN" sz="4000" dirty="0"/>
              <a:t>यो चिन्हले गोठालाहरूलाई शिशु पत्ता लगाउन सजिलो बनाउँछ।</a:t>
            </a:r>
            <a:br>
              <a:rPr lang="hi-IN" sz="4000" dirty="0"/>
            </a:br>
            <a:endParaRPr lang="hi-IN" sz="4000" dirty="0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F7557839-A55E-A0DB-115E-15F1B27741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0251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58"/>
    </mc:Choice>
    <mc:Fallback xmlns="">
      <p:transition spd="slow" advTm="9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1C94B4-936A-7553-1BD1-78F75B41AC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7FD0F4-8269-D77E-BE62-BB37E7AC56CD}"/>
              </a:ext>
            </a:extLst>
          </p:cNvPr>
          <p:cNvSpPr txBox="1"/>
          <p:nvPr/>
        </p:nvSpPr>
        <p:spPr>
          <a:xfrm>
            <a:off x="285615" y="261431"/>
            <a:ext cx="270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2:1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7697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hi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FE534C-51F7-636A-B515-D4B6EFC3E373}"/>
              </a:ext>
            </a:extLst>
          </p:cNvPr>
          <p:cNvSpPr txBox="1"/>
          <p:nvPr/>
        </p:nvSpPr>
        <p:spPr>
          <a:xfrm>
            <a:off x="6216870" y="146957"/>
            <a:ext cx="5975129" cy="65640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200" dirty="0"/>
              <a:t>📖 </a:t>
            </a:r>
            <a:r>
              <a:rPr lang="hi-IN" sz="3200" dirty="0"/>
              <a:t>लूका 2:13–14</a:t>
            </a:r>
            <a:br>
              <a:rPr lang="hi-IN" sz="3200" dirty="0"/>
            </a:br>
            <a:r>
              <a:rPr lang="hi-IN" sz="3200" dirty="0"/>
              <a:t>अचानक स्वर्गबाट ठूलो समूहका दूतहरू पनि देखिए — उनीहरू परमेश्वरको स्तुति गरिरहेका थिए — र उनीहरूले भने, “आकाशको उच्चतम स्थानमा परमेश्वरलाई महिमा दिइयोस् — र पृथ्वीमा उहाँले खुशी मान्नुभएको मानिसहरूलाई शान्ति दिइयोस्।”</a:t>
            </a:r>
            <a:br>
              <a:rPr lang="hi-IN" sz="3200" dirty="0"/>
            </a:br>
            <a:r>
              <a:rPr lang="en-IN" sz="3200" dirty="0"/>
              <a:t>🎤 </a:t>
            </a:r>
            <a:r>
              <a:rPr lang="hi-IN" sz="3200" dirty="0"/>
              <a:t>उत्साहित र स्तुतिपूर्ण स्वर</a:t>
            </a:r>
            <a:br>
              <a:rPr lang="hi-IN" sz="3200" dirty="0"/>
            </a:br>
            <a:r>
              <a:rPr lang="en-IN" sz="3200" dirty="0"/>
              <a:t>🔴 </a:t>
            </a:r>
            <a:r>
              <a:rPr lang="hi-IN" sz="3200" dirty="0"/>
              <a:t>परमेश्वरलाई महिमा र पृथ्वीमा शान्ति — यो सबैका लागि खुशीको सन्देश हो।</a:t>
            </a:r>
            <a:br>
              <a:rPr lang="hi-IN" sz="3200" dirty="0"/>
            </a:br>
            <a:endParaRPr lang="hi-IN" sz="3200" dirty="0"/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18803E6B-A345-37AC-F814-5F127D630B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7698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73"/>
    </mc:Choice>
    <mc:Fallback xmlns="">
      <p:transition spd="slow" advTm="18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5248BE-D8F0-20D0-839F-71CA8F8F96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B099BA-FA09-2089-BAFD-BE922F04EE5F}"/>
              </a:ext>
            </a:extLst>
          </p:cNvPr>
          <p:cNvSpPr txBox="1"/>
          <p:nvPr/>
        </p:nvSpPr>
        <p:spPr>
          <a:xfrm>
            <a:off x="285615" y="261431"/>
            <a:ext cx="270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2:1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3,14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2664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CA3C41-E59C-A347-6497-382144E64CE7}"/>
              </a:ext>
            </a:extLst>
          </p:cNvPr>
          <p:cNvSpPr txBox="1"/>
          <p:nvPr/>
        </p:nvSpPr>
        <p:spPr>
          <a:xfrm>
            <a:off x="6216870" y="146957"/>
            <a:ext cx="5975129" cy="65640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600" dirty="0"/>
              <a:t>📖 </a:t>
            </a:r>
            <a:r>
              <a:rPr lang="hi-IN" sz="3600" dirty="0"/>
              <a:t>लूका 2:15</a:t>
            </a:r>
            <a:br>
              <a:rPr lang="hi-IN" sz="3600" dirty="0"/>
            </a:br>
            <a:r>
              <a:rPr lang="hi-IN" sz="3600" dirty="0"/>
              <a:t>दूतहरू गए – स्वर्गतिर फर्किए – त्यसपछि गोठालाहरूले एकअर्कालाई भने, “हामी बेथलेहेम जाऔं – यो भएको कुरा हेर्न जाऔं – जुन प्रभुले हामीलाई बताउनुभयो।”</a:t>
            </a:r>
            <a:br>
              <a:rPr lang="hi-IN" sz="3600" dirty="0"/>
            </a:br>
            <a:r>
              <a:rPr lang="en-IN" sz="3600" dirty="0"/>
              <a:t>🎤 </a:t>
            </a:r>
            <a:r>
              <a:rPr lang="hi-IN" sz="3600" dirty="0"/>
              <a:t>उत्साहित र निर्णयात्मक स्वर</a:t>
            </a:r>
            <a:br>
              <a:rPr lang="hi-IN" sz="3600" dirty="0"/>
            </a:br>
            <a:r>
              <a:rPr lang="en-IN" sz="3600" dirty="0"/>
              <a:t>🔴 </a:t>
            </a:r>
            <a:r>
              <a:rPr lang="hi-IN" sz="3600" dirty="0"/>
              <a:t>गोठालाहरूले तुरुन्तै दूतको सन्देश अनुसार जान निर्णय गरे।</a:t>
            </a:r>
            <a:br>
              <a:rPr lang="hi-IN" sz="3600" dirty="0"/>
            </a:br>
            <a:endParaRPr lang="hi-IN" sz="3600" dirty="0"/>
          </a:p>
        </p:txBody>
      </p:sp>
      <p:pic>
        <p:nvPicPr>
          <p:cNvPr id="63" name="Audio 62">
            <a:hlinkClick r:id="" action="ppaction://media"/>
            <a:extLst>
              <a:ext uri="{FF2B5EF4-FFF2-40B4-BE49-F238E27FC236}">
                <a16:creationId xmlns:a16="http://schemas.microsoft.com/office/drawing/2014/main" id="{CE8BFD7D-6011-3965-EAEA-B22D2462EF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6949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95"/>
    </mc:Choice>
    <mc:Fallback xmlns="">
      <p:transition spd="slow" advTm="16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2D4BDD-C389-21D9-F9ED-E5910064C0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65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B09F49-9A74-8725-3A45-608336C8F40F}"/>
              </a:ext>
            </a:extLst>
          </p:cNvPr>
          <p:cNvSpPr txBox="1"/>
          <p:nvPr/>
        </p:nvSpPr>
        <p:spPr>
          <a:xfrm>
            <a:off x="285615" y="261431"/>
            <a:ext cx="270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2:1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5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7594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3DF1BB-E45B-AB05-2459-0296821A7B0A}"/>
              </a:ext>
            </a:extLst>
          </p:cNvPr>
          <p:cNvSpPr txBox="1"/>
          <p:nvPr/>
        </p:nvSpPr>
        <p:spPr>
          <a:xfrm>
            <a:off x="6216870" y="146957"/>
            <a:ext cx="5975129" cy="65640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000" dirty="0"/>
              <a:t>📖 Luke 2:16</a:t>
            </a:r>
            <a:br>
              <a:rPr lang="en-IN" sz="4000" dirty="0"/>
            </a:br>
            <a:r>
              <a:rPr lang="hi-IN" sz="4000" dirty="0"/>
              <a:t>उनीहरू छिटो गए — र मरियम र जोसेफ र शिशु भेट्टाए — शिशु खोरमा सुतिरहेको थियो।</a:t>
            </a:r>
            <a:br>
              <a:rPr lang="hi-IN" sz="4000" dirty="0"/>
            </a:br>
            <a:r>
              <a:rPr lang="en-IN" sz="4000" dirty="0"/>
              <a:t>🎤 </a:t>
            </a:r>
            <a:r>
              <a:rPr lang="hi-IN" sz="4000" dirty="0"/>
              <a:t>उत्साहित आश्चर्यजनक स्वर</a:t>
            </a:r>
            <a:br>
              <a:rPr lang="hi-IN" sz="4000" dirty="0"/>
            </a:br>
            <a:r>
              <a:rPr lang="en-IN" sz="4000" dirty="0"/>
              <a:t>🔴 </a:t>
            </a:r>
            <a:r>
              <a:rPr lang="hi-IN" sz="4000" dirty="0"/>
              <a:t>गोठालाहरूले तुरुन्तै दूतको सन्देश अनुसार शिशु पाए।</a:t>
            </a:r>
            <a:br>
              <a:rPr lang="hi-IN" sz="4000" dirty="0"/>
            </a:br>
            <a:endParaRPr lang="hi-IN" sz="4000" dirty="0"/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6E413B93-AB9B-C47D-FE52-2C16AF88EB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333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47"/>
    </mc:Choice>
    <mc:Fallback xmlns="">
      <p:transition spd="slow" advTm="8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92530A-B42C-74B1-B506-1A8D684F5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76647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843AD4-7F64-7CE5-9561-CF2CD5082201}"/>
              </a:ext>
            </a:extLst>
          </p:cNvPr>
          <p:cNvSpPr txBox="1"/>
          <p:nvPr/>
        </p:nvSpPr>
        <p:spPr>
          <a:xfrm>
            <a:off x="285615" y="261431"/>
            <a:ext cx="270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2:1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6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5646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E80B73-9347-229A-ADA1-73F550D60AA2}"/>
              </a:ext>
            </a:extLst>
          </p:cNvPr>
          <p:cNvSpPr txBox="1"/>
          <p:nvPr/>
        </p:nvSpPr>
        <p:spPr>
          <a:xfrm>
            <a:off x="6216870" y="146957"/>
            <a:ext cx="5975129" cy="65640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600" dirty="0"/>
              <a:t>📖 </a:t>
            </a:r>
            <a:r>
              <a:rPr lang="hi-IN" sz="3600" dirty="0"/>
              <a:t>लूका 2:17–18</a:t>
            </a:r>
            <a:br>
              <a:rPr lang="hi-IN" sz="3600" dirty="0"/>
            </a:br>
            <a:r>
              <a:rPr lang="hi-IN" sz="3600" dirty="0"/>
              <a:t>गोठालाहरूले उहाँलाई देखेपछि – उनीहरूले सबैलाई बताए – र दूतले यस शिशुका बारेमा जे भनेको थियो त्यो सुनाए – जसलाई सुनेका सबै मानिसहरू गोठालाहरूले भनेका कुरामा अचम्मित भए।</a:t>
            </a:r>
            <a:br>
              <a:rPr lang="hi-IN" sz="3600" dirty="0"/>
            </a:br>
            <a:r>
              <a:rPr lang="en-IN" sz="3600" dirty="0"/>
              <a:t>🎤 </a:t>
            </a:r>
            <a:r>
              <a:rPr lang="hi-IN" sz="3600" dirty="0"/>
              <a:t>उत्साहित र सुनाउने स्वर</a:t>
            </a:r>
            <a:br>
              <a:rPr lang="hi-IN" sz="3600" dirty="0"/>
            </a:br>
            <a:r>
              <a:rPr lang="en-IN" sz="3600" dirty="0"/>
              <a:t>🔴 </a:t>
            </a:r>
            <a:r>
              <a:rPr lang="hi-IN" sz="3600" dirty="0"/>
              <a:t>गोठालाहरूले देखेको कुरा सबैसँग बाँडे; मानिसहरू अचम्मित भए।</a:t>
            </a:r>
            <a:br>
              <a:rPr lang="hi-IN" sz="3600" dirty="0"/>
            </a:br>
            <a:endParaRPr lang="hi-IN" sz="3600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E46E7422-C07A-6A38-42A7-1446A1E9EA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9993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89"/>
    </mc:Choice>
    <mc:Fallback xmlns="">
      <p:transition spd="slow" advTm="14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5400" b="0" i="0" u="none" strike="noStrike" baseline="0" dirty="0">
              <a:latin typeface="TimesNewRomanPSM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5400" dirty="0"/>
              <a:t>येशूको जन्‍म </a:t>
            </a:r>
            <a:r>
              <a:rPr lang="en-US" sz="5400" dirty="0">
                <a:latin typeface="TimesNewRomanPSMT"/>
              </a:rPr>
              <a:t>– </a:t>
            </a:r>
          </a:p>
          <a:p>
            <a:r>
              <a:rPr lang="hi-IN" sz="5400" cap="all" dirty="0"/>
              <a:t>लूका</a:t>
            </a:r>
            <a:r>
              <a:rPr lang="en-US" sz="5400" cap="all" dirty="0"/>
              <a:t> </a:t>
            </a:r>
            <a:r>
              <a:rPr lang="en-US" sz="5400" dirty="0">
                <a:latin typeface="TimesNewRomanPSMT"/>
              </a:rPr>
              <a:t>2:1–7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4F85B2CE-AEFB-BCFC-7C43-3D1268F593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5"/>
    </mc:Choice>
    <mc:Fallback xmlns="">
      <p:transition spd="slow" advTm="2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A5E2E1-C678-7AD9-E8D7-9781651E057E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89AF51-E7E7-B47E-FE1A-ED4F4E40A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08234" y="-1219201"/>
            <a:ext cx="21387709" cy="126353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79EF83-C79D-BDC6-C609-740A410755B7}"/>
              </a:ext>
            </a:extLst>
          </p:cNvPr>
          <p:cNvSpPr txBox="1"/>
          <p:nvPr/>
        </p:nvSpPr>
        <p:spPr>
          <a:xfrm>
            <a:off x="285615" y="261431"/>
            <a:ext cx="270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2:1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7,18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6964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6F6E60-1629-314B-EFA6-BBE76F182AD0}"/>
              </a:ext>
            </a:extLst>
          </p:cNvPr>
          <p:cNvSpPr txBox="1"/>
          <p:nvPr/>
        </p:nvSpPr>
        <p:spPr>
          <a:xfrm>
            <a:off x="6216870" y="146957"/>
            <a:ext cx="5975129" cy="65640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400" dirty="0"/>
              <a:t>📖 </a:t>
            </a:r>
            <a:r>
              <a:rPr lang="hi-IN" sz="4400" dirty="0"/>
              <a:t>लूका 2:19</a:t>
            </a:r>
            <a:br>
              <a:rPr lang="hi-IN" sz="4400" dirty="0"/>
            </a:br>
            <a:r>
              <a:rPr lang="hi-IN" sz="4400" dirty="0"/>
              <a:t>तर मरियमले यी सबै कुरा आफ्नो हृदयमा राखिन् — र बारम्बार तिनको बारेमा सोचिन्।</a:t>
            </a:r>
            <a:br>
              <a:rPr lang="hi-IN" sz="4400" dirty="0"/>
            </a:br>
            <a:r>
              <a:rPr lang="en-IN" sz="4400" dirty="0"/>
              <a:t>🎤 </a:t>
            </a:r>
            <a:r>
              <a:rPr lang="hi-IN" sz="4400" dirty="0"/>
              <a:t>ध्यानपूर्ण र मौन स्वर</a:t>
            </a:r>
            <a:br>
              <a:rPr lang="hi-IN" sz="4400" dirty="0"/>
            </a:br>
            <a:r>
              <a:rPr lang="en-IN" sz="4400" dirty="0"/>
              <a:t>🔴 </a:t>
            </a:r>
            <a:r>
              <a:rPr lang="hi-IN" sz="4400" dirty="0"/>
              <a:t>मरियमले अनुभवहरूलाई मनमा राखेर बारम्बार सम्झिइन्।</a:t>
            </a:r>
            <a:br>
              <a:rPr lang="hi-IN" sz="4400" dirty="0"/>
            </a:br>
            <a:endParaRPr lang="hi-IN" sz="4400" dirty="0"/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B0983912-BA20-5966-FEE6-AA9765C874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1842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5"/>
    </mc:Choice>
    <mc:Fallback xmlns="">
      <p:transition spd="slow" advTm="5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7005A0-5A60-663A-2085-30F46AC890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1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18ACAA-AD10-D5B2-69D9-5E7779EF9C5B}"/>
              </a:ext>
            </a:extLst>
          </p:cNvPr>
          <p:cNvSpPr txBox="1"/>
          <p:nvPr/>
        </p:nvSpPr>
        <p:spPr>
          <a:xfrm>
            <a:off x="285615" y="261431"/>
            <a:ext cx="270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2:1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9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9807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AFDB8A-EC5C-654B-A07F-2DF755F85180}"/>
              </a:ext>
            </a:extLst>
          </p:cNvPr>
          <p:cNvSpPr txBox="1"/>
          <p:nvPr/>
        </p:nvSpPr>
        <p:spPr>
          <a:xfrm>
            <a:off x="6216870" y="146957"/>
            <a:ext cx="5975129" cy="65640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600" dirty="0"/>
              <a:t>📖 </a:t>
            </a:r>
            <a:r>
              <a:rPr lang="hi-IN" sz="3600" dirty="0"/>
              <a:t>लूका 2:20</a:t>
            </a:r>
            <a:br>
              <a:rPr lang="hi-IN" sz="3600" dirty="0"/>
            </a:br>
            <a:r>
              <a:rPr lang="hi-IN" sz="3600" dirty="0"/>
              <a:t>गोठालाहरू फर्किए — तिनीहरूले परमेश्वरलाई महिमा र प्रशंसा दिए — र सबै कुरा जुन तिनीहरूले सुने र देखे, जुन तिनीहरूलाई भनिएको थियो, ठीक त्यस्तै थियो।</a:t>
            </a:r>
            <a:br>
              <a:rPr lang="hi-IN" sz="3600" dirty="0"/>
            </a:br>
            <a:r>
              <a:rPr lang="en-IN" sz="3600" dirty="0"/>
              <a:t>🎤 </a:t>
            </a:r>
            <a:r>
              <a:rPr lang="hi-IN" sz="3600" dirty="0"/>
              <a:t>धन्य र प्रशंसात्मक स्वर</a:t>
            </a:r>
            <a:br>
              <a:rPr lang="hi-IN" sz="3600" dirty="0"/>
            </a:br>
            <a:r>
              <a:rPr lang="en-IN" sz="3600" dirty="0"/>
              <a:t>🔴 </a:t>
            </a:r>
            <a:r>
              <a:rPr lang="hi-IN" sz="3600" dirty="0"/>
              <a:t>उनीहरूले देखेको र सुनेको कुरा सत्य सावित भयो।</a:t>
            </a:r>
            <a:br>
              <a:rPr lang="hi-IN" sz="3600" dirty="0"/>
            </a:br>
            <a:endParaRPr lang="hi-IN" sz="3600" dirty="0"/>
          </a:p>
        </p:txBody>
      </p:sp>
      <p:pic>
        <p:nvPicPr>
          <p:cNvPr id="57" name="Audio 56">
            <a:hlinkClick r:id="" action="ppaction://media"/>
            <a:extLst>
              <a:ext uri="{FF2B5EF4-FFF2-40B4-BE49-F238E27FC236}">
                <a16:creationId xmlns:a16="http://schemas.microsoft.com/office/drawing/2014/main" id="{8B97943A-7333-518A-D986-9301926ECC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8351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58"/>
    </mc:Choice>
    <mc:Fallback xmlns="">
      <p:transition spd="slow" advTm="9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269A96-505C-F8CA-A73C-2E0479FB77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551F6D-B92C-0512-7FD2-D65FA6532A15}"/>
              </a:ext>
            </a:extLst>
          </p:cNvPr>
          <p:cNvSpPr txBox="1"/>
          <p:nvPr/>
        </p:nvSpPr>
        <p:spPr>
          <a:xfrm>
            <a:off x="285615" y="261431"/>
            <a:ext cx="270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20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614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60F7CF-FBF6-C19C-424B-2793F77AF5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5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0F3803-D654-B30C-23BC-81C5EE11250A}"/>
              </a:ext>
            </a:extLst>
          </p:cNvPr>
          <p:cNvSpPr txBox="1"/>
          <p:nvPr/>
        </p:nvSpPr>
        <p:spPr>
          <a:xfrm>
            <a:off x="7164336" y="4673691"/>
            <a:ext cx="5027664" cy="25587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6000" dirty="0">
                <a:solidFill>
                  <a:schemeClr val="bg1"/>
                </a:solidFill>
                <a:latin typeface="TimesNewRomanPSMT"/>
              </a:rPr>
              <a:t>येशूको जन्‍म </a:t>
            </a:r>
            <a:endParaRPr lang="en-US" sz="6000" dirty="0">
              <a:solidFill>
                <a:schemeClr val="bg1"/>
              </a:solidFill>
              <a:latin typeface="TimesNewRomanPSMT"/>
            </a:endParaRPr>
          </a:p>
          <a:p>
            <a:r>
              <a:rPr lang="hi-IN" sz="6000">
                <a:solidFill>
                  <a:schemeClr val="bg1"/>
                </a:solidFill>
                <a:latin typeface="TimesNewRomanPSMT"/>
              </a:rPr>
              <a:t>– लूका 2:1–7</a:t>
            </a:r>
            <a:endParaRPr lang="hi-IN" sz="6000" dirty="0">
              <a:solidFill>
                <a:schemeClr val="bg1"/>
              </a:solidFill>
              <a:latin typeface="TimesNewRomanPSMT"/>
            </a:endParaRPr>
          </a:p>
        </p:txBody>
      </p:sp>
    </p:spTree>
    <p:extLst>
      <p:ext uri="{BB962C8B-B14F-4D97-AF65-F5344CB8AC3E}">
        <p14:creationId xmlns:p14="http://schemas.microsoft.com/office/powerpoint/2010/main" val="3243749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200" dirty="0"/>
              <a:t>📖 </a:t>
            </a:r>
            <a:r>
              <a:rPr lang="hi-IN" sz="3200" dirty="0"/>
              <a:t>लूका 2:1</a:t>
            </a:r>
            <a:br>
              <a:rPr lang="hi-IN" sz="3200" dirty="0"/>
            </a:br>
            <a:r>
              <a:rPr lang="hi-IN" sz="3200" dirty="0"/>
              <a:t>त्यो समयमा – काइसर अगस्टसले एउटा कानून बनाउनु भयो – जसले सम्पूर्ण रोमी संसारका सबै मानिसहरूको नाम लेख्न आदेश दियो।</a:t>
            </a:r>
            <a:br>
              <a:rPr lang="hi-IN" sz="3200" dirty="0"/>
            </a:br>
            <a:r>
              <a:rPr lang="en-IN" sz="3200" dirty="0"/>
              <a:t>🎤 </a:t>
            </a:r>
            <a:r>
              <a:rPr lang="hi-IN" sz="3200" dirty="0"/>
              <a:t>सूचनात्मक र औपचारिक स्वर</a:t>
            </a:r>
            <a:br>
              <a:rPr lang="hi-IN" sz="3200" dirty="0"/>
            </a:br>
            <a:r>
              <a:rPr lang="en-IN" sz="3200" dirty="0"/>
              <a:t>🔴 </a:t>
            </a:r>
            <a:r>
              <a:rPr lang="hi-IN" sz="3200" dirty="0"/>
              <a:t>रोमी साम्राज्यभर जनगणना गरियो; यसले घटनाको ऐतिहासिक पृष्ठभूमि तयार गर्‍यो।</a:t>
            </a:r>
            <a:br>
              <a:rPr lang="hi-IN" sz="3200" dirty="0"/>
            </a:br>
            <a:endParaRPr lang="hi-IN" sz="3200" dirty="0"/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BEF24031-3E6A-22C7-BF6B-FDC2BBD953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92"/>
    </mc:Choice>
    <mc:Fallback xmlns="">
      <p:transition spd="slow" advTm="9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EA59B9-AD67-5261-1ABA-1C1F0C4718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1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993321-CFE8-04F3-7184-226534513B4B}"/>
              </a:ext>
            </a:extLst>
          </p:cNvPr>
          <p:cNvSpPr txBox="1"/>
          <p:nvPr/>
        </p:nvSpPr>
        <p:spPr>
          <a:xfrm>
            <a:off x="285615" y="261431"/>
            <a:ext cx="270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2:1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hi-IN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146957"/>
            <a:ext cx="5975129" cy="65640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600" dirty="0"/>
              <a:t>📖 Luke 2:3–4</a:t>
            </a:r>
            <a:br>
              <a:rPr lang="en-IN" sz="3600" dirty="0"/>
            </a:br>
            <a:r>
              <a:rPr lang="hi-IN" sz="3600" dirty="0"/>
              <a:t>सबैले आफ्नै शहरमा नाम लेखाउन गए – त्यसैले जोसेफ पनि गए – उहाँ गलीलको नासरेथबाट यहूदा तिर बेथलेहेम, दाउदको शहर, गए – जोसेफ दाउदको वंशका थिए।</a:t>
            </a:r>
            <a:br>
              <a:rPr lang="hi-IN" sz="3600" dirty="0"/>
            </a:br>
            <a:r>
              <a:rPr lang="en-IN" sz="3600" dirty="0"/>
              <a:t>🎤 </a:t>
            </a:r>
            <a:r>
              <a:rPr lang="hi-IN" sz="3600" dirty="0"/>
              <a:t>सूचनात्मक र ऐतिहासिक स्वर</a:t>
            </a:r>
            <a:br>
              <a:rPr lang="hi-IN" sz="3600" dirty="0"/>
            </a:br>
            <a:r>
              <a:rPr lang="en-IN" sz="3600" dirty="0"/>
              <a:t>🔴 </a:t>
            </a:r>
            <a:r>
              <a:rPr lang="hi-IN" sz="3600" dirty="0"/>
              <a:t>जनगणनाले जोसेफलाई दाउदको वंश अनुसार बेथलेहेम तर्फ लग्यो</a:t>
            </a:r>
          </a:p>
        </p:txBody>
      </p:sp>
      <p:pic>
        <p:nvPicPr>
          <p:cNvPr id="43" name="Audio 42">
            <a:hlinkClick r:id="" action="ppaction://media"/>
            <a:extLst>
              <a:ext uri="{FF2B5EF4-FFF2-40B4-BE49-F238E27FC236}">
                <a16:creationId xmlns:a16="http://schemas.microsoft.com/office/drawing/2014/main" id="{1460883D-5603-3A65-6E5B-E345577408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20"/>
    </mc:Choice>
    <mc:Fallback xmlns="">
      <p:transition spd="slow" advTm="17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80748C-E5DA-EFF1-9EFE-6097A74D4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468289"/>
            <a:ext cx="12191999" cy="73262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EC3866-7323-E0F2-BD33-EA6ACBC393C4}"/>
              </a:ext>
            </a:extLst>
          </p:cNvPr>
          <p:cNvSpPr txBox="1"/>
          <p:nvPr/>
        </p:nvSpPr>
        <p:spPr>
          <a:xfrm>
            <a:off x="285615" y="261431"/>
            <a:ext cx="270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3,4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A3BA50-B35C-43E4-5BF6-18D2D2B81E58}"/>
              </a:ext>
            </a:extLst>
          </p:cNvPr>
          <p:cNvSpPr txBox="1"/>
          <p:nvPr/>
        </p:nvSpPr>
        <p:spPr>
          <a:xfrm>
            <a:off x="6216870" y="146957"/>
            <a:ext cx="5975129" cy="65640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000" dirty="0"/>
              <a:t>📖 </a:t>
            </a:r>
            <a:r>
              <a:rPr lang="hi-IN" sz="4000" dirty="0"/>
              <a:t>लूका 2:5</a:t>
            </a:r>
            <a:br>
              <a:rPr lang="hi-IN" sz="4000" dirty="0"/>
            </a:br>
            <a:r>
              <a:rPr lang="hi-IN" sz="4000" dirty="0"/>
              <a:t>जोसेफ नाम लेखाउन मरियमसँग त्यहाँ गए – मरियम उहाँसँग सगाईमा थिइन् – उनी गर्भवती थिइन्।</a:t>
            </a:r>
            <a:br>
              <a:rPr lang="hi-IN" sz="4000" dirty="0"/>
            </a:br>
            <a:r>
              <a:rPr lang="en-IN" sz="4000" dirty="0"/>
              <a:t>🎤 </a:t>
            </a:r>
            <a:r>
              <a:rPr lang="hi-IN" sz="4000" dirty="0"/>
              <a:t>सूचनात्मक र कोमल स्वर</a:t>
            </a:r>
            <a:br>
              <a:rPr lang="hi-IN" sz="4000" dirty="0"/>
            </a:br>
            <a:r>
              <a:rPr lang="en-IN" sz="4000" dirty="0"/>
              <a:t>🔴 </a:t>
            </a:r>
            <a:r>
              <a:rPr lang="hi-IN" sz="4000" dirty="0"/>
              <a:t>जनगणनाले उनीहरूको यात्रा र मरियमको गर्भावस्था देखाउँछ।</a:t>
            </a:r>
            <a:br>
              <a:rPr lang="hi-IN" sz="4000" dirty="0"/>
            </a:br>
            <a:endParaRPr lang="hi-IN" sz="4000" dirty="0"/>
          </a:p>
        </p:txBody>
      </p:sp>
      <p:pic>
        <p:nvPicPr>
          <p:cNvPr id="91" name="Audio 90">
            <a:hlinkClick r:id="" action="ppaction://media"/>
            <a:extLst>
              <a:ext uri="{FF2B5EF4-FFF2-40B4-BE49-F238E27FC236}">
                <a16:creationId xmlns:a16="http://schemas.microsoft.com/office/drawing/2014/main" id="{9B2D0E9D-A25F-DFFC-AF0A-CC5D80859C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03"/>
    </mc:Choice>
    <mc:Fallback xmlns="">
      <p:transition spd="slow" advTm="8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</TotalTime>
  <Words>956</Words>
  <Application>Microsoft Office PowerPoint</Application>
  <PresentationFormat>Widescreen</PresentationFormat>
  <Paragraphs>55</Paragraphs>
  <Slides>34</Slides>
  <Notes>1</Notes>
  <HiddenSlides>0</HiddenSlides>
  <MMClips>17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Aptos</vt:lpstr>
      <vt:lpstr>Arial</vt:lpstr>
      <vt:lpstr>ArialMT</vt:lpstr>
      <vt:lpstr>Calibri</vt:lpstr>
      <vt:lpstr>Calibri Light</vt:lpstr>
      <vt:lpstr>Mangal</vt:lpstr>
      <vt:lpstr>Microsoft Himalaya</vt:lpstr>
      <vt:lpstr>PT Serif</vt:lpstr>
      <vt:lpstr>Symbol</vt:lpstr>
      <vt:lpstr>TimesNewRomanPS-BoldMT</vt:lpstr>
      <vt:lpstr>TimesNewRomanPSMT</vt:lpstr>
      <vt:lpstr>Office Theme</vt:lpstr>
      <vt:lpstr>30-6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88</cp:revision>
  <dcterms:created xsi:type="dcterms:W3CDTF">2021-07-20T09:23:46Z</dcterms:created>
  <dcterms:modified xsi:type="dcterms:W3CDTF">2026-03-05T11:23:20Z</dcterms:modified>
</cp:coreProperties>
</file>