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468" r:id="rId2"/>
    <p:sldId id="438" r:id="rId3"/>
    <p:sldId id="439" r:id="rId4"/>
    <p:sldId id="471" r:id="rId5"/>
    <p:sldId id="441" r:id="rId6"/>
    <p:sldId id="442" r:id="rId7"/>
    <p:sldId id="443" r:id="rId8"/>
    <p:sldId id="444" r:id="rId9"/>
    <p:sldId id="445" r:id="rId10"/>
    <p:sldId id="446" r:id="rId11"/>
    <p:sldId id="447" r:id="rId12"/>
    <p:sldId id="448" r:id="rId13"/>
    <p:sldId id="449" r:id="rId14"/>
    <p:sldId id="450" r:id="rId15"/>
    <p:sldId id="451" r:id="rId16"/>
    <p:sldId id="452" r:id="rId17"/>
    <p:sldId id="453" r:id="rId18"/>
    <p:sldId id="472" r:id="rId19"/>
    <p:sldId id="455" r:id="rId20"/>
    <p:sldId id="456" r:id="rId21"/>
    <p:sldId id="457" r:id="rId22"/>
    <p:sldId id="469" r:id="rId23"/>
    <p:sldId id="458" r:id="rId24"/>
    <p:sldId id="470" r:id="rId25"/>
    <p:sldId id="459" r:id="rId26"/>
    <p:sldId id="460" r:id="rId27"/>
    <p:sldId id="461" r:id="rId28"/>
    <p:sldId id="462" r:id="rId29"/>
    <p:sldId id="463" r:id="rId30"/>
    <p:sldId id="47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026D35-456D-4FEA-B87A-EFD3008CD0D8}" v="17" dt="2026-03-06T03:58:15.9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71" autoAdjust="0"/>
    <p:restoredTop sz="93969" autoAdjust="0"/>
  </p:normalViewPr>
  <p:slideViewPr>
    <p:cSldViewPr snapToGrid="0">
      <p:cViewPr varScale="1">
        <p:scale>
          <a:sx n="56" d="100"/>
          <a:sy n="56" d="100"/>
        </p:scale>
        <p:origin x="48" y="13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0761BD21-EAD3-491D-B74D-BFB938B236DA}"/>
    <pc:docChg chg="undo custSel modSld">
      <pc:chgData name="Alfred Smith" userId="3c60a3631c0db8ad" providerId="LiveId" clId="{0761BD21-EAD3-491D-B74D-BFB938B236DA}" dt="2026-03-06T03:58:27.353" v="40" actId="20577"/>
      <pc:docMkLst>
        <pc:docMk/>
      </pc:docMkLst>
      <pc:sldChg chg="modSp mod">
        <pc:chgData name="Alfred Smith" userId="3c60a3631c0db8ad" providerId="LiveId" clId="{0761BD21-EAD3-491D-B74D-BFB938B236DA}" dt="2026-03-06T03:47:25.109" v="3"/>
        <pc:sldMkLst>
          <pc:docMk/>
          <pc:sldMk cId="3759221820" sldId="439"/>
        </pc:sldMkLst>
        <pc:spChg chg="mod">
          <ac:chgData name="Alfred Smith" userId="3c60a3631c0db8ad" providerId="LiveId" clId="{0761BD21-EAD3-491D-B74D-BFB938B236DA}" dt="2026-03-06T03:47:22.674" v="2" actId="21"/>
          <ac:spMkLst>
            <pc:docMk/>
            <pc:sldMk cId="3759221820" sldId="439"/>
            <ac:spMk id="4" creationId="{9A13E2D8-2F59-44C1-B1D2-79C300C26DD4}"/>
          </ac:spMkLst>
        </pc:spChg>
        <pc:spChg chg="mod">
          <ac:chgData name="Alfred Smith" userId="3c60a3631c0db8ad" providerId="LiveId" clId="{0761BD21-EAD3-491D-B74D-BFB938B236DA}" dt="2026-03-06T03:47:25.109" v="3"/>
          <ac:spMkLst>
            <pc:docMk/>
            <pc:sldMk cId="3759221820" sldId="439"/>
            <ac:spMk id="6" creationId="{416C064E-628E-47C0-A712-DB178FE9901E}"/>
          </ac:spMkLst>
        </pc:spChg>
      </pc:sldChg>
      <pc:sldChg chg="modSp mod">
        <pc:chgData name="Alfred Smith" userId="3c60a3631c0db8ad" providerId="LiveId" clId="{0761BD21-EAD3-491D-B74D-BFB938B236DA}" dt="2026-03-06T03:50:04.764" v="6" actId="20577"/>
        <pc:sldMkLst>
          <pc:docMk/>
          <pc:sldMk cId="3676245138" sldId="441"/>
        </pc:sldMkLst>
        <pc:spChg chg="mod">
          <ac:chgData name="Alfred Smith" userId="3c60a3631c0db8ad" providerId="LiveId" clId="{0761BD21-EAD3-491D-B74D-BFB938B236DA}" dt="2026-03-06T03:50:04.764" v="6" actId="20577"/>
          <ac:spMkLst>
            <pc:docMk/>
            <pc:sldMk cId="3676245138" sldId="441"/>
            <ac:spMk id="4" creationId="{9A13E2D8-2F59-44C1-B1D2-79C300C26DD4}"/>
          </ac:spMkLst>
        </pc:spChg>
        <pc:spChg chg="mod">
          <ac:chgData name="Alfred Smith" userId="3c60a3631c0db8ad" providerId="LiveId" clId="{0761BD21-EAD3-491D-B74D-BFB938B236DA}" dt="2026-03-06T03:50:02.173" v="5" actId="404"/>
          <ac:spMkLst>
            <pc:docMk/>
            <pc:sldMk cId="3676245138" sldId="441"/>
            <ac:spMk id="6" creationId="{416C064E-628E-47C0-A712-DB178FE9901E}"/>
          </ac:spMkLst>
        </pc:spChg>
      </pc:sldChg>
      <pc:sldChg chg="modSp mod">
        <pc:chgData name="Alfred Smith" userId="3c60a3631c0db8ad" providerId="LiveId" clId="{0761BD21-EAD3-491D-B74D-BFB938B236DA}" dt="2026-03-06T03:50:48.549" v="9" actId="20577"/>
        <pc:sldMkLst>
          <pc:docMk/>
          <pc:sldMk cId="3095902142" sldId="443"/>
        </pc:sldMkLst>
        <pc:spChg chg="mod">
          <ac:chgData name="Alfred Smith" userId="3c60a3631c0db8ad" providerId="LiveId" clId="{0761BD21-EAD3-491D-B74D-BFB938B236DA}" dt="2026-03-06T03:50:45.212" v="8" actId="404"/>
          <ac:spMkLst>
            <pc:docMk/>
            <pc:sldMk cId="3095902142" sldId="443"/>
            <ac:spMk id="2" creationId="{BCA2854E-69C6-2AB4-111F-E7E9015D10AF}"/>
          </ac:spMkLst>
        </pc:spChg>
        <pc:spChg chg="mod">
          <ac:chgData name="Alfred Smith" userId="3c60a3631c0db8ad" providerId="LiveId" clId="{0761BD21-EAD3-491D-B74D-BFB938B236DA}" dt="2026-03-06T03:50:48.549" v="9" actId="20577"/>
          <ac:spMkLst>
            <pc:docMk/>
            <pc:sldMk cId="3095902142" sldId="443"/>
            <ac:spMk id="4" creationId="{9A13E2D8-2F59-44C1-B1D2-79C300C26DD4}"/>
          </ac:spMkLst>
        </pc:spChg>
      </pc:sldChg>
      <pc:sldChg chg="modSp mod">
        <pc:chgData name="Alfred Smith" userId="3c60a3631c0db8ad" providerId="LiveId" clId="{0761BD21-EAD3-491D-B74D-BFB938B236DA}" dt="2026-03-06T03:51:59.676" v="14" actId="20577"/>
        <pc:sldMkLst>
          <pc:docMk/>
          <pc:sldMk cId="2166098122" sldId="445"/>
        </pc:sldMkLst>
        <pc:spChg chg="mod">
          <ac:chgData name="Alfred Smith" userId="3c60a3631c0db8ad" providerId="LiveId" clId="{0761BD21-EAD3-491D-B74D-BFB938B236DA}" dt="2026-03-06T03:51:54.985" v="13" actId="404"/>
          <ac:spMkLst>
            <pc:docMk/>
            <pc:sldMk cId="2166098122" sldId="445"/>
            <ac:spMk id="2" creationId="{D09FDF66-A35F-BA8D-40B2-894795876300}"/>
          </ac:spMkLst>
        </pc:spChg>
        <pc:spChg chg="mod">
          <ac:chgData name="Alfred Smith" userId="3c60a3631c0db8ad" providerId="LiveId" clId="{0761BD21-EAD3-491D-B74D-BFB938B236DA}" dt="2026-03-06T03:51:59.676" v="14" actId="20577"/>
          <ac:spMkLst>
            <pc:docMk/>
            <pc:sldMk cId="2166098122" sldId="445"/>
            <ac:spMk id="4" creationId="{9A13E2D8-2F59-44C1-B1D2-79C300C26DD4}"/>
          </ac:spMkLst>
        </pc:spChg>
      </pc:sldChg>
      <pc:sldChg chg="modSp mod">
        <pc:chgData name="Alfred Smith" userId="3c60a3631c0db8ad" providerId="LiveId" clId="{0761BD21-EAD3-491D-B74D-BFB938B236DA}" dt="2026-03-06T03:52:40.878" v="17" actId="404"/>
        <pc:sldMkLst>
          <pc:docMk/>
          <pc:sldMk cId="2422728137" sldId="447"/>
        </pc:sldMkLst>
        <pc:spChg chg="mod">
          <ac:chgData name="Alfred Smith" userId="3c60a3631c0db8ad" providerId="LiveId" clId="{0761BD21-EAD3-491D-B74D-BFB938B236DA}" dt="2026-03-06T03:52:40.878" v="17" actId="404"/>
          <ac:spMkLst>
            <pc:docMk/>
            <pc:sldMk cId="2422728137" sldId="447"/>
            <ac:spMk id="2" creationId="{BD6B6149-9FFD-483B-E62B-0E108911FA3E}"/>
          </ac:spMkLst>
        </pc:spChg>
        <pc:spChg chg="mod">
          <ac:chgData name="Alfred Smith" userId="3c60a3631c0db8ad" providerId="LiveId" clId="{0761BD21-EAD3-491D-B74D-BFB938B236DA}" dt="2026-03-06T03:52:26.237" v="15" actId="20577"/>
          <ac:spMkLst>
            <pc:docMk/>
            <pc:sldMk cId="2422728137" sldId="447"/>
            <ac:spMk id="4" creationId="{9A13E2D8-2F59-44C1-B1D2-79C300C26DD4}"/>
          </ac:spMkLst>
        </pc:spChg>
      </pc:sldChg>
      <pc:sldChg chg="modSp mod">
        <pc:chgData name="Alfred Smith" userId="3c60a3631c0db8ad" providerId="LiveId" clId="{0761BD21-EAD3-491D-B74D-BFB938B236DA}" dt="2026-03-06T03:53:18.734" v="20" actId="404"/>
        <pc:sldMkLst>
          <pc:docMk/>
          <pc:sldMk cId="4160448636" sldId="449"/>
        </pc:sldMkLst>
        <pc:spChg chg="mod">
          <ac:chgData name="Alfred Smith" userId="3c60a3631c0db8ad" providerId="LiveId" clId="{0761BD21-EAD3-491D-B74D-BFB938B236DA}" dt="2026-03-06T03:53:18.734" v="20" actId="404"/>
          <ac:spMkLst>
            <pc:docMk/>
            <pc:sldMk cId="4160448636" sldId="449"/>
            <ac:spMk id="2" creationId="{77C6A687-A011-7BB5-700C-C8424A994538}"/>
          </ac:spMkLst>
        </pc:spChg>
        <pc:spChg chg="mod">
          <ac:chgData name="Alfred Smith" userId="3c60a3631c0db8ad" providerId="LiveId" clId="{0761BD21-EAD3-491D-B74D-BFB938B236DA}" dt="2026-03-06T03:53:04.784" v="18" actId="20577"/>
          <ac:spMkLst>
            <pc:docMk/>
            <pc:sldMk cId="4160448636" sldId="449"/>
            <ac:spMk id="4" creationId="{9A13E2D8-2F59-44C1-B1D2-79C300C26DD4}"/>
          </ac:spMkLst>
        </pc:spChg>
      </pc:sldChg>
      <pc:sldChg chg="modSp mod">
        <pc:chgData name="Alfred Smith" userId="3c60a3631c0db8ad" providerId="LiveId" clId="{0761BD21-EAD3-491D-B74D-BFB938B236DA}" dt="2026-03-06T03:54:15.469" v="23"/>
        <pc:sldMkLst>
          <pc:docMk/>
          <pc:sldMk cId="3386340796" sldId="451"/>
        </pc:sldMkLst>
        <pc:spChg chg="mod">
          <ac:chgData name="Alfred Smith" userId="3c60a3631c0db8ad" providerId="LiveId" clId="{0761BD21-EAD3-491D-B74D-BFB938B236DA}" dt="2026-03-06T03:54:15.469" v="23"/>
          <ac:spMkLst>
            <pc:docMk/>
            <pc:sldMk cId="3386340796" sldId="451"/>
            <ac:spMk id="2" creationId="{997E9AC5-92DA-8951-3407-89689DDF586B}"/>
          </ac:spMkLst>
        </pc:spChg>
        <pc:spChg chg="mod">
          <ac:chgData name="Alfred Smith" userId="3c60a3631c0db8ad" providerId="LiveId" clId="{0761BD21-EAD3-491D-B74D-BFB938B236DA}" dt="2026-03-06T03:54:12.128" v="22"/>
          <ac:spMkLst>
            <pc:docMk/>
            <pc:sldMk cId="3386340796" sldId="451"/>
            <ac:spMk id="4" creationId="{9A13E2D8-2F59-44C1-B1D2-79C300C26DD4}"/>
          </ac:spMkLst>
        </pc:spChg>
      </pc:sldChg>
      <pc:sldChg chg="modSp mod">
        <pc:chgData name="Alfred Smith" userId="3c60a3631c0db8ad" providerId="LiveId" clId="{0761BD21-EAD3-491D-B74D-BFB938B236DA}" dt="2026-03-06T03:54:49.382" v="25"/>
        <pc:sldMkLst>
          <pc:docMk/>
          <pc:sldMk cId="283334129" sldId="453"/>
        </pc:sldMkLst>
        <pc:spChg chg="mod">
          <ac:chgData name="Alfred Smith" userId="3c60a3631c0db8ad" providerId="LiveId" clId="{0761BD21-EAD3-491D-B74D-BFB938B236DA}" dt="2026-03-06T03:54:49.382" v="25"/>
          <ac:spMkLst>
            <pc:docMk/>
            <pc:sldMk cId="283334129" sldId="453"/>
            <ac:spMk id="2" creationId="{5BC9B187-AE83-3CA8-7230-ED43D2251EBF}"/>
          </ac:spMkLst>
        </pc:spChg>
        <pc:spChg chg="mod">
          <ac:chgData name="Alfred Smith" userId="3c60a3631c0db8ad" providerId="LiveId" clId="{0761BD21-EAD3-491D-B74D-BFB938B236DA}" dt="2026-03-06T03:54:37.804" v="24" actId="20577"/>
          <ac:spMkLst>
            <pc:docMk/>
            <pc:sldMk cId="283334129" sldId="453"/>
            <ac:spMk id="4" creationId="{9A13E2D8-2F59-44C1-B1D2-79C300C26DD4}"/>
          </ac:spMkLst>
        </pc:spChg>
      </pc:sldChg>
      <pc:sldChg chg="modSp mod">
        <pc:chgData name="Alfred Smith" userId="3c60a3631c0db8ad" providerId="LiveId" clId="{0761BD21-EAD3-491D-B74D-BFB938B236DA}" dt="2026-03-06T03:56:02.228" v="29" actId="20577"/>
        <pc:sldMkLst>
          <pc:docMk/>
          <pc:sldMk cId="1799939013" sldId="455"/>
        </pc:sldMkLst>
        <pc:spChg chg="mod">
          <ac:chgData name="Alfred Smith" userId="3c60a3631c0db8ad" providerId="LiveId" clId="{0761BD21-EAD3-491D-B74D-BFB938B236DA}" dt="2026-03-06T03:55:38.852" v="26"/>
          <ac:spMkLst>
            <pc:docMk/>
            <pc:sldMk cId="1799939013" sldId="455"/>
            <ac:spMk id="2" creationId="{B2313A90-2BAA-1BD7-800E-AB107A1FAC84}"/>
          </ac:spMkLst>
        </pc:spChg>
        <pc:spChg chg="mod">
          <ac:chgData name="Alfred Smith" userId="3c60a3631c0db8ad" providerId="LiveId" clId="{0761BD21-EAD3-491D-B74D-BFB938B236DA}" dt="2026-03-06T03:56:02.228" v="29" actId="20577"/>
          <ac:spMkLst>
            <pc:docMk/>
            <pc:sldMk cId="1799939013" sldId="455"/>
            <ac:spMk id="4" creationId="{9A13E2D8-2F59-44C1-B1D2-79C300C26DD4}"/>
          </ac:spMkLst>
        </pc:spChg>
      </pc:sldChg>
      <pc:sldChg chg="modSp mod">
        <pc:chgData name="Alfred Smith" userId="3c60a3631c0db8ad" providerId="LiveId" clId="{0761BD21-EAD3-491D-B74D-BFB938B236DA}" dt="2026-03-06T03:55:58.931" v="28" actId="20577"/>
        <pc:sldMkLst>
          <pc:docMk/>
          <pc:sldMk cId="2618424304" sldId="457"/>
        </pc:sldMkLst>
        <pc:spChg chg="mod">
          <ac:chgData name="Alfred Smith" userId="3c60a3631c0db8ad" providerId="LiveId" clId="{0761BD21-EAD3-491D-B74D-BFB938B236DA}" dt="2026-03-06T03:55:55.896" v="27"/>
          <ac:spMkLst>
            <pc:docMk/>
            <pc:sldMk cId="2618424304" sldId="457"/>
            <ac:spMk id="2" creationId="{830D0ABB-6689-847D-53AF-F4D83DAFF64B}"/>
          </ac:spMkLst>
        </pc:spChg>
        <pc:spChg chg="mod">
          <ac:chgData name="Alfred Smith" userId="3c60a3631c0db8ad" providerId="LiveId" clId="{0761BD21-EAD3-491D-B74D-BFB938B236DA}" dt="2026-03-06T03:55:58.931" v="28" actId="20577"/>
          <ac:spMkLst>
            <pc:docMk/>
            <pc:sldMk cId="2618424304" sldId="457"/>
            <ac:spMk id="4" creationId="{9A13E2D8-2F59-44C1-B1D2-79C300C26DD4}"/>
          </ac:spMkLst>
        </pc:spChg>
      </pc:sldChg>
      <pc:sldChg chg="modSp mod">
        <pc:chgData name="Alfred Smith" userId="3c60a3631c0db8ad" providerId="LiveId" clId="{0761BD21-EAD3-491D-B74D-BFB938B236DA}" dt="2026-03-06T03:56:25.212" v="31"/>
        <pc:sldMkLst>
          <pc:docMk/>
          <pc:sldMk cId="2789980734" sldId="458"/>
        </pc:sldMkLst>
        <pc:spChg chg="mod">
          <ac:chgData name="Alfred Smith" userId="3c60a3631c0db8ad" providerId="LiveId" clId="{0761BD21-EAD3-491D-B74D-BFB938B236DA}" dt="2026-03-06T03:56:25.212" v="31"/>
          <ac:spMkLst>
            <pc:docMk/>
            <pc:sldMk cId="2789980734" sldId="458"/>
            <ac:spMk id="2" creationId="{FF109A57-97F8-46A6-0D68-31F0F5D1B02F}"/>
          </ac:spMkLst>
        </pc:spChg>
        <pc:spChg chg="mod">
          <ac:chgData name="Alfred Smith" userId="3c60a3631c0db8ad" providerId="LiveId" clId="{0761BD21-EAD3-491D-B74D-BFB938B236DA}" dt="2026-03-06T03:56:17.610" v="30" actId="20577"/>
          <ac:spMkLst>
            <pc:docMk/>
            <pc:sldMk cId="2789980734" sldId="458"/>
            <ac:spMk id="4" creationId="{9A13E2D8-2F59-44C1-B1D2-79C300C26DD4}"/>
          </ac:spMkLst>
        </pc:spChg>
      </pc:sldChg>
      <pc:sldChg chg="modSp mod">
        <pc:chgData name="Alfred Smith" userId="3c60a3631c0db8ad" providerId="LiveId" clId="{0761BD21-EAD3-491D-B74D-BFB938B236DA}" dt="2026-03-06T03:56:58.101" v="34" actId="404"/>
        <pc:sldMkLst>
          <pc:docMk/>
          <pc:sldMk cId="783514268" sldId="459"/>
        </pc:sldMkLst>
        <pc:spChg chg="mod">
          <ac:chgData name="Alfred Smith" userId="3c60a3631c0db8ad" providerId="LiveId" clId="{0761BD21-EAD3-491D-B74D-BFB938B236DA}" dt="2026-03-06T03:56:58.101" v="34" actId="404"/>
          <ac:spMkLst>
            <pc:docMk/>
            <pc:sldMk cId="783514268" sldId="459"/>
            <ac:spMk id="2" creationId="{0985CB00-140A-2F90-6A5C-39B2EFB4B9FF}"/>
          </ac:spMkLst>
        </pc:spChg>
        <pc:spChg chg="mod">
          <ac:chgData name="Alfred Smith" userId="3c60a3631c0db8ad" providerId="LiveId" clId="{0761BD21-EAD3-491D-B74D-BFB938B236DA}" dt="2026-03-06T03:56:46.641" v="32" actId="20577"/>
          <ac:spMkLst>
            <pc:docMk/>
            <pc:sldMk cId="783514268" sldId="459"/>
            <ac:spMk id="4" creationId="{9A13E2D8-2F59-44C1-B1D2-79C300C26DD4}"/>
          </ac:spMkLst>
        </pc:spChg>
      </pc:sldChg>
      <pc:sldChg chg="modSp mod">
        <pc:chgData name="Alfred Smith" userId="3c60a3631c0db8ad" providerId="LiveId" clId="{0761BD21-EAD3-491D-B74D-BFB938B236DA}" dt="2026-03-06T03:57:46.207" v="36"/>
        <pc:sldMkLst>
          <pc:docMk/>
          <pc:sldMk cId="3868250199" sldId="461"/>
        </pc:sldMkLst>
        <pc:spChg chg="mod">
          <ac:chgData name="Alfred Smith" userId="3c60a3631c0db8ad" providerId="LiveId" clId="{0761BD21-EAD3-491D-B74D-BFB938B236DA}" dt="2026-03-06T03:57:46.207" v="36"/>
          <ac:spMkLst>
            <pc:docMk/>
            <pc:sldMk cId="3868250199" sldId="461"/>
            <ac:spMk id="2" creationId="{3835E7EF-6484-DF94-B78F-E2C79FB129FE}"/>
          </ac:spMkLst>
        </pc:spChg>
        <pc:spChg chg="mod">
          <ac:chgData name="Alfred Smith" userId="3c60a3631c0db8ad" providerId="LiveId" clId="{0761BD21-EAD3-491D-B74D-BFB938B236DA}" dt="2026-03-06T03:57:18.649" v="35" actId="20577"/>
          <ac:spMkLst>
            <pc:docMk/>
            <pc:sldMk cId="3868250199" sldId="461"/>
            <ac:spMk id="4" creationId="{9A13E2D8-2F59-44C1-B1D2-79C300C26DD4}"/>
          </ac:spMkLst>
        </pc:spChg>
      </pc:sldChg>
      <pc:sldChg chg="modSp mod">
        <pc:chgData name="Alfred Smith" userId="3c60a3631c0db8ad" providerId="LiveId" clId="{0761BD21-EAD3-491D-B74D-BFB938B236DA}" dt="2026-03-06T03:58:27.353" v="40" actId="20577"/>
        <pc:sldMkLst>
          <pc:docMk/>
          <pc:sldMk cId="2982327576" sldId="463"/>
        </pc:sldMkLst>
        <pc:spChg chg="mod">
          <ac:chgData name="Alfred Smith" userId="3c60a3631c0db8ad" providerId="LiveId" clId="{0761BD21-EAD3-491D-B74D-BFB938B236DA}" dt="2026-03-06T03:58:23.890" v="39" actId="404"/>
          <ac:spMkLst>
            <pc:docMk/>
            <pc:sldMk cId="2982327576" sldId="463"/>
            <ac:spMk id="2" creationId="{8799C21E-AB5F-8712-2E11-334FEDBD250C}"/>
          </ac:spMkLst>
        </pc:spChg>
        <pc:spChg chg="mod">
          <ac:chgData name="Alfred Smith" userId="3c60a3631c0db8ad" providerId="LiveId" clId="{0761BD21-EAD3-491D-B74D-BFB938B236DA}" dt="2026-03-06T03:58:27.353" v="40" actId="20577"/>
          <ac:spMkLst>
            <pc:docMk/>
            <pc:sldMk cId="2982327576" sldId="463"/>
            <ac:spMk id="4" creationId="{9A13E2D8-2F59-44C1-B1D2-79C300C26DD4}"/>
          </ac:spMkLst>
        </pc:spChg>
      </pc:sldChg>
      <pc:sldChg chg="modSp mod">
        <pc:chgData name="Alfred Smith" userId="3c60a3631c0db8ad" providerId="LiveId" clId="{0761BD21-EAD3-491D-B74D-BFB938B236DA}" dt="2026-03-06T03:46:58.517" v="1" actId="27636"/>
        <pc:sldMkLst>
          <pc:docMk/>
          <pc:sldMk cId="3596600315" sldId="468"/>
        </pc:sldMkLst>
        <pc:spChg chg="mod">
          <ac:chgData name="Alfred Smith" userId="3c60a3631c0db8ad" providerId="LiveId" clId="{0761BD21-EAD3-491D-B74D-BFB938B236DA}" dt="2026-03-06T03:46:58.517" v="1" actId="27636"/>
          <ac:spMkLst>
            <pc:docMk/>
            <pc:sldMk cId="3596600315" sldId="468"/>
            <ac:spMk id="3" creationId="{0162BEE1-134B-8B70-2BB8-9226F1DF161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800" b="1" i="0" u="none" strike="noStrike" baseline="0">
                <a:latin typeface="TimesNewRomanPS-BoldMT"/>
              </a:rPr>
              <a:t>Jesus</a:t>
            </a:r>
            <a:r>
              <a:rPr lang="en-IN" sz="1800" b="1" i="0" u="none" strike="noStrike" baseline="0" dirty="0">
                <a:latin typeface="TimesNewRomanPS-BoldMT"/>
              </a:rPr>
              <a:t>’ Childhood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Simeon and Anna - Luke 2:21-38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The Magi give gifts to Jesus - Matt 2:1-11 (Right 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3. Flight to Egypt and return to Nazareth - Matthew 2:12-23 (Left)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4. Childhood in the Temple - 2:40-52 (Right Bottom)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83110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2026/03/06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5A97B-337D-5025-BDE7-F98E4188A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31-1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2BEE1-134B-8B70-2BB8-9226F1DF1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kern="100" dirty="0"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kern="100" dirty="0"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kern="100" dirty="0"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kern="100" dirty="0"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IN" dirty="0">
              <a:highlight>
                <a:srgbClr val="FFFFFF"/>
              </a:highlight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EA0EF669-1816-0018-40B2-532745714D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9660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3"/>
    </mc:Choice>
    <mc:Fallback xmlns="">
      <p:transition spd="slow" advTm="2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060DC1-8AA8-E893-4D9C-2F7D1E86C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D61F1E-7D0C-DD53-7990-10554883CDDA}"/>
              </a:ext>
            </a:extLst>
          </p:cNvPr>
          <p:cNvSpPr txBox="1"/>
          <p:nvPr/>
        </p:nvSpPr>
        <p:spPr>
          <a:xfrm>
            <a:off x="9507124" y="228181"/>
            <a:ext cx="270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2:2</a:t>
            </a:r>
            <a:r>
              <a:rPr lang="en-US" sz="280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3,24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6B6149-9FFD-483B-E62B-0E108911FA3E}"/>
              </a:ext>
            </a:extLst>
          </p:cNvPr>
          <p:cNvSpPr txBox="1"/>
          <p:nvPr/>
        </p:nvSpPr>
        <p:spPr>
          <a:xfrm>
            <a:off x="6216870" y="141317"/>
            <a:ext cx="5975129" cy="65753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200" dirty="0"/>
              <a:t>📖 </a:t>
            </a:r>
            <a:r>
              <a:rPr lang="hi-IN" sz="3200" dirty="0"/>
              <a:t>लूका 2:25–26</a:t>
            </a:r>
            <a:br>
              <a:rPr lang="hi-IN" sz="3200" dirty="0"/>
            </a:br>
            <a:r>
              <a:rPr lang="hi-IN" sz="3200" dirty="0"/>
              <a:t>यरूशलेममा सिमिओन नामको एक मानिस थियो – उ राम्रो र धर्मी थियो – उ इजरायलका लागि परमप्रभुको प्रतिज्ञा पूरा हुन पर्खिरहेको थियो – पवित्र आत्मा उससँगै थियो – आत्माले सिमिओनलाई भनेको थियो कि उसले परमप्रभुको मसीहा देख्नुअघि मर्नुहुने छैन।</a:t>
            </a:r>
            <a:br>
              <a:rPr lang="hi-IN" sz="3200" dirty="0"/>
            </a:br>
            <a:r>
              <a:rPr lang="en-IN" sz="3200" dirty="0"/>
              <a:t>🎤 </a:t>
            </a:r>
            <a:r>
              <a:rPr lang="hi-IN" sz="3200" dirty="0"/>
              <a:t>शान्त आशावादी स्वर</a:t>
            </a:r>
            <a:br>
              <a:rPr lang="hi-IN" sz="3200" dirty="0"/>
            </a:br>
            <a:r>
              <a:rPr lang="en-IN" sz="3200" dirty="0"/>
              <a:t>🔴 </a:t>
            </a:r>
            <a:r>
              <a:rPr lang="hi-IN" sz="3200" dirty="0"/>
              <a:t>सिमिओनले परमप्रभुको प्रतिज्ञामा विश्वास राखे</a:t>
            </a:r>
          </a:p>
        </p:txBody>
      </p:sp>
      <p:pic>
        <p:nvPicPr>
          <p:cNvPr id="149" name="Audio 148">
            <a:hlinkClick r:id="" action="ppaction://media"/>
            <a:extLst>
              <a:ext uri="{FF2B5EF4-FFF2-40B4-BE49-F238E27FC236}">
                <a16:creationId xmlns:a16="http://schemas.microsoft.com/office/drawing/2014/main" id="{5A24FF94-B9CD-0E3E-5AFB-87C65364EF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93"/>
    </mc:Choice>
    <mc:Fallback xmlns="">
      <p:transition spd="slow" advTm="19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CB6CD8-745E-608B-4035-53318287C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20945"/>
            <a:ext cx="12192000" cy="77789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104662-FC3F-801F-B3CA-007182DFD03A}"/>
              </a:ext>
            </a:extLst>
          </p:cNvPr>
          <p:cNvSpPr txBox="1"/>
          <p:nvPr/>
        </p:nvSpPr>
        <p:spPr>
          <a:xfrm>
            <a:off x="313239" y="228181"/>
            <a:ext cx="270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2:2</a:t>
            </a:r>
            <a:r>
              <a:rPr lang="en-US" sz="280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5,26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C6A687-A011-7BB5-700C-C8424A994538}"/>
              </a:ext>
            </a:extLst>
          </p:cNvPr>
          <p:cNvSpPr txBox="1"/>
          <p:nvPr/>
        </p:nvSpPr>
        <p:spPr>
          <a:xfrm>
            <a:off x="6216870" y="141317"/>
            <a:ext cx="5975129" cy="65753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600" dirty="0"/>
              <a:t>📖 </a:t>
            </a:r>
            <a:r>
              <a:rPr lang="hi-IN" sz="3600" dirty="0"/>
              <a:t>लूका 2:27</a:t>
            </a:r>
            <a:br>
              <a:rPr lang="hi-IN" sz="3600" dirty="0"/>
            </a:br>
            <a:r>
              <a:rPr lang="hi-IN" sz="3600" dirty="0"/>
              <a:t>आत्माले सिमिओनलाई मन्दिरको आँगनतिर लग्यो – त्यसपछि यीशु उहााँका बाबु–आमाले बच्चालाई भित्र ल्याए – उनीहरू यीशु उहााँका लागि नियमले मागेको काम गर्न आएका थिए।</a:t>
            </a:r>
            <a:br>
              <a:rPr lang="hi-IN" sz="3600" dirty="0"/>
            </a:br>
            <a:r>
              <a:rPr lang="en-IN" sz="3600" dirty="0"/>
              <a:t>🎤 </a:t>
            </a:r>
            <a:r>
              <a:rPr lang="hi-IN" sz="3600" dirty="0"/>
              <a:t>नम्र समर्पण स्वर</a:t>
            </a:r>
            <a:br>
              <a:rPr lang="hi-IN" sz="3600" dirty="0"/>
            </a:br>
            <a:r>
              <a:rPr lang="en-IN" sz="3600" dirty="0"/>
              <a:t>🔴 </a:t>
            </a:r>
            <a:r>
              <a:rPr lang="hi-IN" sz="3600" dirty="0"/>
              <a:t>उनीहरूले नियम अनुसार यीशु उहााँलाई परमप्रभु समक्ष अर्पण गरे</a:t>
            </a:r>
          </a:p>
        </p:txBody>
      </p:sp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id="{DA73CB20-C05E-2FEB-B767-3B6BF9372C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58"/>
    </mc:Choice>
    <mc:Fallback xmlns="">
      <p:transition spd="slow" advTm="13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7ACA5E-267D-7751-C94C-EAD23A5964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2" b="35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BF0A81-98C6-A050-F022-2580F295C44E}"/>
              </a:ext>
            </a:extLst>
          </p:cNvPr>
          <p:cNvSpPr txBox="1"/>
          <p:nvPr/>
        </p:nvSpPr>
        <p:spPr>
          <a:xfrm>
            <a:off x="313239" y="228181"/>
            <a:ext cx="270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2:2</a:t>
            </a:r>
            <a:r>
              <a:rPr lang="en-US" sz="280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7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buNone/>
            </a:pPr>
            <a:endParaRPr lang="hi-IN" sz="4000" b="0" i="0" dirty="0">
              <a:effectLst/>
              <a:latin typeface="Inter" panose="020B05020300000000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7E9AC5-92DA-8951-3407-89689DDF586B}"/>
              </a:ext>
            </a:extLst>
          </p:cNvPr>
          <p:cNvSpPr txBox="1"/>
          <p:nvPr/>
        </p:nvSpPr>
        <p:spPr>
          <a:xfrm>
            <a:off x="6216870" y="141317"/>
            <a:ext cx="5975129" cy="65753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600" dirty="0"/>
              <a:t>📖 </a:t>
            </a:r>
            <a:r>
              <a:rPr lang="hi-IN" sz="3600" dirty="0"/>
              <a:t>लूका 2:28–29</a:t>
            </a:r>
            <a:br>
              <a:rPr lang="hi-IN" sz="3600" dirty="0"/>
            </a:br>
            <a:r>
              <a:rPr lang="hi-IN" sz="3600" dirty="0"/>
              <a:t>सिमिओनले यीशु उहााँलाई बाँहमा लिए – परमप्रभुलाई स्तुति गरे – र उसले भने, “प्रभु – तिमी सबैको राजा हौ – अब मलाई, तिम्रो दासलाई, शान्तिमा जान देऊ – त्यो तिमीले वाचा गर्नुभएको हो।”</a:t>
            </a:r>
            <a:br>
              <a:rPr lang="hi-IN" sz="3600" dirty="0"/>
            </a:br>
            <a:r>
              <a:rPr lang="en-IN" sz="3600" dirty="0"/>
              <a:t>🎤 </a:t>
            </a:r>
            <a:r>
              <a:rPr lang="hi-IN" sz="3600" dirty="0"/>
              <a:t>कृतज्ञ शान्त स्वर</a:t>
            </a:r>
            <a:br>
              <a:rPr lang="hi-IN" sz="3600" dirty="0"/>
            </a:br>
            <a:r>
              <a:rPr lang="en-IN" sz="3600" dirty="0"/>
              <a:t>🔴 </a:t>
            </a:r>
            <a:r>
              <a:rPr lang="hi-IN" sz="3600" dirty="0"/>
              <a:t>सिमिओनले परमप्रभुको वाचा पूरा भएको देखेर शान्तिमा जान चाह्यो</a:t>
            </a:r>
          </a:p>
        </p:txBody>
      </p:sp>
      <p:pic>
        <p:nvPicPr>
          <p:cNvPr id="45" name="Audio 44">
            <a:hlinkClick r:id="" action="ppaction://media"/>
            <a:extLst>
              <a:ext uri="{FF2B5EF4-FFF2-40B4-BE49-F238E27FC236}">
                <a16:creationId xmlns:a16="http://schemas.microsoft.com/office/drawing/2014/main" id="{3B01B570-14BE-8340-4F86-5CAEEEE17E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8634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73"/>
    </mc:Choice>
    <mc:Fallback xmlns="">
      <p:transition spd="slow" advTm="13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0F654A-B42E-AA9D-3729-F5F7620B71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4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41ABFE-46B8-C058-275F-8EBDE8922DAB}"/>
              </a:ext>
            </a:extLst>
          </p:cNvPr>
          <p:cNvSpPr txBox="1"/>
          <p:nvPr/>
        </p:nvSpPr>
        <p:spPr>
          <a:xfrm>
            <a:off x="313239" y="228181"/>
            <a:ext cx="270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2:2</a:t>
            </a:r>
            <a:r>
              <a:rPr lang="en-US" sz="280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8,29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buNone/>
            </a:pP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C9B187-AE83-3CA8-7230-ED43D2251EBF}"/>
              </a:ext>
            </a:extLst>
          </p:cNvPr>
          <p:cNvSpPr txBox="1"/>
          <p:nvPr/>
        </p:nvSpPr>
        <p:spPr>
          <a:xfrm>
            <a:off x="6216870" y="141317"/>
            <a:ext cx="5975129" cy="65753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600" dirty="0"/>
              <a:t>📖 </a:t>
            </a:r>
            <a:r>
              <a:rPr lang="hi-IN" sz="3600" dirty="0"/>
              <a:t>लूका 2:30–32</a:t>
            </a:r>
            <a:br>
              <a:rPr lang="hi-IN" sz="3600" dirty="0"/>
            </a:br>
            <a:r>
              <a:rPr lang="hi-IN" sz="3600" dirty="0"/>
              <a:t>मेरो आँखाले तिमीले तयार पार्नुभएको उद्धार देखेको छ – तिमीले यो सबै जातिहरूको अगाडि तयार पार्नुभएको छ – यो जातिहरूलाई दिइने उज्यालो हो – र यो तिम्रो मानिस इजरायलको महिमा हुनेछ।</a:t>
            </a:r>
            <a:br>
              <a:rPr lang="hi-IN" sz="3600" dirty="0"/>
            </a:br>
            <a:r>
              <a:rPr lang="en-IN" sz="3600" dirty="0"/>
              <a:t>🎤 </a:t>
            </a:r>
            <a:r>
              <a:rPr lang="hi-IN" sz="3600" dirty="0"/>
              <a:t>प्रशंसात्मक आश्चर्य स्वर</a:t>
            </a:r>
            <a:br>
              <a:rPr lang="hi-IN" sz="3600" dirty="0"/>
            </a:br>
            <a:r>
              <a:rPr lang="en-IN" sz="3600" dirty="0"/>
              <a:t>🔴 </a:t>
            </a:r>
            <a:r>
              <a:rPr lang="hi-IN" sz="3600" dirty="0"/>
              <a:t>परमप्रभुको उद्धार सबै जातिहरूका लागि आएको हो</a:t>
            </a:r>
          </a:p>
        </p:txBody>
      </p:sp>
      <p:pic>
        <p:nvPicPr>
          <p:cNvPr id="42" name="Audio 41">
            <a:hlinkClick r:id="" action="ppaction://media"/>
            <a:extLst>
              <a:ext uri="{FF2B5EF4-FFF2-40B4-BE49-F238E27FC236}">
                <a16:creationId xmlns:a16="http://schemas.microsoft.com/office/drawing/2014/main" id="{7CD2631F-F646-9140-038A-28C8862FF3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06"/>
    </mc:Choice>
    <mc:Fallback xmlns="">
      <p:transition spd="slow" advTm="18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0F654A-B42E-AA9D-3729-F5F7620B71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42"/>
          <a:stretch/>
        </p:blipFill>
        <p:spPr>
          <a:xfrm>
            <a:off x="-2448582" y="-782491"/>
            <a:ext cx="15017953" cy="84460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1B07A3-CF99-08A9-258A-838688470543}"/>
              </a:ext>
            </a:extLst>
          </p:cNvPr>
          <p:cNvSpPr txBox="1"/>
          <p:nvPr/>
        </p:nvSpPr>
        <p:spPr>
          <a:xfrm>
            <a:off x="313239" y="228181"/>
            <a:ext cx="270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30-32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35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313A90-2BAA-1BD7-800E-AB107A1FAC84}"/>
              </a:ext>
            </a:extLst>
          </p:cNvPr>
          <p:cNvSpPr txBox="1"/>
          <p:nvPr/>
        </p:nvSpPr>
        <p:spPr>
          <a:xfrm>
            <a:off x="6216870" y="141317"/>
            <a:ext cx="5975129" cy="65753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000" dirty="0"/>
              <a:t>📖 </a:t>
            </a:r>
            <a:r>
              <a:rPr lang="hi-IN" sz="4000" dirty="0"/>
              <a:t>लूका 2:33</a:t>
            </a:r>
            <a:br>
              <a:rPr lang="hi-IN" sz="4000" dirty="0"/>
            </a:br>
            <a:r>
              <a:rPr lang="hi-IN" sz="4000" dirty="0"/>
              <a:t>बच्चाको बुबा र आमा – उसबारे भनिएको कुराले अचम्मित भए।</a:t>
            </a:r>
            <a:br>
              <a:rPr lang="hi-IN" sz="4000" dirty="0"/>
            </a:br>
            <a:r>
              <a:rPr lang="en-IN" sz="4000" dirty="0"/>
              <a:t>🎤 </a:t>
            </a:r>
            <a:r>
              <a:rPr lang="hi-IN" sz="4000" dirty="0"/>
              <a:t>चकित आश्चर्य स्वर</a:t>
            </a:r>
            <a:br>
              <a:rPr lang="hi-IN" sz="4000" dirty="0"/>
            </a:br>
            <a:r>
              <a:rPr lang="en-IN" sz="4000" dirty="0"/>
              <a:t>🔴 </a:t>
            </a:r>
            <a:r>
              <a:rPr lang="hi-IN" sz="4000" dirty="0"/>
              <a:t>उनीहरू यीशुका बारेमा सुनेर अचम्मित भए</a:t>
            </a: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AE8A5608-2A6F-3441-CA81-3E9842E154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9993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44"/>
    </mc:Choice>
    <mc:Fallback xmlns="">
      <p:transition spd="slow" advTm="6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E431D9-A71B-D6CF-96F5-441C78A610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B15BBB-43C3-6797-2EC6-7DE9F38C6F95}"/>
              </a:ext>
            </a:extLst>
          </p:cNvPr>
          <p:cNvSpPr txBox="1"/>
          <p:nvPr/>
        </p:nvSpPr>
        <p:spPr>
          <a:xfrm>
            <a:off x="570821" y="4232631"/>
            <a:ext cx="6598584" cy="14408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800" b="0" i="0" u="none" strike="noStrike" baseline="0" dirty="0">
                <a:solidFill>
                  <a:schemeClr val="bg1"/>
                </a:solidFill>
                <a:latin typeface="TimesNewRomanPSMT"/>
              </a:rPr>
              <a:t>मन्‍दिरमा येशूको अर्पण </a:t>
            </a:r>
          </a:p>
          <a:p>
            <a:r>
              <a:rPr lang="hi-IN" sz="4800" b="0" i="0" u="none" strike="noStrike" baseline="0" dirty="0">
                <a:solidFill>
                  <a:schemeClr val="bg1"/>
                </a:solidFill>
                <a:latin typeface="TimesNewRomanPSMT"/>
              </a:rPr>
              <a:t>लूका 2:21-38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7D587F-AA9D-3E06-7C74-1455C1AAD7B9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377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6832DC-B813-16E9-D5E4-F2B78573B7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C867A6-EE09-F7A0-7F08-60D531C1DE5B}"/>
              </a:ext>
            </a:extLst>
          </p:cNvPr>
          <p:cNvSpPr txBox="1"/>
          <p:nvPr/>
        </p:nvSpPr>
        <p:spPr>
          <a:xfrm>
            <a:off x="313239" y="228181"/>
            <a:ext cx="270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33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6964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endParaRPr lang="en-US" sz="3600" b="0" i="0" dirty="0">
              <a:solidFill>
                <a:srgbClr val="121212"/>
              </a:solidFill>
              <a:effectLst/>
              <a:latin typeface="Inter" panose="020B05020300000000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0D0ABB-6689-847D-53AF-F4D83DAFF64B}"/>
              </a:ext>
            </a:extLst>
          </p:cNvPr>
          <p:cNvSpPr txBox="1"/>
          <p:nvPr/>
        </p:nvSpPr>
        <p:spPr>
          <a:xfrm>
            <a:off x="6216870" y="141317"/>
            <a:ext cx="5975129" cy="65753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600" dirty="0"/>
              <a:t>📖 </a:t>
            </a:r>
            <a:r>
              <a:rPr lang="hi-IN" sz="3600" dirty="0"/>
              <a:t>लूका 2:34</a:t>
            </a:r>
            <a:br>
              <a:rPr lang="hi-IN" sz="3600" dirty="0"/>
            </a:br>
            <a:r>
              <a:rPr lang="hi-IN" sz="3600" dirty="0"/>
              <a:t>त्यसपछि सिमिओनले तिनीहरूलाई आशिर्वाद दिए – उसले मरियमलाई, यीशु उहााँकी आमा, भने – “यो बच्चाले इजरायलमा धेरैलाई खसाल्नेछ र उठाउनेछ – परमप्रभुले उहााँलाई पठाउनुभएको हो – तर धेरैले उहााँविरुद्ध बोल्नेछन्।”</a:t>
            </a:r>
            <a:br>
              <a:rPr lang="hi-IN" sz="3600" dirty="0"/>
            </a:br>
            <a:r>
              <a:rPr lang="en-IN" sz="3600" dirty="0"/>
              <a:t>🎤 </a:t>
            </a:r>
            <a:r>
              <a:rPr lang="hi-IN" sz="3600" dirty="0"/>
              <a:t>गम्भीर चेतावनी स्वर</a:t>
            </a:r>
            <a:br>
              <a:rPr lang="hi-IN" sz="3600" dirty="0"/>
            </a:br>
            <a:r>
              <a:rPr lang="en-IN" sz="3600" dirty="0"/>
              <a:t>🔴 </a:t>
            </a:r>
            <a:r>
              <a:rPr lang="hi-IN" sz="3600" dirty="0"/>
              <a:t>यीशुका कारण खुशी र विरोध दुबै आउनेछन्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ADA40782-3CA0-6677-09DD-B90961A6A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1842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02"/>
    </mc:Choice>
    <mc:Fallback xmlns="">
      <p:transition spd="slow" advTm="17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517C7A-062A-3892-FEB1-759FAC522C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81BA1B-189D-4F29-63FB-6F7980177942}"/>
              </a:ext>
            </a:extLst>
          </p:cNvPr>
          <p:cNvSpPr txBox="1"/>
          <p:nvPr/>
        </p:nvSpPr>
        <p:spPr>
          <a:xfrm>
            <a:off x="313239" y="228181"/>
            <a:ext cx="270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34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6972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endParaRPr lang="en-US" sz="4000" b="0" i="0" dirty="0">
              <a:solidFill>
                <a:srgbClr val="121212"/>
              </a:solidFill>
              <a:effectLst/>
              <a:latin typeface="Inter" panose="020B05020300000000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109A57-97F8-46A6-0D68-31F0F5D1B02F}"/>
              </a:ext>
            </a:extLst>
          </p:cNvPr>
          <p:cNvSpPr txBox="1"/>
          <p:nvPr/>
        </p:nvSpPr>
        <p:spPr>
          <a:xfrm>
            <a:off x="6216870" y="141317"/>
            <a:ext cx="5975129" cy="65753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000" dirty="0"/>
              <a:t>📖 </a:t>
            </a:r>
            <a:r>
              <a:rPr lang="hi-IN" sz="4000" dirty="0"/>
              <a:t>लूका 2:35</a:t>
            </a:r>
            <a:br>
              <a:rPr lang="hi-IN" sz="4000" dirty="0"/>
            </a:br>
            <a:r>
              <a:rPr lang="hi-IN" sz="4000" dirty="0"/>
              <a:t>धेरैको मनका विचारहरू प्रकट हुनेछन् – र एउटा तरवारले तिम्रो आफ्नै आत्मालाई पनि घाइते पार्नेछ।</a:t>
            </a:r>
            <a:br>
              <a:rPr lang="hi-IN" sz="4000" dirty="0"/>
            </a:br>
            <a:r>
              <a:rPr lang="en-IN" sz="4000" dirty="0"/>
              <a:t>🎤 </a:t>
            </a:r>
            <a:r>
              <a:rPr lang="hi-IN" sz="4000" dirty="0"/>
              <a:t>गम्भीर चेतावनी स्वर</a:t>
            </a:r>
            <a:br>
              <a:rPr lang="hi-IN" sz="4000" dirty="0"/>
            </a:br>
            <a:r>
              <a:rPr lang="en-IN" sz="4000" dirty="0"/>
              <a:t>🔴 </a:t>
            </a:r>
            <a:r>
              <a:rPr lang="hi-IN" sz="4000" dirty="0"/>
              <a:t>मरियमले यीशुका कारण आफ्नै मनमा पीडा अनुभव गर्नेछिन्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932033C2-3AA0-0C6E-9775-941580A42C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8998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62"/>
    </mc:Choice>
    <mc:Fallback xmlns="">
      <p:transition spd="slow" advTm="7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74A6F5-31CB-2DB7-5242-5A4D4765D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7472"/>
            <a:ext cx="13450214" cy="7205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1D275B-430E-4D13-7C30-1A8EB13B2F2B}"/>
              </a:ext>
            </a:extLst>
          </p:cNvPr>
          <p:cNvSpPr txBox="1"/>
          <p:nvPr/>
        </p:nvSpPr>
        <p:spPr>
          <a:xfrm>
            <a:off x="313239" y="228181"/>
            <a:ext cx="270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35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5211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85CB00-140A-2F90-6A5C-39B2EFB4B9FF}"/>
              </a:ext>
            </a:extLst>
          </p:cNvPr>
          <p:cNvSpPr txBox="1"/>
          <p:nvPr/>
        </p:nvSpPr>
        <p:spPr>
          <a:xfrm>
            <a:off x="6216870" y="141317"/>
            <a:ext cx="5975129" cy="65753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600" dirty="0"/>
              <a:t>📖 </a:t>
            </a:r>
            <a:r>
              <a:rPr lang="hi-IN" sz="3600" dirty="0"/>
              <a:t>लूका 2:36</a:t>
            </a:r>
            <a:br>
              <a:rPr lang="hi-IN" sz="3600" dirty="0"/>
            </a:br>
            <a:r>
              <a:rPr lang="hi-IN" sz="3600" dirty="0"/>
              <a:t>त्यहाँ अन्ना नामकी एक भविष्यवक्ता पनि थिइन् – उनी पेनुएलकी छोरी थिइन् – आशेर जातिबाट – अन्ना धेरै बुढी थिइन् – विवाहपछि उनले आफ्ना पतिको साथ सात वर्ष बसिन्।</a:t>
            </a:r>
            <a:br>
              <a:rPr lang="hi-IN" sz="3600" dirty="0"/>
            </a:br>
            <a:r>
              <a:rPr lang="en-IN" sz="3600" dirty="0"/>
              <a:t>🎤 </a:t>
            </a:r>
            <a:r>
              <a:rPr lang="hi-IN" sz="3600" dirty="0"/>
              <a:t>सूचना र सम्मान स्वर</a:t>
            </a:r>
            <a:br>
              <a:rPr lang="hi-IN" sz="3600" dirty="0"/>
            </a:br>
            <a:r>
              <a:rPr lang="en-IN" sz="3600" dirty="0"/>
              <a:t>🔴 </a:t>
            </a:r>
            <a:r>
              <a:rPr lang="hi-IN" sz="3600" dirty="0"/>
              <a:t>अन्नाले लामो समयसम्म परमप्रभुको सेवा गरिन् र पर्खाइमा विश्वास गरिन्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2C72DAFE-266C-8EA0-3E1B-422DA280E7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8351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57"/>
    </mc:Choice>
    <mc:Fallback xmlns="">
      <p:transition spd="slow" advTm="17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67B1AE-C2A9-7D94-4578-03D13C65A3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933D00-5A38-EEF6-051C-278949FFCB90}"/>
              </a:ext>
            </a:extLst>
          </p:cNvPr>
          <p:cNvSpPr txBox="1"/>
          <p:nvPr/>
        </p:nvSpPr>
        <p:spPr>
          <a:xfrm>
            <a:off x="10005879" y="228181"/>
            <a:ext cx="270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36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4328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35E7EF-6484-DF94-B78F-E2C79FB129FE}"/>
              </a:ext>
            </a:extLst>
          </p:cNvPr>
          <p:cNvSpPr txBox="1"/>
          <p:nvPr/>
        </p:nvSpPr>
        <p:spPr>
          <a:xfrm>
            <a:off x="6216870" y="141317"/>
            <a:ext cx="5975129" cy="65753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000" dirty="0"/>
              <a:t>📖 </a:t>
            </a:r>
            <a:r>
              <a:rPr lang="hi-IN" sz="4000" dirty="0"/>
              <a:t>लूका 2:37</a:t>
            </a:r>
            <a:br>
              <a:rPr lang="hi-IN" sz="4000" dirty="0"/>
            </a:br>
            <a:r>
              <a:rPr lang="hi-IN" sz="4000" dirty="0"/>
              <a:t>त्यसपछि अन्ना ८४ वर्षसम्म विधवा रहिन् – उनले मन्दिर छोडिनन् – रातदिन पूजा गरिन् – प्रार्थना गरिन् – खाना नखाई बसिन्।</a:t>
            </a:r>
            <a:br>
              <a:rPr lang="hi-IN" sz="4000" dirty="0"/>
            </a:br>
            <a:r>
              <a:rPr lang="en-IN" sz="4000" dirty="0"/>
              <a:t>🎤 </a:t>
            </a:r>
            <a:r>
              <a:rPr lang="hi-IN" sz="4000" dirty="0"/>
              <a:t>सम्मानित नम्र स्वर</a:t>
            </a:r>
            <a:br>
              <a:rPr lang="hi-IN" sz="4000" dirty="0"/>
            </a:br>
            <a:r>
              <a:rPr lang="en-IN" sz="4000" dirty="0"/>
              <a:t>🔴 </a:t>
            </a:r>
            <a:r>
              <a:rPr lang="hi-IN" sz="4000" dirty="0"/>
              <a:t>अन्नाले जीवनभर परमप्रभुको सेवा र तपस्या गरिन्</a:t>
            </a:r>
          </a:p>
        </p:txBody>
      </p:sp>
      <p:pic>
        <p:nvPicPr>
          <p:cNvPr id="50" name="Audio 49">
            <a:hlinkClick r:id="" action="ppaction://media"/>
            <a:extLst>
              <a:ext uri="{FF2B5EF4-FFF2-40B4-BE49-F238E27FC236}">
                <a16:creationId xmlns:a16="http://schemas.microsoft.com/office/drawing/2014/main" id="{8781583F-76F3-B58E-0AAA-D8565987E5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6825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01"/>
    </mc:Choice>
    <mc:Fallback xmlns="">
      <p:transition spd="slow" advTm="11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F7E2D-9A30-48C1-57BE-0A01FB389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9663"/>
            <a:ext cx="12192000" cy="71576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074470-A111-0191-1CEC-7F6EA6C07755}"/>
              </a:ext>
            </a:extLst>
          </p:cNvPr>
          <p:cNvSpPr txBox="1"/>
          <p:nvPr/>
        </p:nvSpPr>
        <p:spPr>
          <a:xfrm>
            <a:off x="313239" y="228181"/>
            <a:ext cx="270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37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2019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99C21E-AB5F-8712-2E11-334FEDBD250C}"/>
              </a:ext>
            </a:extLst>
          </p:cNvPr>
          <p:cNvSpPr txBox="1"/>
          <p:nvPr/>
        </p:nvSpPr>
        <p:spPr>
          <a:xfrm>
            <a:off x="6216870" y="141317"/>
            <a:ext cx="5975129" cy="65753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200" dirty="0"/>
              <a:t>📖 </a:t>
            </a:r>
            <a:r>
              <a:rPr lang="hi-IN" sz="3200" dirty="0"/>
              <a:t>लूका 2:38</a:t>
            </a:r>
            <a:br>
              <a:rPr lang="hi-IN" sz="3200" dirty="0"/>
            </a:br>
            <a:r>
              <a:rPr lang="hi-IN" sz="3200" dirty="0"/>
              <a:t>अन्ना त्यही समयमा यीशु उहााँको परिवारतिर आइन् – उनले परमप्रभुलाई धन्यवाद दिइन् – र उनले त्यो बच्चाबारे सबैलाई भनिन् जो यरूशलेम मुक्त हुने समयको पर्खाइमा थिए।</a:t>
            </a:r>
            <a:br>
              <a:rPr lang="hi-IN" sz="3200" dirty="0"/>
            </a:br>
            <a:r>
              <a:rPr lang="en-IN" sz="3200" dirty="0"/>
              <a:t>🎤 </a:t>
            </a:r>
            <a:r>
              <a:rPr lang="hi-IN" sz="3200" dirty="0"/>
              <a:t>कृतज्ञ उत्साहित स्वर</a:t>
            </a:r>
            <a:br>
              <a:rPr lang="hi-IN" sz="3200" dirty="0"/>
            </a:br>
            <a:r>
              <a:rPr lang="en-IN" sz="3200" dirty="0"/>
              <a:t>🔴 </a:t>
            </a:r>
            <a:r>
              <a:rPr lang="hi-IN" sz="3200" dirty="0"/>
              <a:t>अन्नाले परमप्रभुलाई धन्यवाद दिई र मुक्तिको आशामा रहेका सबैलाई बच्चाबारे सुनाइन्</a:t>
            </a:r>
          </a:p>
        </p:txBody>
      </p:sp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id="{C690CA5F-D42D-B90B-246C-E954C88ED8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8232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25"/>
    </mc:Choice>
    <mc:Fallback xmlns="">
      <p:transition spd="slow" advTm="10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24714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5400" b="0" i="0" u="none" strike="noStrike" baseline="0" dirty="0">
              <a:latin typeface="TimesNewRomanPSM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5400" dirty="0"/>
              <a:t>मन्‍दिरमा येशूको अर्पण</a:t>
            </a:r>
            <a:r>
              <a:rPr lang="en-US" sz="5400" dirty="0">
                <a:latin typeface="TimesNewRomanPSMT"/>
              </a:rPr>
              <a:t>- </a:t>
            </a:r>
          </a:p>
          <a:p>
            <a:r>
              <a:rPr lang="hi-IN" sz="5400" cap="all" dirty="0"/>
              <a:t>लूका</a:t>
            </a:r>
            <a:r>
              <a:rPr lang="en-US" sz="5400" dirty="0">
                <a:latin typeface="TimesNewRomanPSMT"/>
              </a:rPr>
              <a:t> 2:21-38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85620C1-BC63-B2D0-4C96-3E33C2AF2A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1"/>
    </mc:Choice>
    <mc:Fallback xmlns="">
      <p:transition spd="slow" advTm="2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E431D9-A71B-D6CF-96F5-441C78A610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689D4B-052A-E079-D3E2-2CAA6B21957C}"/>
              </a:ext>
            </a:extLst>
          </p:cNvPr>
          <p:cNvSpPr txBox="1"/>
          <p:nvPr/>
        </p:nvSpPr>
        <p:spPr>
          <a:xfrm>
            <a:off x="313239" y="228181"/>
            <a:ext cx="270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38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736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E431D9-A71B-D6CF-96F5-441C78A610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F6EBC5-E516-F582-D30D-B25D08ECBCAC}"/>
              </a:ext>
            </a:extLst>
          </p:cNvPr>
          <p:cNvSpPr txBox="1"/>
          <p:nvPr/>
        </p:nvSpPr>
        <p:spPr>
          <a:xfrm>
            <a:off x="570821" y="4232631"/>
            <a:ext cx="6598584" cy="14408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800" dirty="0">
                <a:solidFill>
                  <a:schemeClr val="bg1"/>
                </a:solidFill>
                <a:latin typeface="TimesNewRomanPSMT"/>
              </a:rPr>
              <a:t>मन्‍दिरमा येशूको अर्पण </a:t>
            </a:r>
          </a:p>
          <a:p>
            <a:r>
              <a:rPr lang="hi-IN" sz="4800" dirty="0">
                <a:solidFill>
                  <a:schemeClr val="bg1"/>
                </a:solidFill>
                <a:latin typeface="TimesNewRomanPSMT"/>
              </a:rPr>
              <a:t>लूका 2:21-38</a:t>
            </a:r>
          </a:p>
        </p:txBody>
      </p:sp>
    </p:spTree>
    <p:extLst>
      <p:ext uri="{BB962C8B-B14F-4D97-AF65-F5344CB8AC3E}">
        <p14:creationId xmlns:p14="http://schemas.microsoft.com/office/powerpoint/2010/main" val="888464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latinLnBrk="1">
              <a:buNone/>
            </a:pPr>
            <a:endParaRPr lang="hi-IN" sz="4800" b="0" i="0" dirty="0">
              <a:solidFill>
                <a:srgbClr val="333333"/>
              </a:solidFill>
              <a:effectLst/>
              <a:latin typeface="inheri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141317"/>
            <a:ext cx="5975129" cy="65753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600" dirty="0"/>
              <a:t>📖 </a:t>
            </a:r>
            <a:r>
              <a:rPr lang="hi-IN" sz="3600" dirty="0"/>
              <a:t>लूका 2:21</a:t>
            </a:r>
            <a:br>
              <a:rPr lang="hi-IN" sz="3600" dirty="0"/>
            </a:br>
            <a:r>
              <a:rPr lang="hi-IN" sz="3600" dirty="0"/>
              <a:t>जब बच्चा आठ दिनको भयो – उसलाई खतना गरियो – त्यही समयमा उसलाई यीशु उहााँ नाम राखियो – यो नाम स्वर्गदूतले उसकै आमा गर्भवती हुनुभन्दा पहिले दिएको थियो।</a:t>
            </a:r>
            <a:br>
              <a:rPr lang="hi-IN" sz="3600" dirty="0"/>
            </a:br>
            <a:r>
              <a:rPr lang="en-IN" sz="3600" dirty="0"/>
              <a:t>🎤 </a:t>
            </a:r>
            <a:r>
              <a:rPr lang="hi-IN" sz="3600" dirty="0"/>
              <a:t>साधारण सूचना स्वर</a:t>
            </a:r>
            <a:br>
              <a:rPr lang="hi-IN" sz="3600" dirty="0"/>
            </a:br>
            <a:r>
              <a:rPr lang="en-IN" sz="3600" dirty="0"/>
              <a:t>🔴 </a:t>
            </a:r>
            <a:r>
              <a:rPr lang="hi-IN" sz="3600" dirty="0"/>
              <a:t>स्वर्गदूतले यीशुको नाम पहिले नै तय गर्नुभएको थियो</a:t>
            </a:r>
          </a:p>
        </p:txBody>
      </p:sp>
      <p:pic>
        <p:nvPicPr>
          <p:cNvPr id="100" name="Audio 99">
            <a:hlinkClick r:id="" action="ppaction://media"/>
            <a:extLst>
              <a:ext uri="{FF2B5EF4-FFF2-40B4-BE49-F238E27FC236}">
                <a16:creationId xmlns:a16="http://schemas.microsoft.com/office/drawing/2014/main" id="{B24F8C9B-6462-18A9-922F-CA7CD3DF94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69"/>
    </mc:Choice>
    <mc:Fallback xmlns="">
      <p:transition spd="slow" advTm="9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FE4FD3-CEAF-D692-CB79-1060C659E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08502" y="-219456"/>
            <a:ext cx="17366661" cy="109179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108783-6C00-403E-924E-A3A40B6D4976}"/>
              </a:ext>
            </a:extLst>
          </p:cNvPr>
          <p:cNvSpPr txBox="1"/>
          <p:nvPr/>
        </p:nvSpPr>
        <p:spPr>
          <a:xfrm>
            <a:off x="313239" y="228181"/>
            <a:ext cx="270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TimesNewRomanPSMT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TimesNewRomanPSMT"/>
              </a:rPr>
              <a:t> 2:21</a:t>
            </a:r>
            <a:endParaRPr lang="bo-CN" sz="28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A2854E-69C6-2AB4-111F-E7E9015D10AF}"/>
              </a:ext>
            </a:extLst>
          </p:cNvPr>
          <p:cNvSpPr txBox="1"/>
          <p:nvPr/>
        </p:nvSpPr>
        <p:spPr>
          <a:xfrm>
            <a:off x="6216870" y="141317"/>
            <a:ext cx="5975129" cy="65753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600" dirty="0"/>
              <a:t>📖 </a:t>
            </a:r>
            <a:r>
              <a:rPr lang="hi-IN" sz="3600" dirty="0"/>
              <a:t>लूका 2:22</a:t>
            </a:r>
            <a:br>
              <a:rPr lang="hi-IN" sz="3600" dirty="0"/>
            </a:br>
            <a:r>
              <a:rPr lang="hi-IN" sz="3600" dirty="0"/>
              <a:t>मूसा को नियम अनुसार मरियमलाई "शुद्ध" बनाउने समय आयो – त्यसैले यूसुफ र मरियमले यीशु उहााँलाई यरूशलेम लगे – त्यहाँ उनीहरूले उहााँलाई परमप्रभु समक्ष अर्पण गरे।</a:t>
            </a:r>
            <a:br>
              <a:rPr lang="hi-IN" sz="3600" dirty="0"/>
            </a:br>
            <a:r>
              <a:rPr lang="en-IN" sz="3600" dirty="0"/>
              <a:t>🎤 </a:t>
            </a:r>
            <a:r>
              <a:rPr lang="hi-IN" sz="3600" dirty="0"/>
              <a:t>नम्र समर्पण स्वर</a:t>
            </a:r>
            <a:br>
              <a:rPr lang="hi-IN" sz="3600" dirty="0"/>
            </a:br>
            <a:r>
              <a:rPr lang="en-IN" sz="3600" dirty="0"/>
              <a:t>🔴 </a:t>
            </a:r>
            <a:r>
              <a:rPr lang="hi-IN" sz="3600" dirty="0"/>
              <a:t>परिवारले परमप्रभु अगाडि आफ्नो बच्चालाई समर्पण गरे</a:t>
            </a:r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0B8B4EE2-A9C0-B517-5960-AB83533CAE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376338" y="4800600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67"/>
    </mc:Choice>
    <mc:Fallback xmlns="">
      <p:transition spd="slow" advTm="12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9BD6E6-C06F-E2E7-B873-82E0047192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1EEE4F-24EB-336C-058A-499365CE9A2C}"/>
              </a:ext>
            </a:extLst>
          </p:cNvPr>
          <p:cNvSpPr txBox="1"/>
          <p:nvPr/>
        </p:nvSpPr>
        <p:spPr>
          <a:xfrm>
            <a:off x="313239" y="228181"/>
            <a:ext cx="270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लूका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2:2</a:t>
            </a:r>
            <a:r>
              <a:rPr lang="en-US" sz="280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sz="6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9FDF66-A35F-BA8D-40B2-894795876300}"/>
              </a:ext>
            </a:extLst>
          </p:cNvPr>
          <p:cNvSpPr txBox="1"/>
          <p:nvPr/>
        </p:nvSpPr>
        <p:spPr>
          <a:xfrm>
            <a:off x="6216870" y="141317"/>
            <a:ext cx="5975129" cy="65753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200" dirty="0"/>
              <a:t>📖 </a:t>
            </a:r>
            <a:r>
              <a:rPr lang="hi-IN" sz="3200" dirty="0"/>
              <a:t>लूका 2:23–24</a:t>
            </a:r>
            <a:br>
              <a:rPr lang="hi-IN" sz="3200" dirty="0"/>
            </a:br>
            <a:r>
              <a:rPr lang="hi-IN" sz="3200" dirty="0"/>
              <a:t>परमप्रभुको नियममा लेखिएको छ – हरेक परिवारमा जन्मेको पहिलो छोरा – परमप्रभुको लागि छुट्याइनेछ – र यूसुफ र मरियमले पनि नियमअनुसार बलि चढाए – दुई साना कबुतर वा दुई पिजन।</a:t>
            </a:r>
            <a:br>
              <a:rPr lang="hi-IN" sz="3200" dirty="0"/>
            </a:br>
            <a:r>
              <a:rPr lang="en-IN" sz="3200" dirty="0"/>
              <a:t>🎤 </a:t>
            </a:r>
            <a:r>
              <a:rPr lang="hi-IN" sz="3200" dirty="0"/>
              <a:t>नम्र शिक्षात्मक स्वर</a:t>
            </a:r>
            <a:br>
              <a:rPr lang="hi-IN" sz="3200" dirty="0"/>
            </a:br>
            <a:r>
              <a:rPr lang="en-IN" sz="3200" dirty="0"/>
              <a:t>🔴 </a:t>
            </a:r>
            <a:r>
              <a:rPr lang="hi-IN" sz="3200" dirty="0"/>
              <a:t>पहिलो जन्मेको बच्चा परमप्रभुको लागि समर्पित गरिन्छ र परिवारले नियमअनुसार बलि चढाउनुपर्छ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339BFFAB-A573-18D4-E2AC-F38C76157C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16"/>
    </mc:Choice>
    <mc:Fallback xmlns="">
      <p:transition spd="slow" advTm="17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1067</TotalTime>
  <Words>825</Words>
  <Application>Microsoft Office PowerPoint</Application>
  <PresentationFormat>Widescreen</PresentationFormat>
  <Paragraphs>45</Paragraphs>
  <Slides>30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Aptos</vt:lpstr>
      <vt:lpstr>Arial</vt:lpstr>
      <vt:lpstr>Calibri</vt:lpstr>
      <vt:lpstr>Calibri Light</vt:lpstr>
      <vt:lpstr>inherit</vt:lpstr>
      <vt:lpstr>Inter</vt:lpstr>
      <vt:lpstr>Mangal</vt:lpstr>
      <vt:lpstr>Microsoft Himalaya</vt:lpstr>
      <vt:lpstr>PT Serif</vt:lpstr>
      <vt:lpstr>Symbol</vt:lpstr>
      <vt:lpstr>TimesNewRomanPS-BoldMT</vt:lpstr>
      <vt:lpstr>TimesNewRomanPSMT</vt:lpstr>
      <vt:lpstr>Office Theme</vt:lpstr>
      <vt:lpstr>31-1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86</cp:revision>
  <dcterms:created xsi:type="dcterms:W3CDTF">2021-07-20T09:23:46Z</dcterms:created>
  <dcterms:modified xsi:type="dcterms:W3CDTF">2026-03-06T03:58:33Z</dcterms:modified>
</cp:coreProperties>
</file>