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68" r:id="rId2"/>
    <p:sldId id="438" r:id="rId3"/>
    <p:sldId id="439" r:id="rId4"/>
    <p:sldId id="471" r:id="rId5"/>
    <p:sldId id="441" r:id="rId6"/>
    <p:sldId id="442" r:id="rId7"/>
    <p:sldId id="443" r:id="rId8"/>
    <p:sldId id="447" r:id="rId9"/>
    <p:sldId id="446" r:id="rId10"/>
    <p:sldId id="444" r:id="rId11"/>
    <p:sldId id="469" r:id="rId12"/>
    <p:sldId id="470" r:id="rId13"/>
    <p:sldId id="448" r:id="rId14"/>
    <p:sldId id="449" r:id="rId15"/>
    <p:sldId id="450" r:id="rId16"/>
    <p:sldId id="472" r:id="rId17"/>
    <p:sldId id="452" r:id="rId18"/>
    <p:sldId id="453" r:id="rId19"/>
    <p:sldId id="454" r:id="rId20"/>
    <p:sldId id="455" r:id="rId21"/>
    <p:sldId id="457" r:id="rId22"/>
    <p:sldId id="4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D6E411-CC99-49C3-9462-F1106F0653CB}" v="18" dt="2026-03-06T04:08:34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76" autoAdjust="0"/>
    <p:restoredTop sz="93969" autoAdjust="0"/>
  </p:normalViewPr>
  <p:slideViewPr>
    <p:cSldViewPr snapToGrid="0">
      <p:cViewPr varScale="1">
        <p:scale>
          <a:sx n="44" d="100"/>
          <a:sy n="44" d="100"/>
        </p:scale>
        <p:origin x="86" y="10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761BD21-EAD3-491D-B74D-BFB938B236DA}"/>
    <pc:docChg chg="undo custSel modSld">
      <pc:chgData name="Alfred Smith" userId="3c60a3631c0db8ad" providerId="LiveId" clId="{0761BD21-EAD3-491D-B74D-BFB938B236DA}" dt="2026-03-06T04:08:44.759" v="32" actId="404"/>
      <pc:docMkLst>
        <pc:docMk/>
      </pc:docMkLst>
      <pc:sldChg chg="modSp mod">
        <pc:chgData name="Alfred Smith" userId="3c60a3631c0db8ad" providerId="LiveId" clId="{0761BD21-EAD3-491D-B74D-BFB938B236DA}" dt="2026-03-06T04:01:01.684" v="4" actId="20577"/>
        <pc:sldMkLst>
          <pc:docMk/>
          <pc:sldMk cId="3759221820" sldId="439"/>
        </pc:sldMkLst>
        <pc:spChg chg="mod">
          <ac:chgData name="Alfred Smith" userId="3c60a3631c0db8ad" providerId="LiveId" clId="{0761BD21-EAD3-491D-B74D-BFB938B236DA}" dt="2026-03-06T04:01:01.684" v="4" actId="20577"/>
          <ac:spMkLst>
            <pc:docMk/>
            <pc:sldMk cId="3759221820" sldId="439"/>
            <ac:spMk id="4" creationId="{9A13E2D8-2F59-44C1-B1D2-79C300C26DD4}"/>
          </ac:spMkLst>
        </pc:spChg>
        <pc:spChg chg="mod">
          <ac:chgData name="Alfred Smith" userId="3c60a3631c0db8ad" providerId="LiveId" clId="{0761BD21-EAD3-491D-B74D-BFB938B236DA}" dt="2026-03-06T04:00:58.856" v="3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0761BD21-EAD3-491D-B74D-BFB938B236DA}" dt="2026-03-06T04:03:03.753" v="8"/>
        <pc:sldMkLst>
          <pc:docMk/>
          <pc:sldMk cId="3676245138" sldId="441"/>
        </pc:sldMkLst>
        <pc:spChg chg="mod">
          <ac:chgData name="Alfred Smith" userId="3c60a3631c0db8ad" providerId="LiveId" clId="{0761BD21-EAD3-491D-B74D-BFB938B236DA}" dt="2026-03-06T04:02:18.514" v="7" actId="20577"/>
          <ac:spMkLst>
            <pc:docMk/>
            <pc:sldMk cId="3676245138" sldId="441"/>
            <ac:spMk id="4" creationId="{9A13E2D8-2F59-44C1-B1D2-79C300C26DD4}"/>
          </ac:spMkLst>
        </pc:spChg>
        <pc:spChg chg="mod">
          <ac:chgData name="Alfred Smith" userId="3c60a3631c0db8ad" providerId="LiveId" clId="{0761BD21-EAD3-491D-B74D-BFB938B236DA}" dt="2026-03-06T04:03:03.753" v="8"/>
          <ac:spMkLst>
            <pc:docMk/>
            <pc:sldMk cId="3676245138" sldId="441"/>
            <ac:spMk id="6" creationId="{416C064E-628E-47C0-A712-DB178FE9901E}"/>
          </ac:spMkLst>
        </pc:spChg>
      </pc:sldChg>
      <pc:sldChg chg="modSp mod">
        <pc:chgData name="Alfred Smith" userId="3c60a3631c0db8ad" providerId="LiveId" clId="{0761BD21-EAD3-491D-B74D-BFB938B236DA}" dt="2026-03-06T04:04:09.240" v="11"/>
        <pc:sldMkLst>
          <pc:docMk/>
          <pc:sldMk cId="3095902142" sldId="443"/>
        </pc:sldMkLst>
        <pc:spChg chg="mod">
          <ac:chgData name="Alfred Smith" userId="3c60a3631c0db8ad" providerId="LiveId" clId="{0761BD21-EAD3-491D-B74D-BFB938B236DA}" dt="2026-03-06T04:04:09.240" v="11"/>
          <ac:spMkLst>
            <pc:docMk/>
            <pc:sldMk cId="3095902142" sldId="443"/>
            <ac:spMk id="2" creationId="{D7C561BB-7713-B35A-7672-2A3BE99F961E}"/>
          </ac:spMkLst>
        </pc:spChg>
        <pc:spChg chg="mod">
          <ac:chgData name="Alfred Smith" userId="3c60a3631c0db8ad" providerId="LiveId" clId="{0761BD21-EAD3-491D-B74D-BFB938B236DA}" dt="2026-03-06T04:03:38.585" v="10" actId="20577"/>
          <ac:spMkLst>
            <pc:docMk/>
            <pc:sldMk cId="3095902142" sldId="443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04:46.567" v="14"/>
        <pc:sldMkLst>
          <pc:docMk/>
          <pc:sldMk cId="665805102" sldId="446"/>
        </pc:sldMkLst>
        <pc:spChg chg="mod">
          <ac:chgData name="Alfred Smith" userId="3c60a3631c0db8ad" providerId="LiveId" clId="{0761BD21-EAD3-491D-B74D-BFB938B236DA}" dt="2026-03-06T04:04:46.567" v="14"/>
          <ac:spMkLst>
            <pc:docMk/>
            <pc:sldMk cId="665805102" sldId="446"/>
            <ac:spMk id="2" creationId="{840BDF10-B2B8-98A7-BB4F-02A4DE8623AB}"/>
          </ac:spMkLst>
        </pc:spChg>
        <pc:spChg chg="mod">
          <ac:chgData name="Alfred Smith" userId="3c60a3631c0db8ad" providerId="LiveId" clId="{0761BD21-EAD3-491D-B74D-BFB938B236DA}" dt="2026-03-06T04:04:39.058" v="13" actId="20577"/>
          <ac:spMkLst>
            <pc:docMk/>
            <pc:sldMk cId="665805102" sldId="446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06:01.673" v="19" actId="404"/>
        <pc:sldMkLst>
          <pc:docMk/>
          <pc:sldMk cId="843663555" sldId="448"/>
        </pc:sldMkLst>
        <pc:spChg chg="mod">
          <ac:chgData name="Alfred Smith" userId="3c60a3631c0db8ad" providerId="LiveId" clId="{0761BD21-EAD3-491D-B74D-BFB938B236DA}" dt="2026-03-06T04:06:01.673" v="19" actId="404"/>
          <ac:spMkLst>
            <pc:docMk/>
            <pc:sldMk cId="843663555" sldId="448"/>
            <ac:spMk id="2" creationId="{425ABAB4-D8D1-4B6F-CB36-BD602F1F99E1}"/>
          </ac:spMkLst>
        </pc:spChg>
        <pc:spChg chg="mod">
          <ac:chgData name="Alfred Smith" userId="3c60a3631c0db8ad" providerId="LiveId" clId="{0761BD21-EAD3-491D-B74D-BFB938B236DA}" dt="2026-03-06T04:05:45.265" v="17" actId="20577"/>
          <ac:spMkLst>
            <pc:docMk/>
            <pc:sldMk cId="843663555" sldId="448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06:51.872" v="22" actId="404"/>
        <pc:sldMkLst>
          <pc:docMk/>
          <pc:sldMk cId="538051216" sldId="450"/>
        </pc:sldMkLst>
        <pc:spChg chg="mod">
          <ac:chgData name="Alfred Smith" userId="3c60a3631c0db8ad" providerId="LiveId" clId="{0761BD21-EAD3-491D-B74D-BFB938B236DA}" dt="2026-03-06T04:06:51.872" v="22" actId="404"/>
          <ac:spMkLst>
            <pc:docMk/>
            <pc:sldMk cId="538051216" sldId="450"/>
            <ac:spMk id="2" creationId="{EF91530F-5F65-CA18-76D1-1BAE43027A84}"/>
          </ac:spMkLst>
        </pc:spChg>
        <pc:spChg chg="mod">
          <ac:chgData name="Alfred Smith" userId="3c60a3631c0db8ad" providerId="LiveId" clId="{0761BD21-EAD3-491D-B74D-BFB938B236DA}" dt="2026-03-06T04:06:26.533" v="20" actId="20577"/>
          <ac:spMkLst>
            <pc:docMk/>
            <pc:sldMk cId="538051216" sldId="450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07:26.108" v="24"/>
        <pc:sldMkLst>
          <pc:docMk/>
          <pc:sldMk cId="4002949039" sldId="452"/>
        </pc:sldMkLst>
        <pc:spChg chg="mod">
          <ac:chgData name="Alfred Smith" userId="3c60a3631c0db8ad" providerId="LiveId" clId="{0761BD21-EAD3-491D-B74D-BFB938B236DA}" dt="2026-03-06T04:07:26.108" v="24"/>
          <ac:spMkLst>
            <pc:docMk/>
            <pc:sldMk cId="4002949039" sldId="452"/>
            <ac:spMk id="2" creationId="{BB9EF63B-9036-9F23-511A-05EE5375783E}"/>
          </ac:spMkLst>
        </pc:spChg>
        <pc:spChg chg="mod">
          <ac:chgData name="Alfred Smith" userId="3c60a3631c0db8ad" providerId="LiveId" clId="{0761BD21-EAD3-491D-B74D-BFB938B236DA}" dt="2026-03-06T04:07:19.177" v="23" actId="20577"/>
          <ac:spMkLst>
            <pc:docMk/>
            <pc:sldMk cId="4002949039" sldId="452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08:03.191" v="27"/>
        <pc:sldMkLst>
          <pc:docMk/>
          <pc:sldMk cId="2511564658" sldId="454"/>
        </pc:sldMkLst>
        <pc:spChg chg="mod">
          <ac:chgData name="Alfred Smith" userId="3c60a3631c0db8ad" providerId="LiveId" clId="{0761BD21-EAD3-491D-B74D-BFB938B236DA}" dt="2026-03-06T04:08:03.191" v="27"/>
          <ac:spMkLst>
            <pc:docMk/>
            <pc:sldMk cId="2511564658" sldId="454"/>
            <ac:spMk id="2" creationId="{EC4FE1A9-BF9D-B240-A42B-55705BF5B8A5}"/>
          </ac:spMkLst>
        </pc:spChg>
        <pc:spChg chg="mod">
          <ac:chgData name="Alfred Smith" userId="3c60a3631c0db8ad" providerId="LiveId" clId="{0761BD21-EAD3-491D-B74D-BFB938B236DA}" dt="2026-03-06T04:07:59.237" v="26"/>
          <ac:spMkLst>
            <pc:docMk/>
            <pc:sldMk cId="2511564658" sldId="454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08:44.759" v="32" actId="404"/>
        <pc:sldMkLst>
          <pc:docMk/>
          <pc:sldMk cId="2618424304" sldId="457"/>
        </pc:sldMkLst>
        <pc:spChg chg="mod">
          <ac:chgData name="Alfred Smith" userId="3c60a3631c0db8ad" providerId="LiveId" clId="{0761BD21-EAD3-491D-B74D-BFB938B236DA}" dt="2026-03-06T04:08:44.759" v="32" actId="404"/>
          <ac:spMkLst>
            <pc:docMk/>
            <pc:sldMk cId="2618424304" sldId="457"/>
            <ac:spMk id="2" creationId="{6542CEE4-535A-9BBA-B1D3-106161EAAEEE}"/>
          </ac:spMkLst>
        </pc:spChg>
        <pc:spChg chg="mod">
          <ac:chgData name="Alfred Smith" userId="3c60a3631c0db8ad" providerId="LiveId" clId="{0761BD21-EAD3-491D-B74D-BFB938B236DA}" dt="2026-03-06T04:08:27.551" v="28" actId="20577"/>
          <ac:spMkLst>
            <pc:docMk/>
            <pc:sldMk cId="2618424304" sldId="457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00:18.697" v="1" actId="27636"/>
        <pc:sldMkLst>
          <pc:docMk/>
          <pc:sldMk cId="3596600315" sldId="468"/>
        </pc:sldMkLst>
        <pc:spChg chg="mod">
          <ac:chgData name="Alfred Smith" userId="3c60a3631c0db8ad" providerId="LiveId" clId="{0761BD21-EAD3-491D-B74D-BFB938B236DA}" dt="2026-03-06T04:00:18.697" v="1" actId="27636"/>
          <ac:spMkLst>
            <pc:docMk/>
            <pc:sldMk cId="3596600315" sldId="468"/>
            <ac:spMk id="3" creationId="{0162BEE1-134B-8B70-2BB8-9226F1DF1614}"/>
          </ac:spMkLst>
        </pc:spChg>
      </pc:sldChg>
      <pc:sldChg chg="modSp mod">
        <pc:chgData name="Alfred Smith" userId="3c60a3631c0db8ad" providerId="LiveId" clId="{0761BD21-EAD3-491D-B74D-BFB938B236DA}" dt="2026-03-06T04:05:18.234" v="16"/>
        <pc:sldMkLst>
          <pc:docMk/>
          <pc:sldMk cId="3041525886" sldId="469"/>
        </pc:sldMkLst>
        <pc:spChg chg="mod">
          <ac:chgData name="Alfred Smith" userId="3c60a3631c0db8ad" providerId="LiveId" clId="{0761BD21-EAD3-491D-B74D-BFB938B236DA}" dt="2026-03-06T04:05:18.234" v="16"/>
          <ac:spMkLst>
            <pc:docMk/>
            <pc:sldMk cId="3041525886" sldId="469"/>
            <ac:spMk id="2" creationId="{B35409B8-6A4B-C7A7-DE71-9B764D7DD044}"/>
          </ac:spMkLst>
        </pc:spChg>
        <pc:spChg chg="mod">
          <ac:chgData name="Alfred Smith" userId="3c60a3631c0db8ad" providerId="LiveId" clId="{0761BD21-EAD3-491D-B74D-BFB938B236DA}" dt="2026-03-06T04:05:08.292" v="15" actId="20577"/>
          <ac:spMkLst>
            <pc:docMk/>
            <pc:sldMk cId="3041525886" sldId="469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01:35.257" v="6" actId="1076"/>
        <pc:sldMkLst>
          <pc:docMk/>
          <pc:sldMk cId="2793254046" sldId="471"/>
        </pc:sldMkLst>
        <pc:spChg chg="mod">
          <ac:chgData name="Alfred Smith" userId="3c60a3631c0db8ad" providerId="LiveId" clId="{0761BD21-EAD3-491D-B74D-BFB938B236DA}" dt="2026-03-06T04:01:35.257" v="6" actId="1076"/>
          <ac:spMkLst>
            <pc:docMk/>
            <pc:sldMk cId="2793254046" sldId="471"/>
            <ac:spMk id="5" creationId="{E820DAB6-CB8E-2118-C861-C4449E2DE89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Jesus</a:t>
            </a:r>
            <a:r>
              <a:rPr lang="en-IN" sz="1200" b="1" i="0" u="none" strike="noStrike" baseline="0" dirty="0">
                <a:latin typeface="TimesNewRomanPS-BoldMT"/>
              </a:rPr>
              <a:t>’ Childhood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Simeon and Anna - Luke 2:21-38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Magi give gifts to Jesus - Matt 2:1-11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Flight to Egypt and return to Nazareth - Matthew 2:12-23 (Left)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Childhood in the Temple - 2:40-52 (Right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31-2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IN" dirty="0">
              <a:highlight>
                <a:srgbClr val="FFFFFF"/>
              </a:highlight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4205E6B-989C-58F2-1D97-5659FA56F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1014830" y="240030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"/>
    </mc:Choice>
    <mc:Fallback xmlns="">
      <p:transition spd="slow" advTm="2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EA0162-EED3-C389-A760-E03EF91E9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-621649" y="-394447"/>
            <a:ext cx="13517298" cy="76020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6C189A-2B4D-4DD4-AD10-9B69472A4FB9}"/>
              </a:ext>
            </a:extLst>
          </p:cNvPr>
          <p:cNvSpPr txBox="1"/>
          <p:nvPr/>
        </p:nvSpPr>
        <p:spPr>
          <a:xfrm>
            <a:off x="230112" y="261431"/>
            <a:ext cx="2709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endParaRPr lang="bo-CN" sz="40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5409B8-6A4B-C7A7-DE71-9B764D7DD044}"/>
              </a:ext>
            </a:extLst>
          </p:cNvPr>
          <p:cNvSpPr txBox="1"/>
          <p:nvPr/>
        </p:nvSpPr>
        <p:spPr>
          <a:xfrm>
            <a:off x="6216870" y="174567"/>
            <a:ext cx="5975129" cy="65088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मत्ती 2:5</a:t>
            </a:r>
            <a:br>
              <a:rPr lang="hi-IN" sz="4000" dirty="0"/>
            </a:br>
            <a:r>
              <a:rPr lang="hi-IN" sz="4000" dirty="0"/>
              <a:t>“यहूदा प्रदेशको बेथलेहेममा,” उनीहरूले जवाफ दिए – “यो त्यही हो जुन भविष्यवक्ताले लेखेका छन् – उनले भने,”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सूचनात्मक उत्तर स्वर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धर्मशास्त्रले मसीह कहाँ जन्मिन्छ भनी बताउँछ।</a:t>
            </a:r>
            <a:br>
              <a:rPr lang="hi-IN" sz="4000" dirty="0"/>
            </a:br>
            <a:endParaRPr lang="hi-IN" sz="40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221D270-F8EC-D462-FD64-36B8BE256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4152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2"/>
    </mc:Choice>
    <mc:Fallback xmlns="">
      <p:transition spd="slow" advTm="8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940B9-401B-1C9C-108D-6CDB73EE7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B2E4C9-66FC-7A57-412B-CEE0D2443C7B}"/>
              </a:ext>
            </a:extLst>
          </p:cNvPr>
          <p:cNvSpPr txBox="1"/>
          <p:nvPr/>
        </p:nvSpPr>
        <p:spPr>
          <a:xfrm>
            <a:off x="230112" y="261431"/>
            <a:ext cx="2709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  <a:endParaRPr lang="bo-CN" sz="40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030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endParaRPr lang="en-US" sz="40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5ABAB4-D8D1-4B6F-CB36-BD602F1F99E1}"/>
              </a:ext>
            </a:extLst>
          </p:cNvPr>
          <p:cNvSpPr txBox="1"/>
          <p:nvPr/>
        </p:nvSpPr>
        <p:spPr>
          <a:xfrm>
            <a:off x="6216870" y="174567"/>
            <a:ext cx="5975129" cy="65088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मत्ती 2:6</a:t>
            </a:r>
            <a:br>
              <a:rPr lang="hi-IN" sz="3600" dirty="0"/>
            </a:br>
            <a:r>
              <a:rPr lang="hi-IN" sz="3600" dirty="0"/>
              <a:t>“तर तिमी, बेथलेहेम, यहूदा भूमिमा – यहूदाका शहरहरूमा तिमी सबैभन्दा सानो होइनौ – तिमीबाट एक शासक निस्कनेछ – ऊ मेरो मानिस इजरायललाई चरवाहा जस्तै शासन गर्नेछ।”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घोषणात्मक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बेथलेहेमबाट आउने शासकले इजरायललाई हेरचाह र नेतृत्व गर्नेछ।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CA50F0D-B0B7-A04C-20D1-CDF3C00B9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63"/>
    </mc:Choice>
    <mc:Fallback xmlns="">
      <p:transition spd="slow" advTm="20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2AEEF-7644-D882-EFEC-9E24FDD029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8FDD27-2724-54B6-F38F-7B60FAEABCA9}"/>
              </a:ext>
            </a:extLst>
          </p:cNvPr>
          <p:cNvSpPr txBox="1"/>
          <p:nvPr/>
        </p:nvSpPr>
        <p:spPr>
          <a:xfrm>
            <a:off x="230112" y="261431"/>
            <a:ext cx="2709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40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91530F-5F65-CA18-76D1-1BAE43027A84}"/>
              </a:ext>
            </a:extLst>
          </p:cNvPr>
          <p:cNvSpPr txBox="1"/>
          <p:nvPr/>
        </p:nvSpPr>
        <p:spPr>
          <a:xfrm>
            <a:off x="6216870" y="174567"/>
            <a:ext cx="5975129" cy="65088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2800" dirty="0"/>
              <a:t>📖 Matthew 2:7–8</a:t>
            </a:r>
            <a:br>
              <a:rPr lang="en-IN" sz="2800" dirty="0"/>
            </a:br>
            <a:r>
              <a:rPr lang="hi-IN" sz="2800" dirty="0"/>
              <a:t>त्यसपछि हेरोदले गोप्य रूपमा बुद्धिमान मानिसहरूलाई बोलाए – उसले तिनीहरूबाट ठ्याक्कै कहिले तारा देखा परेको थियो थाहा पाए – उसले तिनीहरूलाई बेथलेहेम पठायो – उसले भने – “जानुहोस् र बच्चालाई ध्यान दिएर खोज्नुहोस् – जति चाँडो उहाँलाई भेट्नुहुन्छ, मलाई खबर गर्नुहोस् – त्यसपछि म पनि जान्छु र उहाँलाई पूजा गर्छु।”</a:t>
            </a:r>
            <a:br>
              <a:rPr lang="hi-IN" sz="2800" dirty="0"/>
            </a:br>
            <a:r>
              <a:rPr lang="en-IN" sz="2800" dirty="0"/>
              <a:t>🎤 </a:t>
            </a:r>
            <a:r>
              <a:rPr lang="hi-IN" sz="2800" dirty="0"/>
              <a:t>गोप्य आदेश स्वर</a:t>
            </a:r>
            <a:br>
              <a:rPr lang="hi-IN" sz="2800" dirty="0"/>
            </a:br>
            <a:r>
              <a:rPr lang="en-IN" sz="2800" dirty="0"/>
              <a:t>🔴 </a:t>
            </a:r>
            <a:r>
              <a:rPr lang="hi-IN" sz="2800" dirty="0"/>
              <a:t>हेरोदले आफ्नो स्वार्थका लागि खोज्न पठायो।</a:t>
            </a:r>
            <a:br>
              <a:rPr lang="hi-IN" sz="2800" dirty="0"/>
            </a:br>
            <a:endParaRPr lang="hi-IN" sz="2800" dirty="0"/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4FAE0705-2E62-3806-9967-A0CD98E0D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1"/>
    </mc:Choice>
    <mc:Fallback xmlns="">
      <p:transition spd="slow" advTm="23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407842-1CA8-F5DC-850D-D5A220308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1" b="33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BA1C7B-759D-F74E-7473-2C25C9543CC9}"/>
              </a:ext>
            </a:extLst>
          </p:cNvPr>
          <p:cNvSpPr txBox="1"/>
          <p:nvPr/>
        </p:nvSpPr>
        <p:spPr>
          <a:xfrm>
            <a:off x="230112" y="261431"/>
            <a:ext cx="2709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7,8</a:t>
            </a:r>
            <a:endParaRPr lang="bo-CN" sz="40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703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3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9EF63B-9036-9F23-511A-05EE5375783E}"/>
              </a:ext>
            </a:extLst>
          </p:cNvPr>
          <p:cNvSpPr txBox="1"/>
          <p:nvPr/>
        </p:nvSpPr>
        <p:spPr>
          <a:xfrm>
            <a:off x="6216870" y="174567"/>
            <a:ext cx="5975129" cy="65088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Matthew 2:9–10</a:t>
            </a:r>
            <a:br>
              <a:rPr lang="en-IN" sz="3200" dirty="0"/>
            </a:br>
            <a:r>
              <a:rPr lang="hi-IN" sz="3200" dirty="0"/>
              <a:t>बुद्धिमान मानिसहरूले राजाको कुरा सुनेपछि बाटो लागे – उनीहरूले उँगेको देखेको तारा उनीहरू अघि अगाडि गयो – अन्ततः त्यो बच्चा भएको ठाउँमाथि रोकिन पुग्यो – तारा देख्दा उनीहरू आनन्दले भरिए।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उत्साहित आनन्द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चिन्हले तिनीहरूलाई खुशी बनायो र उनीहरू पूजा गर्न आए।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5CD90851-C987-CBA4-D00B-8CCDAE909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24"/>
    </mc:Choice>
    <mc:Fallback xmlns="">
      <p:transition spd="slow" advTm="20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A0E1EB-74C7-D749-0B77-1908211B2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9050"/>
            <a:ext cx="12134850" cy="6819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CA9C00-C5CF-7909-7269-49D930F9586F}"/>
              </a:ext>
            </a:extLst>
          </p:cNvPr>
          <p:cNvSpPr txBox="1"/>
          <p:nvPr/>
        </p:nvSpPr>
        <p:spPr>
          <a:xfrm>
            <a:off x="230112" y="261431"/>
            <a:ext cx="2709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9,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0</a:t>
            </a:r>
            <a:endParaRPr lang="bo-CN" sz="40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4FE1A9-BF9D-B240-A42B-55705BF5B8A5}"/>
              </a:ext>
            </a:extLst>
          </p:cNvPr>
          <p:cNvSpPr txBox="1"/>
          <p:nvPr/>
        </p:nvSpPr>
        <p:spPr>
          <a:xfrm>
            <a:off x="6216870" y="174567"/>
            <a:ext cx="5975129" cy="65088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मत्ती 2:11</a:t>
            </a:r>
            <a:br>
              <a:rPr lang="hi-IN" sz="3600" dirty="0"/>
            </a:br>
            <a:r>
              <a:rPr lang="hi-IN" sz="3600" dirty="0"/>
              <a:t>बुद्धिमान मानिसहरू घरभित्र गए – त्यहाँ उनीहरूले मरियमसँग भएको बच्चा देखे – उनीहरूले झुकेर उहाँलाई पूजा गरे – त्यसपछि उनीहरूले आफ्ना खजाना खोले र सुन, गन्धद्रव्य र मरहम दिए।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भक्ति र सम्मान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उनीहरूले बच्चालाई राजा जस्तै मानेर उपहार दिए।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5071477-4A59-D206-3CEE-CF91BE273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5"/>
    </mc:Choice>
    <mc:Fallback xmlns="">
      <p:transition spd="slow" advTm="19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7071ED-BFA3-585E-3AC2-0079CACFF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9F31E-32E6-F0AB-A253-BB2D3D3FC2F1}"/>
              </a:ext>
            </a:extLst>
          </p:cNvPr>
          <p:cNvSpPr txBox="1"/>
          <p:nvPr/>
        </p:nvSpPr>
        <p:spPr>
          <a:xfrm>
            <a:off x="572345" y="4330395"/>
            <a:ext cx="7162812" cy="1343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ज्‍योतिषीहरूको भेट</a:t>
            </a:r>
            <a:endParaRPr lang="en-US" sz="4400" b="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 मत्ती 2:1-11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05AB3-1348-6E7C-CA40-0CB3E41B45B7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57834C-EDC8-8803-DB78-75406711E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812" y="0"/>
            <a:ext cx="12747812" cy="6882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629553-D100-D185-03B4-167D4B928134}"/>
              </a:ext>
            </a:extLst>
          </p:cNvPr>
          <p:cNvSpPr txBox="1"/>
          <p:nvPr/>
        </p:nvSpPr>
        <p:spPr>
          <a:xfrm>
            <a:off x="230112" y="261431"/>
            <a:ext cx="2709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2:1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</a:t>
            </a:r>
            <a:endParaRPr lang="bo-CN" sz="40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42CEE4-535A-9BBA-B1D3-106161EAAEEE}"/>
              </a:ext>
            </a:extLst>
          </p:cNvPr>
          <p:cNvSpPr txBox="1"/>
          <p:nvPr/>
        </p:nvSpPr>
        <p:spPr>
          <a:xfrm>
            <a:off x="6216870" y="174567"/>
            <a:ext cx="5975129" cy="65088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मत्ती 2:12</a:t>
            </a:r>
            <a:br>
              <a:rPr lang="hi-IN" sz="4000" dirty="0"/>
            </a:br>
            <a:r>
              <a:rPr lang="hi-IN" sz="4000" dirty="0"/>
              <a:t>तर परमेश्वरले तिनीहरूलाई सपनामा चेतावनी दिनुभयो – हेरोदकोतर्फ फर्कनुहोस् भनेन – त्यसैले तिनीहरूले फरक बाटो हुँदै आफ्ना देश फर्किए।</a:t>
            </a:r>
            <a:br>
              <a:rPr lang="hi-IN" sz="4000" dirty="0"/>
            </a:br>
            <a:r>
              <a:rPr lang="en-IN" sz="3600" dirty="0"/>
              <a:t>🎤 </a:t>
            </a:r>
            <a:r>
              <a:rPr lang="hi-IN" sz="3600" dirty="0"/>
              <a:t>निर्देशात्मक शान्त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परमेश्वरले तिनीहरूलाई सुरक्षाका लागि मार्ग देखाउनुभयो।</a:t>
            </a:r>
            <a:br>
              <a:rPr lang="hi-IN" sz="3600" dirty="0"/>
            </a:br>
            <a:endParaRPr lang="hi-IN" sz="40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957C35F-5DDF-AD27-CF2D-B8BB75422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6"/>
    </mc:Choice>
    <mc:Fallback xmlns="">
      <p:transition spd="slow" advTm="9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CCBD59-152C-D1FD-21D8-35A197DC7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6621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C7B73A-3D1B-3814-9778-8933669842BD}"/>
              </a:ext>
            </a:extLst>
          </p:cNvPr>
          <p:cNvSpPr txBox="1"/>
          <p:nvPr/>
        </p:nvSpPr>
        <p:spPr>
          <a:xfrm>
            <a:off x="230112" y="261431"/>
            <a:ext cx="2709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2:1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40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5400" b="0" i="0" u="none" strike="noStrike" baseline="0" dirty="0">
              <a:latin typeface="TimesNewRomanPS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/>
              <a:t>ज्‍योतिषीहरूको भेट</a:t>
            </a:r>
            <a:r>
              <a:rPr lang="en-US" sz="4800" dirty="0">
                <a:latin typeface="TimesNewRomanPSMT"/>
              </a:rPr>
              <a:t>- </a:t>
            </a:r>
            <a:r>
              <a:rPr lang="hi-IN" sz="4800" cap="all" dirty="0"/>
              <a:t>मत्ती</a:t>
            </a:r>
            <a:r>
              <a:rPr lang="en-US" sz="4800" dirty="0">
                <a:latin typeface="TimesNewRomanPSMT"/>
              </a:rPr>
              <a:t> 2:1-11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9C2A68B-DF44-E25A-A72A-C2203206F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3"/>
    </mc:Choice>
    <mc:Fallback xmlns="">
      <p:transition spd="slow" advTm="4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7071ED-BFA3-585E-3AC2-0079CACFF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0DAB6-CB8E-2118-C861-C4449E2DE894}"/>
              </a:ext>
            </a:extLst>
          </p:cNvPr>
          <p:cNvSpPr txBox="1"/>
          <p:nvPr/>
        </p:nvSpPr>
        <p:spPr>
          <a:xfrm>
            <a:off x="572345" y="4330395"/>
            <a:ext cx="7162812" cy="1343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dirty="0">
                <a:solidFill>
                  <a:schemeClr val="bg1"/>
                </a:solidFill>
                <a:latin typeface="TimesNewRomanPSMT"/>
              </a:rPr>
              <a:t>ज्‍योतिषीहरूको भेट</a:t>
            </a:r>
            <a:endParaRPr lang="en-US" sz="4400" dirty="0">
              <a:solidFill>
                <a:schemeClr val="bg1"/>
              </a:solidFill>
              <a:latin typeface="TimesNewRomanPSMT"/>
            </a:endParaRPr>
          </a:p>
          <a:p>
            <a:r>
              <a:rPr lang="hi-IN" sz="4400" dirty="0">
                <a:solidFill>
                  <a:schemeClr val="bg1"/>
                </a:solidFill>
                <a:latin typeface="TimesNewRomanPSMT"/>
              </a:rPr>
              <a:t> मत्ती 2:1-11</a:t>
            </a:r>
          </a:p>
        </p:txBody>
      </p:sp>
    </p:spTree>
    <p:extLst>
      <p:ext uri="{BB962C8B-B14F-4D97-AF65-F5344CB8AC3E}">
        <p14:creationId xmlns:p14="http://schemas.microsoft.com/office/powerpoint/2010/main" val="2793254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174567"/>
            <a:ext cx="5975129" cy="65088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मत्ती 2:1</a:t>
            </a:r>
            <a:br>
              <a:rPr lang="hi-IN" sz="4000" dirty="0"/>
            </a:br>
            <a:r>
              <a:rPr lang="hi-IN" sz="4000" dirty="0"/>
              <a:t>यीशु उहााँ यहूदा प्रदेशको बेथलेहेममा जन्मनुभयो – त्यो बेला यहूदा को राजा हेरोदेस थिए – यीशुको जन्मपछि पूर्वबाट बुद्धिमान मानिसहरू यरूशलेम आए।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कथात्मक सूचना स्वर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यीशुको जन्मले टाढाबाट मानिसहरूलाई तान्यो।</a:t>
            </a:r>
            <a:br>
              <a:rPr lang="hi-IN" sz="4000" dirty="0"/>
            </a:br>
            <a:endParaRPr lang="hi-IN" sz="40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CC60E5C9-16EC-3F4B-73AC-BC1F7A1E8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7"/>
    </mc:Choice>
    <mc:Fallback xmlns="">
      <p:transition spd="slow"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4F8B1-C5F1-A7F3-0B58-97734670F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6" y="0"/>
            <a:ext cx="12192605" cy="69924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44D6E2-4BED-A57C-EDD9-4B235A47B67E}"/>
              </a:ext>
            </a:extLst>
          </p:cNvPr>
          <p:cNvSpPr txBox="1"/>
          <p:nvPr/>
        </p:nvSpPr>
        <p:spPr>
          <a:xfrm>
            <a:off x="230112" y="261431"/>
            <a:ext cx="2709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2:1</a:t>
            </a:r>
            <a:endParaRPr lang="bo-CN" sz="40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None/>
            </a:pPr>
            <a:endParaRPr lang="hi-IN" sz="4000" b="0" i="0" dirty="0">
              <a:solidFill>
                <a:srgbClr val="121212"/>
              </a:solidFill>
              <a:effectLst/>
              <a:latin typeface="Inter" panose="020B05020300000000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C561BB-7713-B35A-7672-2A3BE99F961E}"/>
              </a:ext>
            </a:extLst>
          </p:cNvPr>
          <p:cNvSpPr txBox="1"/>
          <p:nvPr/>
        </p:nvSpPr>
        <p:spPr>
          <a:xfrm>
            <a:off x="6216870" y="174567"/>
            <a:ext cx="5975129" cy="65088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मत्ती 2:2–3</a:t>
            </a:r>
            <a:br>
              <a:rPr lang="hi-IN" sz="3200" dirty="0"/>
            </a:br>
            <a:r>
              <a:rPr lang="hi-IN" sz="3200" dirty="0"/>
              <a:t>उनीहरूले सोधे – “यहूदीहरूको राजा बन्न जन्मिएको त्यो बच्चा कहाँ छ? – हामीले उसको तारा उँगेको देख्यौं – अब हामी उहाँलाई पूजा गर्न आएका हौं।” – राजा हेरोदले यो सुनेपछि धेरै चिन्तित भए – यरूशलेमका सबै मानिसहरू पनि बेचैन भए।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जिज्ञासु र तनावित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उनीहरू राजा खोज्न र पूजा गर्न आएका थिए; यो खबरले शहरलाई डरायो।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39BE9750-88DF-B048-1E27-48B1ADD96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4"/>
    </mc:Choice>
    <mc:Fallback xmlns="">
      <p:transition spd="slow" advTm="19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407842-1CA8-F5DC-850D-D5A220308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1" b="33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750CF-8840-5DDD-B6CA-0C417E8D8D73}"/>
              </a:ext>
            </a:extLst>
          </p:cNvPr>
          <p:cNvSpPr txBox="1"/>
          <p:nvPr/>
        </p:nvSpPr>
        <p:spPr>
          <a:xfrm>
            <a:off x="230112" y="261431"/>
            <a:ext cx="2709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2,3</a:t>
            </a:r>
            <a:endParaRPr lang="bo-CN" sz="40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0BDF10-B2B8-98A7-BB4F-02A4DE8623AB}"/>
              </a:ext>
            </a:extLst>
          </p:cNvPr>
          <p:cNvSpPr txBox="1"/>
          <p:nvPr/>
        </p:nvSpPr>
        <p:spPr>
          <a:xfrm>
            <a:off x="6216870" y="174567"/>
            <a:ext cx="5975129" cy="65088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मत्ती 2:4</a:t>
            </a:r>
            <a:br>
              <a:rPr lang="hi-IN" sz="4000" dirty="0"/>
            </a:br>
            <a:r>
              <a:rPr lang="hi-IN" sz="4000" dirty="0"/>
              <a:t>त्यसैले हेरोदले सबै जनाका प्रधान पुरोहितहरू बोलाए – र धर्मशास्त्रका शिक्षकहरू पनि बोलाए – उसले उनीहरूलाई सोध्यो कि मसीहा कहाँ जन्मनेछ।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आदेशात्मक जिज्ञासु स्वर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हेरोदले धर्मशास्त्रबाट उत्तर खोज्यो।</a:t>
            </a:r>
            <a:br>
              <a:rPr lang="hi-IN" sz="4000" dirty="0"/>
            </a:br>
            <a:endParaRPr lang="hi-IN" sz="40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FC3D2BA-9C75-4DB7-939E-ADBA41010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4"/>
    </mc:Choice>
    <mc:Fallback xmlns="">
      <p:transition spd="slow" advTm="1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655</Words>
  <Application>Microsoft Office PowerPoint</Application>
  <PresentationFormat>Widescreen</PresentationFormat>
  <Paragraphs>36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Inter</vt:lpstr>
      <vt:lpstr>Mangal</vt:lpstr>
      <vt:lpstr>PT Serif</vt:lpstr>
      <vt:lpstr>Symbol</vt:lpstr>
      <vt:lpstr>TimesNewRomanPS-BoldMT</vt:lpstr>
      <vt:lpstr>TimesNewRomanPSMT</vt:lpstr>
      <vt:lpstr>Office Theme</vt:lpstr>
      <vt:lpstr>31-2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61</cp:revision>
  <dcterms:created xsi:type="dcterms:W3CDTF">2021-07-20T09:23:46Z</dcterms:created>
  <dcterms:modified xsi:type="dcterms:W3CDTF">2026-03-06T04:08:45Z</dcterms:modified>
</cp:coreProperties>
</file>