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69" r:id="rId5"/>
    <p:sldId id="441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6" r:id="rId15"/>
    <p:sldId id="455" r:id="rId16"/>
    <p:sldId id="458" r:id="rId17"/>
    <p:sldId id="457" r:id="rId18"/>
    <p:sldId id="452" r:id="rId19"/>
    <p:sldId id="459" r:id="rId20"/>
    <p:sldId id="4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3AEB92-FB02-492F-A709-4AC37A904953}" v="10" dt="2026-03-06T04:18:27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45" d="100"/>
          <a:sy n="45" d="100"/>
        </p:scale>
        <p:origin x="24" y="9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custSel modSld">
      <pc:chgData name="Alfred Smith" userId="3c60a3631c0db8ad" providerId="LiveId" clId="{0761BD21-EAD3-491D-B74D-BFB938B236DA}" dt="2026-03-06T04:18:30.774" v="25" actId="404"/>
      <pc:docMkLst>
        <pc:docMk/>
      </pc:docMkLst>
      <pc:sldChg chg="modSp mod">
        <pc:chgData name="Alfred Smith" userId="3c60a3631c0db8ad" providerId="LiveId" clId="{0761BD21-EAD3-491D-B74D-BFB938B236DA}" dt="2026-03-06T04:09:52.584" v="3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6T04:09:50.549" v="2" actId="21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4:09:52.584" v="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4:10:38.546" v="7" actId="404"/>
        <pc:sldMkLst>
          <pc:docMk/>
          <pc:sldMk cId="3676245138" sldId="441"/>
        </pc:sldMkLst>
        <pc:spChg chg="mod">
          <ac:chgData name="Alfred Smith" userId="3c60a3631c0db8ad" providerId="LiveId" clId="{0761BD21-EAD3-491D-B74D-BFB938B236DA}" dt="2026-03-06T04:10:15.653" v="4" actId="20577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4:10:38.546" v="7" actId="404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4:11:39.980" v="10" actId="404"/>
        <pc:sldMkLst>
          <pc:docMk/>
          <pc:sldMk cId="2166098122" sldId="445"/>
        </pc:sldMkLst>
        <pc:spChg chg="mod">
          <ac:chgData name="Alfred Smith" userId="3c60a3631c0db8ad" providerId="LiveId" clId="{0761BD21-EAD3-491D-B74D-BFB938B236DA}" dt="2026-03-06T04:11:39.980" v="10" actId="404"/>
          <ac:spMkLst>
            <pc:docMk/>
            <pc:sldMk cId="2166098122" sldId="445"/>
            <ac:spMk id="2" creationId="{5E93EAD7-74F5-A0E2-7CB6-D36E0D9BD460}"/>
          </ac:spMkLst>
        </pc:spChg>
        <pc:spChg chg="mod">
          <ac:chgData name="Alfred Smith" userId="3c60a3631c0db8ad" providerId="LiveId" clId="{0761BD21-EAD3-491D-B74D-BFB938B236DA}" dt="2026-03-06T04:11:07.286" v="8" actId="20577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2:02.290" v="11" actId="20577"/>
        <pc:sldMkLst>
          <pc:docMk/>
          <pc:sldMk cId="2422728137" sldId="447"/>
        </pc:sldMkLst>
        <pc:spChg chg="mod">
          <ac:chgData name="Alfred Smith" userId="3c60a3631c0db8ad" providerId="LiveId" clId="{0761BD21-EAD3-491D-B74D-BFB938B236DA}" dt="2026-03-06T04:12:02.290" v="11" actId="20577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2:41.196" v="13"/>
        <pc:sldMkLst>
          <pc:docMk/>
          <pc:sldMk cId="4160448636" sldId="449"/>
        </pc:sldMkLst>
        <pc:spChg chg="mod">
          <ac:chgData name="Alfred Smith" userId="3c60a3631c0db8ad" providerId="LiveId" clId="{0761BD21-EAD3-491D-B74D-BFB938B236DA}" dt="2026-03-06T04:12:41.196" v="13"/>
          <ac:spMkLst>
            <pc:docMk/>
            <pc:sldMk cId="4160448636" sldId="449"/>
            <ac:spMk id="2" creationId="{E0364BEA-7DC2-5E67-C173-72D149D0CEB1}"/>
          </ac:spMkLst>
        </pc:spChg>
        <pc:spChg chg="mod">
          <ac:chgData name="Alfred Smith" userId="3c60a3631c0db8ad" providerId="LiveId" clId="{0761BD21-EAD3-491D-B74D-BFB938B236DA}" dt="2026-03-06T04:12:33.664" v="12" actId="20577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4:00.054" v="16" actId="404"/>
        <pc:sldMkLst>
          <pc:docMk/>
          <pc:sldMk cId="3386340796" sldId="451"/>
        </pc:sldMkLst>
        <pc:spChg chg="mod">
          <ac:chgData name="Alfred Smith" userId="3c60a3631c0db8ad" providerId="LiveId" clId="{0761BD21-EAD3-491D-B74D-BFB938B236DA}" dt="2026-03-06T04:14:00.054" v="16" actId="404"/>
          <ac:spMkLst>
            <pc:docMk/>
            <pc:sldMk cId="3386340796" sldId="451"/>
            <ac:spMk id="2" creationId="{F71C0139-CF0E-D817-1354-0388A2C8D8DB}"/>
          </ac:spMkLst>
        </pc:spChg>
        <pc:spChg chg="mod">
          <ac:chgData name="Alfred Smith" userId="3c60a3631c0db8ad" providerId="LiveId" clId="{0761BD21-EAD3-491D-B74D-BFB938B236DA}" dt="2026-03-06T04:13:12.707" v="14" actId="20577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7:18.484" v="20"/>
        <pc:sldMkLst>
          <pc:docMk/>
          <pc:sldMk cId="1799939013" sldId="455"/>
        </pc:sldMkLst>
        <pc:spChg chg="mod">
          <ac:chgData name="Alfred Smith" userId="3c60a3631c0db8ad" providerId="LiveId" clId="{0761BD21-EAD3-491D-B74D-BFB938B236DA}" dt="2026-03-06T04:17:18.484" v="20"/>
          <ac:spMkLst>
            <pc:docMk/>
            <pc:sldMk cId="1799939013" sldId="455"/>
            <ac:spMk id="2" creationId="{58D57A13-9B83-EE9F-35D0-21CE485BFDDC}"/>
          </ac:spMkLst>
        </pc:spChg>
        <pc:spChg chg="mod">
          <ac:chgData name="Alfred Smith" userId="3c60a3631c0db8ad" providerId="LiveId" clId="{0761BD21-EAD3-491D-B74D-BFB938B236DA}" dt="2026-03-06T04:14:23.042" v="17" actId="20577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7:54.017" v="22" actId="20577"/>
        <pc:sldMkLst>
          <pc:docMk/>
          <pc:sldMk cId="2618424304" sldId="457"/>
        </pc:sldMkLst>
        <pc:spChg chg="mod">
          <ac:chgData name="Alfred Smith" userId="3c60a3631c0db8ad" providerId="LiveId" clId="{0761BD21-EAD3-491D-B74D-BFB938B236DA}" dt="2026-03-06T04:17:51.435" v="21"/>
          <ac:spMkLst>
            <pc:docMk/>
            <pc:sldMk cId="2618424304" sldId="457"/>
            <ac:spMk id="2" creationId="{19D3D4D0-99B5-B659-9A22-D3B413DD5E83}"/>
          </ac:spMkLst>
        </pc:spChg>
        <pc:spChg chg="mod">
          <ac:chgData name="Alfred Smith" userId="3c60a3631c0db8ad" providerId="LiveId" clId="{0761BD21-EAD3-491D-B74D-BFB938B236DA}" dt="2026-03-06T04:17:54.017" v="22" actId="20577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8:30.774" v="25" actId="404"/>
        <pc:sldMkLst>
          <pc:docMk/>
          <pc:sldMk cId="783514268" sldId="459"/>
        </pc:sldMkLst>
        <pc:spChg chg="mod">
          <ac:chgData name="Alfred Smith" userId="3c60a3631c0db8ad" providerId="LiveId" clId="{0761BD21-EAD3-491D-B74D-BFB938B236DA}" dt="2026-03-06T04:18:30.774" v="25" actId="404"/>
          <ac:spMkLst>
            <pc:docMk/>
            <pc:sldMk cId="783514268" sldId="459"/>
            <ac:spMk id="2" creationId="{3C4A8BC6-B631-6B0B-6462-12AD7C5C1D16}"/>
          </ac:spMkLst>
        </pc:spChg>
        <pc:spChg chg="mod">
          <ac:chgData name="Alfred Smith" userId="3c60a3631c0db8ad" providerId="LiveId" clId="{0761BD21-EAD3-491D-B74D-BFB938B236DA}" dt="2026-03-06T04:18:19.823" v="23" actId="20577"/>
          <ac:spMkLst>
            <pc:docMk/>
            <pc:sldMk cId="783514268" sldId="45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09:21.904" v="1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6T04:09:21.904" v="1" actId="27636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Jesus</a:t>
            </a:r>
            <a:r>
              <a:rPr lang="en-IN" sz="12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C42B2F-746F-6549-1269-E7F88435C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8D543-9B9B-C8CC-99A9-F9F7D124E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30D00-F913-BD2D-1A41-EB85862BB556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None/>
            </a:pPr>
            <a:endParaRPr lang="hi-IN" sz="3600" b="0" i="0" dirty="0">
              <a:solidFill>
                <a:srgbClr val="121212"/>
              </a:solidFill>
              <a:effectLst/>
              <a:latin typeface="Inter" panose="020B05020300000000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64BEA-7DC2-5E67-C173-72D149D0CEB1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2:17–18</a:t>
            </a:r>
            <a:br>
              <a:rPr lang="hi-IN" sz="3200" dirty="0"/>
            </a:br>
            <a:r>
              <a:rPr lang="hi-IN" sz="3200" dirty="0"/>
              <a:t>यसरी भविष्यवक्ता यिर्मियाहले भनेका शब्द पूरा भए – उनले भने – “रामा मा आवाज सुनिन्छ – कराउने र ठूलो शोक छ – राचेल आफ्ना छोराछोरीको लागि कराइरहेकी छ – ऊ शान्त हुन चाहँदैन – किनकि तिनीहरू छैनन्।”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शोकपूर्ण र करुण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निर्दोष बालबालिकाको मृत्युले गहिरो पीडा र शोक ल्यायो।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AA04FB3-EC19-C123-C5C0-92332A362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2"/>
    </mc:Choice>
    <mc:Fallback xmlns="">
      <p:transition spd="slow" advTm="2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89435-3E67-E454-30F3-C24CD94CF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804B8-6635-14C6-2CCA-1F3A0B909F5E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7,18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C0139-CF0E-D817-1354-0388A2C8D8DB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2:19–20</a:t>
            </a:r>
            <a:br>
              <a:rPr lang="hi-IN" sz="3200" dirty="0"/>
            </a:br>
            <a:r>
              <a:rPr lang="hi-IN" sz="3200" dirty="0"/>
              <a:t>हेरोद मरेपछि जोसेफ इजिप्टमै हुँदा सपना देखे – सपनामा परमप्रभुको दूत उसलाई देखा पर्‍यो – दूतले भने – “उठ! बच्चा र उसकी आमा लिएर इस्राएलको भूमिमा जाऊ – जसले बच्चालाई मार्न खोजिरहेका थिए तिनीहरू मरेका छन्।”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निर्देशात्मक र सान्त्वनादायी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खतरा टरेकोले परिवारले सुरक्षित रूपमा घर फर्कन सक्छ।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091948A-275F-AFF9-F87B-004F7D22C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1"/>
    </mc:Choice>
    <mc:Fallback xmlns="">
      <p:transition spd="slow" advTm="1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FBDA0-D883-E7AB-B86D-99ADB7047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" r="64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9E6DE-A983-655E-E666-87310E3D5350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57A13-9B83-EE9F-35D0-21CE485BFDDC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2:21–22</a:t>
            </a:r>
            <a:br>
              <a:rPr lang="hi-IN" sz="3200" dirty="0"/>
            </a:br>
            <a:r>
              <a:rPr lang="hi-IN" sz="3200" dirty="0"/>
              <a:t>जोसेफ उठे – उसले बच्चा र उसकी आमा मरियम इस्राएल फर्काए – तर उसले सुने कि अर्खेलाउस यहूदाको राजा भयो र हेरोदको ठाउँमा शासन गरिरहेको छ – उसलाई त्यहाँ जान डर लाग्यो – जोसेफलाई सपनाले चेतावनी दिएको थियो – त्यसैले उसले गलीलको भूमिमा फर्कियो।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सावधान र डरयुक्त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डर हुँदा पनि परमेश्वरको निर्देशन मान्नुहोस्।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44C4AD7B-01A3-8A05-0680-A259E9F55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0"/>
    </mc:Choice>
    <mc:Fallback xmlns="">
      <p:transition spd="slow" advTm="1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05B4B-DCDB-D73F-38B2-46230717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" y="0"/>
            <a:ext cx="12191999" cy="7060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BF4E1-6FAA-CA9A-DC22-53B09C8B49C6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21,22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3D4D0-99B5-B659-9A22-D3B413DD5E83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/>
              <a:t>जोसेफलाई सपनाले चेतावनी दिएको थियो – त्यसैले उसले गलीलको भूमिमा फर्कियो।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आज्ञापालन र सावधानी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सपनाले मार्ग देखायो र उसले सुरक्षित ठाउँ रोज्यो।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847CBCC-3926-B42B-2D74-06B0A6228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"/>
    </mc:Choice>
    <mc:Fallback xmlns="">
      <p:transition spd="slow" advTm="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F2FF7-90B1-2B24-E4E9-198C0C3A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A4C19-CEFA-16ED-9F5E-6186F0961EE9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A8BC6-B631-6B0B-6462-12AD7C5C1D16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2:23</a:t>
            </a:r>
            <a:br>
              <a:rPr lang="hi-IN" sz="3600" dirty="0"/>
            </a:br>
            <a:r>
              <a:rPr lang="hi-IN" sz="3600" dirty="0"/>
              <a:t>त्यहाँ उहााँ नासरेथ भन्ने सहरमा बस्नुभयो – त्यसैले भविष्यवक्ताहरूले येशू उहााँबारे भनेका कुरा पूरा भए – तिनीहरूले भनेका थिए कि उहााँ नासरीनी भनेर बोलाइनेछन्।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घोषणात्मक पुष्टि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भविष्यवक्ताहरूको भविष्यवाणी येशू उहााँमा पूरा 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B09E7F7-DFE9-A7D2-9347-0513A2F8C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1"/>
    </mc:Choice>
    <mc:Fallback xmlns="">
      <p:transition spd="slow" advTm="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58AD1-9555-011D-1739-39745788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13372"/>
            <a:ext cx="12191999" cy="7171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8B1E26-D6D2-61B3-A987-F4CF5BE4EA92}"/>
              </a:ext>
            </a:extLst>
          </p:cNvPr>
          <p:cNvSpPr txBox="1"/>
          <p:nvPr/>
        </p:nvSpPr>
        <p:spPr>
          <a:xfrm>
            <a:off x="4533364" y="244702"/>
            <a:ext cx="7901188" cy="3429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मिश्र-गमन- </a:t>
            </a:r>
          </a:p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2:12-23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2238-4E94-1FF2-C0DB-29E69FD1CA83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58AD1-9555-011D-1739-39745788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372"/>
            <a:ext cx="12191999" cy="7171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97B240-6783-122A-C2AE-4C3300A66CA4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9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None/>
            </a:pPr>
            <a:endParaRPr lang="en-US" sz="4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None/>
            </a:pPr>
            <a:r>
              <a:rPr lang="hi-IN" sz="4800" dirty="0">
                <a:solidFill>
                  <a:srgbClr val="121212"/>
                </a:solidFill>
                <a:latin typeface="Inter"/>
              </a:rPr>
              <a:t>मिश्र-गमन</a:t>
            </a:r>
            <a:r>
              <a:rPr lang="en-US" sz="4800" dirty="0">
                <a:latin typeface="TimesNewRomanPSMT"/>
              </a:rPr>
              <a:t>- </a:t>
            </a:r>
          </a:p>
          <a:p>
            <a:pPr>
              <a:buNone/>
            </a:pPr>
            <a:r>
              <a:rPr lang="hi-IN" sz="4800" cap="all" dirty="0">
                <a:solidFill>
                  <a:srgbClr val="121212"/>
                </a:solidFill>
                <a:latin typeface="ArialMT"/>
              </a:rPr>
              <a:t>मत्ती</a:t>
            </a:r>
            <a:r>
              <a:rPr lang="en-US" sz="4800" dirty="0">
                <a:latin typeface="TimesNewRomanPSMT"/>
              </a:rPr>
              <a:t> 2:12-23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689E09-6CC1-6378-09B6-0551AB4B1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"/>
    </mc:Choice>
    <mc:Fallback xmlns="">
      <p:transition spd="slow" advTm="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58AD1-9555-011D-1739-39745788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372"/>
            <a:ext cx="12191999" cy="7171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5E24B-B5AD-857F-79D7-DC8415D6E520}"/>
              </a:ext>
            </a:extLst>
          </p:cNvPr>
          <p:cNvSpPr txBox="1"/>
          <p:nvPr/>
        </p:nvSpPr>
        <p:spPr>
          <a:xfrm>
            <a:off x="4533364" y="244702"/>
            <a:ext cx="7901188" cy="3429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  <a:latin typeface="TimesNewRomanPSMT"/>
              </a:rPr>
              <a:t>मिश्र-गमन- </a:t>
            </a:r>
          </a:p>
          <a:p>
            <a:r>
              <a:rPr lang="hi-IN" sz="6000" dirty="0">
                <a:solidFill>
                  <a:schemeClr val="bg1"/>
                </a:solidFill>
                <a:latin typeface="TimesNewRomanPSMT"/>
              </a:rPr>
              <a:t>मत्ती 2:12-23</a:t>
            </a:r>
          </a:p>
        </p:txBody>
      </p:sp>
    </p:spTree>
    <p:extLst>
      <p:ext uri="{BB962C8B-B14F-4D97-AF65-F5344CB8AC3E}">
        <p14:creationId xmlns:p14="http://schemas.microsoft.com/office/powerpoint/2010/main" val="148173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2:13</a:t>
            </a:r>
            <a:br>
              <a:rPr lang="hi-IN" sz="3200" dirty="0"/>
            </a:br>
            <a:r>
              <a:rPr lang="hi-IN" sz="3200" dirty="0"/>
              <a:t>बुद्धिमान मानिसहरू गएपछि जोसेफले सपना देखे – सपनामा परमप्रभुको एक दूत जोसेफलाई देखा पर्‍यो – “उठ!” दूतले भने – “बच्चा र उसकी आमा लिएर इजिप्ट भाग्नुहोस् – म फर्कन भन्नुन्जेल त्यहाँ बस्नुहोस् – हेरोदले बच्चालाई खोज्नेछ – उसले उसलाई मार्न चाहन्छ।”</a:t>
            </a:r>
            <a:br>
              <a:rPr lang="hi-IN" sz="3200" dirty="0"/>
            </a:br>
            <a:r>
              <a:rPr lang="en-IN" sz="2800" dirty="0"/>
              <a:t>🎤 </a:t>
            </a:r>
            <a:r>
              <a:rPr lang="hi-IN" sz="2800" dirty="0"/>
              <a:t>निर्देशात्मक चेतावनी स्वर</a:t>
            </a:r>
            <a:br>
              <a:rPr lang="hi-IN" sz="2800" dirty="0"/>
            </a:br>
            <a:r>
              <a:rPr lang="en-IN" sz="2800" dirty="0"/>
              <a:t>🔴 </a:t>
            </a:r>
            <a:r>
              <a:rPr lang="hi-IN" sz="2800" dirty="0"/>
              <a:t>परमेश्वरले जोसेफलाई बच्चालाई जोगाउन तुरुन्तै भाग्न भने।</a:t>
            </a:r>
            <a:br>
              <a:rPr lang="hi-IN" sz="2800" dirty="0"/>
            </a:br>
            <a:endParaRPr lang="hi-IN" sz="3600" dirty="0"/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DC7DC4BF-C0DE-3A15-5FBC-F605F019E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0"/>
    </mc:Choice>
    <mc:Fallback xmlns="">
      <p:transition spd="slow" advTm="2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13D6E-58A0-46FD-BDEA-AB1678D84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3F167-447B-1875-F7F4-D5D596A73A3F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3EAD7-74F5-A0E2-7CB6-D36E0D9BD460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2:14–15</a:t>
            </a:r>
            <a:br>
              <a:rPr lang="hi-IN" sz="3200" dirty="0"/>
            </a:br>
            <a:r>
              <a:rPr lang="hi-IN" sz="3200" dirty="0"/>
              <a:t>त्यसैले जोसेफ उठे – रातभरि बच्चा र उसकी आमा मरियम लिएर इजिप्टतर्फ लागे – उनीहरू त्यहाँ रहे जबसम्म राजा हेरोद मरे – त्यसैले परमप्रभुले भविष्यवक्तामार्फत् भनेका शब्द पूरा भए – उनले भने – “मैले मेरो छोरा इजिप्टबाट निकालें।”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घोषणात्मक पुष्टि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परमप्रभुले जोसेफलाई बच्चालाई जोगाउन भने र त्यो पूरा भयो।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98D7A7A-EDB8-51C7-78B4-7819CC183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3"/>
    </mc:Choice>
    <mc:Fallback xmlns="">
      <p:transition spd="slow" advTm="2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61318-73B6-2BAD-5CE7-8204AE4F9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A9BED-73F8-7B0F-84D5-36871F45C96F}"/>
              </a:ext>
            </a:extLst>
          </p:cNvPr>
          <p:cNvSpPr txBox="1"/>
          <p:nvPr/>
        </p:nvSpPr>
        <p:spPr>
          <a:xfrm>
            <a:off x="278095" y="263848"/>
            <a:ext cx="33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4,15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C2BFD-3BF0-28F4-4E62-F6AC223CCDDF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हेरोदेस ने यह देखा, कि ज्योतिषियों ने उसके साथ धोखा किया है, तब वह क्रोध से भर गया, और लोगों को भेजकर ज्योतिषियों से ठीक-ठीक पूछे हुए समय के अनुसार बैतलहम और उसके आस-पास के स्थानों के सब लड़कों को जो दो वर्ष के या उससे छोटे थे, मरवा डाला।</a:t>
            </a:r>
            <a:endParaRPr lang="en-ZA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DABEAD6-03E6-E583-652F-E5765B8FD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0"/>
    </mc:Choice>
    <mc:Fallback xmlns="">
      <p:transition spd="slow" advTm="2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630</Words>
  <Application>Microsoft Office PowerPoint</Application>
  <PresentationFormat>Widescreen</PresentationFormat>
  <Paragraphs>35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TimesNewRomanPS-BoldMT</vt:lpstr>
      <vt:lpstr>TimesNewRomanPSMT</vt:lpstr>
      <vt:lpstr>Office Theme</vt:lpstr>
      <vt:lpstr>31-3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58</cp:revision>
  <dcterms:created xsi:type="dcterms:W3CDTF">2021-07-20T09:23:46Z</dcterms:created>
  <dcterms:modified xsi:type="dcterms:W3CDTF">2026-03-06T04:18:36Z</dcterms:modified>
</cp:coreProperties>
</file>