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68" r:id="rId2"/>
    <p:sldId id="438" r:id="rId3"/>
    <p:sldId id="439" r:id="rId4"/>
    <p:sldId id="469" r:id="rId5"/>
    <p:sldId id="441" r:id="rId6"/>
    <p:sldId id="442" r:id="rId7"/>
    <p:sldId id="445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73540D-15CF-4ABD-B270-955E4C1AEF94}" v="16" dt="2026-03-06T04:26:27.6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46" autoAdjust="0"/>
    <p:restoredTop sz="93969" autoAdjust="0"/>
  </p:normalViewPr>
  <p:slideViewPr>
    <p:cSldViewPr snapToGrid="0">
      <p:cViewPr varScale="1">
        <p:scale>
          <a:sx n="47" d="100"/>
          <a:sy n="47" d="100"/>
        </p:scale>
        <p:origin x="29" y="9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761BD21-EAD3-491D-B74D-BFB938B236DA}"/>
    <pc:docChg chg="undo custSel modSld">
      <pc:chgData name="Alfred Smith" userId="3c60a3631c0db8ad" providerId="LiveId" clId="{0761BD21-EAD3-491D-B74D-BFB938B236DA}" dt="2026-03-06T04:26:27.677" v="28"/>
      <pc:docMkLst>
        <pc:docMk/>
      </pc:docMkLst>
      <pc:sldChg chg="modSp mod">
        <pc:chgData name="Alfred Smith" userId="3c60a3631c0db8ad" providerId="LiveId" clId="{0761BD21-EAD3-491D-B74D-BFB938B236DA}" dt="2026-03-06T04:19:10.391" v="1"/>
        <pc:sldMkLst>
          <pc:docMk/>
          <pc:sldMk cId="3759221820" sldId="439"/>
        </pc:sldMkLst>
        <pc:spChg chg="mod">
          <ac:chgData name="Alfred Smith" userId="3c60a3631c0db8ad" providerId="LiveId" clId="{0761BD21-EAD3-491D-B74D-BFB938B236DA}" dt="2026-03-06T04:19:10.391" v="1"/>
          <ac:spMkLst>
            <pc:docMk/>
            <pc:sldMk cId="3759221820" sldId="439"/>
            <ac:spMk id="3" creationId="{413A854C-DD0D-EF8A-EA1C-740445A0135E}"/>
          </ac:spMkLst>
        </pc:spChg>
        <pc:spChg chg="mod">
          <ac:chgData name="Alfred Smith" userId="3c60a3631c0db8ad" providerId="LiveId" clId="{0761BD21-EAD3-491D-B74D-BFB938B236DA}" dt="2026-03-06T04:19:08.615" v="0" actId="21"/>
          <ac:spMkLst>
            <pc:docMk/>
            <pc:sldMk cId="3759221820" sldId="439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20:51.552" v="9"/>
        <pc:sldMkLst>
          <pc:docMk/>
          <pc:sldMk cId="3676245138" sldId="441"/>
        </pc:sldMkLst>
        <pc:spChg chg="mod">
          <ac:chgData name="Alfred Smith" userId="3c60a3631c0db8ad" providerId="LiveId" clId="{0761BD21-EAD3-491D-B74D-BFB938B236DA}" dt="2026-03-06T04:20:51.552" v="9"/>
          <ac:spMkLst>
            <pc:docMk/>
            <pc:sldMk cId="3676245138" sldId="441"/>
            <ac:spMk id="3" creationId="{D21E4B60-7230-5A23-EC05-B93013865944}"/>
          </ac:spMkLst>
        </pc:spChg>
        <pc:spChg chg="mod">
          <ac:chgData name="Alfred Smith" userId="3c60a3631c0db8ad" providerId="LiveId" clId="{0761BD21-EAD3-491D-B74D-BFB938B236DA}" dt="2026-03-06T04:20:43.061" v="8" actId="20577"/>
          <ac:spMkLst>
            <pc:docMk/>
            <pc:sldMk cId="3676245138" sldId="441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21:23.752" v="11"/>
        <pc:sldMkLst>
          <pc:docMk/>
          <pc:sldMk cId="2166098122" sldId="445"/>
        </pc:sldMkLst>
        <pc:spChg chg="mod">
          <ac:chgData name="Alfred Smith" userId="3c60a3631c0db8ad" providerId="LiveId" clId="{0761BD21-EAD3-491D-B74D-BFB938B236DA}" dt="2026-03-06T04:21:23.752" v="11"/>
          <ac:spMkLst>
            <pc:docMk/>
            <pc:sldMk cId="2166098122" sldId="445"/>
            <ac:spMk id="2" creationId="{8244DEF7-7D7E-0E6D-43BF-FF3F87B4DE9F}"/>
          </ac:spMkLst>
        </pc:spChg>
        <pc:spChg chg="mod">
          <ac:chgData name="Alfred Smith" userId="3c60a3631c0db8ad" providerId="LiveId" clId="{0761BD21-EAD3-491D-B74D-BFB938B236DA}" dt="2026-03-06T04:21:14.915" v="10" actId="20577"/>
          <ac:spMkLst>
            <pc:docMk/>
            <pc:sldMk cId="2166098122" sldId="445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21:47.861" v="13"/>
        <pc:sldMkLst>
          <pc:docMk/>
          <pc:sldMk cId="2422728137" sldId="447"/>
        </pc:sldMkLst>
        <pc:spChg chg="mod">
          <ac:chgData name="Alfred Smith" userId="3c60a3631c0db8ad" providerId="LiveId" clId="{0761BD21-EAD3-491D-B74D-BFB938B236DA}" dt="2026-03-06T04:21:47.861" v="13"/>
          <ac:spMkLst>
            <pc:docMk/>
            <pc:sldMk cId="2422728137" sldId="447"/>
            <ac:spMk id="3" creationId="{0565859C-B345-30B3-B3FE-C10701DD58F5}"/>
          </ac:spMkLst>
        </pc:spChg>
        <pc:spChg chg="mod">
          <ac:chgData name="Alfred Smith" userId="3c60a3631c0db8ad" providerId="LiveId" clId="{0761BD21-EAD3-491D-B74D-BFB938B236DA}" dt="2026-03-06T04:21:39.473" v="12" actId="20577"/>
          <ac:spMkLst>
            <pc:docMk/>
            <pc:sldMk cId="2422728137" sldId="447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22:38.316" v="15"/>
        <pc:sldMkLst>
          <pc:docMk/>
          <pc:sldMk cId="4160448636" sldId="449"/>
        </pc:sldMkLst>
        <pc:spChg chg="mod">
          <ac:chgData name="Alfred Smith" userId="3c60a3631c0db8ad" providerId="LiveId" clId="{0761BD21-EAD3-491D-B74D-BFB938B236DA}" dt="2026-03-06T04:22:38.316" v="15"/>
          <ac:spMkLst>
            <pc:docMk/>
            <pc:sldMk cId="4160448636" sldId="449"/>
            <ac:spMk id="3" creationId="{B6596185-47CF-CE28-C574-5745B368E148}"/>
          </ac:spMkLst>
        </pc:spChg>
        <pc:spChg chg="mod">
          <ac:chgData name="Alfred Smith" userId="3c60a3631c0db8ad" providerId="LiveId" clId="{0761BD21-EAD3-491D-B74D-BFB938B236DA}" dt="2026-03-06T04:22:10.653" v="14" actId="20577"/>
          <ac:spMkLst>
            <pc:docMk/>
            <pc:sldMk cId="4160448636" sldId="449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23:12.495" v="18" actId="404"/>
        <pc:sldMkLst>
          <pc:docMk/>
          <pc:sldMk cId="3386340796" sldId="451"/>
        </pc:sldMkLst>
        <pc:spChg chg="mod">
          <ac:chgData name="Alfred Smith" userId="3c60a3631c0db8ad" providerId="LiveId" clId="{0761BD21-EAD3-491D-B74D-BFB938B236DA}" dt="2026-03-06T04:23:12.495" v="18" actId="404"/>
          <ac:spMkLst>
            <pc:docMk/>
            <pc:sldMk cId="3386340796" sldId="451"/>
            <ac:spMk id="3" creationId="{C144C09C-4379-B391-9FEE-57CF9FBD34EC}"/>
          </ac:spMkLst>
        </pc:spChg>
        <pc:spChg chg="mod">
          <ac:chgData name="Alfred Smith" userId="3c60a3631c0db8ad" providerId="LiveId" clId="{0761BD21-EAD3-491D-B74D-BFB938B236DA}" dt="2026-03-06T04:23:01.180" v="16" actId="20577"/>
          <ac:spMkLst>
            <pc:docMk/>
            <pc:sldMk cId="3386340796" sldId="451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23:45.344" v="20"/>
        <pc:sldMkLst>
          <pc:docMk/>
          <pc:sldMk cId="283334129" sldId="453"/>
        </pc:sldMkLst>
        <pc:spChg chg="mod">
          <ac:chgData name="Alfred Smith" userId="3c60a3631c0db8ad" providerId="LiveId" clId="{0761BD21-EAD3-491D-B74D-BFB938B236DA}" dt="2026-03-06T04:23:45.344" v="20"/>
          <ac:spMkLst>
            <pc:docMk/>
            <pc:sldMk cId="283334129" sldId="453"/>
            <ac:spMk id="3" creationId="{9B506DE4-7A10-BF40-397B-2F708713C695}"/>
          </ac:spMkLst>
        </pc:spChg>
        <pc:spChg chg="mod">
          <ac:chgData name="Alfred Smith" userId="3c60a3631c0db8ad" providerId="LiveId" clId="{0761BD21-EAD3-491D-B74D-BFB938B236DA}" dt="2026-03-06T04:23:35.402" v="19" actId="20577"/>
          <ac:spMkLst>
            <pc:docMk/>
            <pc:sldMk cId="283334129" sldId="453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25:06.648" v="24"/>
        <pc:sldMkLst>
          <pc:docMk/>
          <pc:sldMk cId="1799939013" sldId="455"/>
        </pc:sldMkLst>
        <pc:spChg chg="mod">
          <ac:chgData name="Alfred Smith" userId="3c60a3631c0db8ad" providerId="LiveId" clId="{0761BD21-EAD3-491D-B74D-BFB938B236DA}" dt="2026-03-06T04:25:06.648" v="24"/>
          <ac:spMkLst>
            <pc:docMk/>
            <pc:sldMk cId="1799939013" sldId="455"/>
            <ac:spMk id="3" creationId="{02A88028-54CE-6371-F879-0C06A0DBBD32}"/>
          </ac:spMkLst>
        </pc:spChg>
        <pc:spChg chg="mod">
          <ac:chgData name="Alfred Smith" userId="3c60a3631c0db8ad" providerId="LiveId" clId="{0761BD21-EAD3-491D-B74D-BFB938B236DA}" dt="2026-03-06T04:24:20.799" v="22"/>
          <ac:spMkLst>
            <pc:docMk/>
            <pc:sldMk cId="1799939013" sldId="455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25:57.975" v="26"/>
        <pc:sldMkLst>
          <pc:docMk/>
          <pc:sldMk cId="2618424304" sldId="457"/>
        </pc:sldMkLst>
        <pc:spChg chg="mod">
          <ac:chgData name="Alfred Smith" userId="3c60a3631c0db8ad" providerId="LiveId" clId="{0761BD21-EAD3-491D-B74D-BFB938B236DA}" dt="2026-03-06T04:25:57.975" v="26"/>
          <ac:spMkLst>
            <pc:docMk/>
            <pc:sldMk cId="2618424304" sldId="457"/>
            <ac:spMk id="3" creationId="{AB82F745-22BA-6BE6-1A28-9133A17767BD}"/>
          </ac:spMkLst>
        </pc:spChg>
        <pc:spChg chg="mod">
          <ac:chgData name="Alfred Smith" userId="3c60a3631c0db8ad" providerId="LiveId" clId="{0761BD21-EAD3-491D-B74D-BFB938B236DA}" dt="2026-03-06T04:25:24.525" v="25" actId="20577"/>
          <ac:spMkLst>
            <pc:docMk/>
            <pc:sldMk cId="2618424304" sldId="457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26:27.677" v="28"/>
        <pc:sldMkLst>
          <pc:docMk/>
          <pc:sldMk cId="783514268" sldId="459"/>
        </pc:sldMkLst>
        <pc:spChg chg="mod">
          <ac:chgData name="Alfred Smith" userId="3c60a3631c0db8ad" providerId="LiveId" clId="{0761BD21-EAD3-491D-B74D-BFB938B236DA}" dt="2026-03-06T04:26:27.677" v="28"/>
          <ac:spMkLst>
            <pc:docMk/>
            <pc:sldMk cId="783514268" sldId="459"/>
            <ac:spMk id="3" creationId="{00BFE114-7D1B-EEAA-93B7-3866F5FD1E66}"/>
          </ac:spMkLst>
        </pc:spChg>
        <pc:spChg chg="mod">
          <ac:chgData name="Alfred Smith" userId="3c60a3631c0db8ad" providerId="LiveId" clId="{0761BD21-EAD3-491D-B74D-BFB938B236DA}" dt="2026-03-06T04:26:16.219" v="27" actId="20577"/>
          <ac:spMkLst>
            <pc:docMk/>
            <pc:sldMk cId="783514268" sldId="459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4:19:31.843" v="7" actId="27636"/>
        <pc:sldMkLst>
          <pc:docMk/>
          <pc:sldMk cId="3596600315" sldId="468"/>
        </pc:sldMkLst>
        <pc:spChg chg="mod">
          <ac:chgData name="Alfred Smith" userId="3c60a3631c0db8ad" providerId="LiveId" clId="{0761BD21-EAD3-491D-B74D-BFB938B236DA}" dt="2026-03-06T04:19:31.843" v="7" actId="27636"/>
          <ac:spMkLst>
            <pc:docMk/>
            <pc:sldMk cId="3596600315" sldId="468"/>
            <ac:spMk id="3" creationId="{0162BEE1-134B-8B70-2BB8-9226F1DF16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Jesus</a:t>
            </a:r>
            <a:r>
              <a:rPr lang="en-IN" sz="1200" b="1" i="0" u="none" strike="noStrike" baseline="0" dirty="0">
                <a:latin typeface="TimesNewRomanPS-BoldMT"/>
              </a:rPr>
              <a:t>’ Childhood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Simeon and Anna - Luke 2:21-38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Magi give gifts to Jesus - Matt 2:1-11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Flight to Egypt and return to Nazareth - Matthew 2:12-23 (Left)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Childhood in the Temple - 2:40-52 (Right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31-4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N" dirty="0">
              <a:highlight>
                <a:srgbClr val="FFFFFF"/>
              </a:highlight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4628FBF-85E1-43BE-143F-08F5872BC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5"/>
    </mc:Choice>
    <mc:Fallback xmlns="">
      <p:transition spd="slow" advTm="3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32D93-4008-ECBB-4626-AEFAF8BBA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" r="677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4251D-B8AE-B16B-7D14-C05B7233B9D0}"/>
              </a:ext>
            </a:extLst>
          </p:cNvPr>
          <p:cNvSpPr txBox="1"/>
          <p:nvPr/>
        </p:nvSpPr>
        <p:spPr>
          <a:xfrm>
            <a:off x="252956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en-US" sz="36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596185-47CF-CE28-C574-5745B368E14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मत्ती 2:44–45</a:t>
            </a:r>
            <a:br>
              <a:rPr lang="hi-IN" sz="3600" dirty="0"/>
            </a:br>
            <a:r>
              <a:rPr lang="hi-IN" sz="3600" dirty="0"/>
              <a:t>उनीहरूले सोचे – उहााँ हाम्रो समूहमा कतै हुनुहुन्छ – त्यसैले उनीहरू एक दिन यात्रा गरे; पछि आफ्ना नातेदार र साथीहरू माझ खोजे; फेला परेनन्; त्यसैले यरूशलेम फर्किए र उहााँलाई खोज्न।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चिन्तित र सक्रिय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बच्चा हराए जस्तो लागेमा तुरुन्तै खोज्नुहोस्।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8FBD22C-4265-6D89-E0F5-1003028FA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68"/>
    </mc:Choice>
    <mc:Fallback xmlns="">
      <p:transition spd="slow" advTm="19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0E8480-5B95-0888-B92C-C26ECD152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070B8-82D1-018D-37B3-B6CF59E67293}"/>
              </a:ext>
            </a:extLst>
          </p:cNvPr>
          <p:cNvSpPr txBox="1"/>
          <p:nvPr/>
        </p:nvSpPr>
        <p:spPr>
          <a:xfrm>
            <a:off x="252956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44,45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44C09C-4379-B391-9FEE-57CF9FBD34E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मत्ती 2:46–47</a:t>
            </a:r>
            <a:br>
              <a:rPr lang="hi-IN" sz="3200" dirty="0"/>
            </a:br>
            <a:r>
              <a:rPr lang="hi-IN" sz="3200" dirty="0"/>
              <a:t>तीन दिनपछि उनीहरूले उहााँलाई मन्दिरको आँगनमा भेटे – उहााँ शिक्षकहरूसँग बसेका थिए – उहााँ तिनीहरूलाई सुन्दै थिए र प्रश्न सोध्दै थिए – जसले उहााँलाई सुने सबै अचम्मित भए कि उहााँले कति कुरा बुझ्नुहुन्छ र तिनीहरू उहााँका उत्तरहरूबाट पनि अचम्मित भए।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आश्चर्यचकित र प्रशंसात्मक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उहााँको बुद्धि र उत्तरले सबैलाई अचम्मित बनायो।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94551D99-2184-BB94-D983-1AF503B71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2"/>
    </mc:Choice>
    <mc:Fallback xmlns="">
      <p:transition spd="slow" advTm="1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86C4F-3DEF-12F1-FD79-02B64343B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9454342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B86961-E20E-CCEB-05BD-23B42C53BB0D}"/>
              </a:ext>
            </a:extLst>
          </p:cNvPr>
          <p:cNvSpPr txBox="1"/>
          <p:nvPr/>
        </p:nvSpPr>
        <p:spPr>
          <a:xfrm>
            <a:off x="9548938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46,47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06DE4-7A10-BF40-397B-2F708713C69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मत्ती 2:48</a:t>
            </a:r>
            <a:br>
              <a:rPr lang="hi-IN" sz="4000" dirty="0"/>
            </a:br>
            <a:r>
              <a:rPr lang="hi-IN" sz="4000" dirty="0"/>
              <a:t>जब उनका अभिभावकले उहााँलाई देखे – उनीहरू अचम्मित भए – उनकी आमा मरियमले उहााँलाई भनिन् – “छोरा, तिमीले हामीलाई यसरी किन व्यवहार गर्यौ? तिम्रो बुबा र म तिमीलाई लिएर चिन्तित थियौं – हामी तिमीलाई हरेक ठाउँमा खोजिरहेका थियौं।”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आश्चर्य र चिन्तित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बच्चा हराउँदा अभिभावक चिन्तित हुन्छन्।</a:t>
            </a:r>
            <a:br>
              <a:rPr lang="hi-IN" sz="4000" dirty="0"/>
            </a:br>
            <a:endParaRPr lang="hi-IN" sz="4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C1B9401-0E32-79C2-80E7-D273CDEE4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6"/>
    </mc:Choice>
    <mc:Fallback xmlns="">
      <p:transition spd="slow" advTm="1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76233-77DC-A9C5-892A-D8E7C1BE3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" r="133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72D392-571D-2741-2AD0-6D27772E5D8B}"/>
              </a:ext>
            </a:extLst>
          </p:cNvPr>
          <p:cNvSpPr txBox="1"/>
          <p:nvPr/>
        </p:nvSpPr>
        <p:spPr>
          <a:xfrm>
            <a:off x="252956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A88028-54CE-6371-F879-0C06A0DBBD3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2:49–50</a:t>
            </a:r>
            <a:br>
              <a:rPr lang="hi-IN" sz="3600" dirty="0"/>
            </a:br>
            <a:r>
              <a:rPr lang="hi-IN" sz="3600" dirty="0"/>
              <a:t>उहााँले भने – “तिमीहरूले मलाई किन खोज्दै थियौ? – के तिमीहरूलाई थाहा थिएन कि मलाई मेरो पिताको घरमा हुनै पर्छ?” – तर उनीहरूले उहाको मतलब बुझेनन्।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प्रश्नोत्तरी र आश्चर्य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उहााँले पिताको कामलाई प्राथमिकता दिनुभयो; हामीले पनि बुझ्न खोजौं।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B164C9B-737F-9A78-AF19-86EC13E15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6"/>
    </mc:Choice>
    <mc:Fallback xmlns="">
      <p:transition spd="slow" advTm="16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8BAC82-D7FD-3354-CEB3-1327C91CF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6AB21-A526-CDA0-4C97-53D482460BEC}"/>
              </a:ext>
            </a:extLst>
          </p:cNvPr>
          <p:cNvSpPr txBox="1"/>
          <p:nvPr/>
        </p:nvSpPr>
        <p:spPr>
          <a:xfrm>
            <a:off x="252956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49,50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2F745-22BA-6BE6-1A28-9133A17767B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2:51</a:t>
            </a:r>
            <a:br>
              <a:rPr lang="hi-IN" sz="3600" dirty="0"/>
            </a:br>
            <a:r>
              <a:rPr lang="hi-IN" sz="3600" dirty="0"/>
              <a:t>येशू उहााँ तिनीहरूसँगै नासरेथ फर्किनुभयो – र तिनीहरूको आज्ञा मान्नुभयो – तर उनकी आमा यी सबै कुरा आफ्नो हृदयमा गुप्त खजानाजस्तै राखिरहनुभयो।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आज्ञापालन शान्त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आमाबुबालाई मान्नुहोस् र महत्वपूर्ण कुरा मनमै राख्नुहोस्।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4F8632C-2D3B-1CD9-5CC9-74224AE8C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1"/>
    </mc:Choice>
    <mc:Fallback xmlns="">
      <p:transition spd="slow" advTm="13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3821D-D94E-61FA-3DD4-4F4BF441D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003982-0D9D-DD42-B4B2-506CE73E786A}"/>
              </a:ext>
            </a:extLst>
          </p:cNvPr>
          <p:cNvSpPr txBox="1"/>
          <p:nvPr/>
        </p:nvSpPr>
        <p:spPr>
          <a:xfrm>
            <a:off x="240979" y="254000"/>
            <a:ext cx="7151806" cy="3976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मन्‍दिरमा बालक येशू लूका 2:39-52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C52BAA-1AE1-2562-FB84-BEF543CA85CE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2A5AA2-0E42-84D8-1B67-5139E494C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"/>
            <a:ext cx="1297592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217397-9E18-A0ED-0BB3-E94129E6B7DA}"/>
              </a:ext>
            </a:extLst>
          </p:cNvPr>
          <p:cNvSpPr txBox="1"/>
          <p:nvPr/>
        </p:nvSpPr>
        <p:spPr>
          <a:xfrm>
            <a:off x="252956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FE114-7D1B-EEAA-93B7-3866F5FD1E6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लूका 2:52</a:t>
            </a:r>
            <a:br>
              <a:rPr lang="hi-IN" sz="4000" dirty="0"/>
            </a:br>
            <a:r>
              <a:rPr lang="hi-IN" sz="4000" dirty="0"/>
              <a:t>येशू उहााँ बुद्धिमान भए – बलियो भए – र परमेश्वर र मानिसहरूलाई अझै बढी मनपर्ने भए।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बढ्दो प्रशंसात्मक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/>
              <a:t>हामीले पनि बुद्धि, बल र अरूलाई मनपर्ने व्यवहार बढाउनुपर्छ।</a:t>
            </a:r>
            <a:br>
              <a:rPr lang="hi-IN" sz="4000"/>
            </a:br>
            <a:endParaRPr lang="hi-IN" sz="400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987DFE8-40E5-803D-346A-27BD001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8"/>
    </mc:Choice>
    <mc:Fallback xmlns="">
      <p:transition spd="slow" advTm="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7047D-9C43-2F42-7DFF-74C54AC56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B10CA0-5C48-F28C-FDFA-BEA192BD6EE3}"/>
              </a:ext>
            </a:extLst>
          </p:cNvPr>
          <p:cNvSpPr txBox="1"/>
          <p:nvPr/>
        </p:nvSpPr>
        <p:spPr>
          <a:xfrm>
            <a:off x="10067553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None/>
            </a:pPr>
            <a:endParaRPr lang="en-IN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A854C-DD0D-EF8A-EA1C-740445A0135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None/>
            </a:pPr>
            <a:r>
              <a:rPr lang="hi-IN" sz="4800" dirty="0">
                <a:solidFill>
                  <a:srgbClr val="121212"/>
                </a:solidFill>
                <a:latin typeface="Inter"/>
              </a:rPr>
              <a:t>मन्‍दिरमा बालक येशू</a:t>
            </a:r>
            <a:r>
              <a:rPr lang="en-US" sz="4800" dirty="0">
                <a:latin typeface="TimesNewRomanPSMT"/>
              </a:rPr>
              <a:t>– </a:t>
            </a:r>
            <a:r>
              <a:rPr lang="hi-IN" sz="4800" cap="all" dirty="0">
                <a:solidFill>
                  <a:srgbClr val="121212"/>
                </a:solidFill>
                <a:latin typeface="ArialMT"/>
              </a:rPr>
              <a:t>लूका</a:t>
            </a:r>
            <a:r>
              <a:rPr lang="en-US" sz="4800" dirty="0">
                <a:latin typeface="TimesNewRomanPSMT"/>
              </a:rPr>
              <a:t> 2:39-52</a:t>
            </a:r>
            <a:endParaRPr lang="en-IN" sz="4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E93E60-FEC9-279C-087F-32E35680F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2"/>
    </mc:Choice>
    <mc:Fallback xmlns="">
      <p:transition spd="slow" advTm="2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73821D-D94E-61FA-3DD4-4F4BF441D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C16F8B-1856-9B48-3891-DBEADBE7E850}"/>
              </a:ext>
            </a:extLst>
          </p:cNvPr>
          <p:cNvSpPr txBox="1"/>
          <p:nvPr/>
        </p:nvSpPr>
        <p:spPr>
          <a:xfrm>
            <a:off x="240979" y="254000"/>
            <a:ext cx="6426521" cy="3976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>
                <a:solidFill>
                  <a:schemeClr val="bg1"/>
                </a:solidFill>
                <a:latin typeface="TimesNewRomanPSMT"/>
              </a:rPr>
              <a:t>मन्‍दिरमा बालक येशू लूका 2:39-52</a:t>
            </a:r>
            <a:endParaRPr lang="hi-IN" sz="6000" dirty="0">
              <a:solidFill>
                <a:schemeClr val="bg1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3769484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E4B60-7230-5A23-EC05-B9301386594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मत्ती 2:39–40</a:t>
            </a:r>
            <a:br>
              <a:rPr lang="hi-IN" sz="3600" dirty="0"/>
            </a:br>
            <a:r>
              <a:rPr lang="hi-IN" sz="3600" dirty="0"/>
              <a:t>जोसेफ र मरियमले परमप्रभुको कानूनले मागेको सबै गरे – त्यसपछि तिनीहरू गलील फर्किए – आफ्नै सहर नासरेथ गए – बच्चा बढ्यो र बलियो भयो – उहााँ धेरै बुद्धिमान भए – परमेश्वरको कृपा उहााँमाथि थियो।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घोषणात्मक पुष्टि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उहााँमा परमेश्वरको कृपा र बुद्धि देखियो।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ADB13A8E-7BE3-8413-5BEA-2BA562397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0"/>
    </mc:Choice>
    <mc:Fallback xmlns="">
      <p:transition spd="slow" advTm="15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32B1C-2E81-DBDE-5469-AA1FBB6B5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1654BD-15C1-AC62-9B60-6789F62642CC}"/>
              </a:ext>
            </a:extLst>
          </p:cNvPr>
          <p:cNvSpPr txBox="1"/>
          <p:nvPr/>
        </p:nvSpPr>
        <p:spPr>
          <a:xfrm>
            <a:off x="252956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2:39,40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44DEF7-7D7E-0E6D-43BF-FF3F87B4DE9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मत्ती 2:41–42</a:t>
            </a:r>
            <a:br>
              <a:rPr lang="hi-IN" sz="3600" dirty="0"/>
            </a:br>
            <a:r>
              <a:rPr lang="hi-IN" sz="3600" dirty="0"/>
              <a:t>हरेक वर्ष येशू उहााँका अभिभावक पासोवर पर्वका लागि यरूशलेम जान्थे – जब येशू उहााँ १२ वर्षका हुनुभयो – उनीहरू सामान्य रूपमा पर्वमा चढे।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सामान्य धार्मिक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उहााँको परिवारले परम्परा र धर्म पालन गर्थे।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D6FB4767-28BB-CE98-36B8-0CAD4DE95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8"/>
    </mc:Choice>
    <mc:Fallback xmlns="">
      <p:transition spd="slow" advTm="14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7EE29-D22F-3D5E-6830-4E648AEE2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7DAF6-FC4B-CBD8-4E63-66241A0BC23C}"/>
              </a:ext>
            </a:extLst>
          </p:cNvPr>
          <p:cNvSpPr txBox="1"/>
          <p:nvPr/>
        </p:nvSpPr>
        <p:spPr>
          <a:xfrm>
            <a:off x="252956" y="228773"/>
            <a:ext cx="402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41,42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5859C-B345-30B3-B3FE-C10701DD58F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मत्ती 2:43</a:t>
            </a:r>
            <a:br>
              <a:rPr lang="hi-IN" sz="3600" dirty="0"/>
            </a:br>
            <a:r>
              <a:rPr lang="hi-IN" sz="3600" dirty="0"/>
              <a:t>उत्सव सकिएपछि उनका अभिभावक घर फर्कन निस्किए – केटा येशू उहााँ यरूशलेममै रहनुभयो – तर उनीहरूलाई थाहा भएन।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सामान्य र चिन्तित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कहिलेकाहीँ बच्चा अलग हुन सक्छ; ध्यान दिनुहोस्।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B58EA162-6770-5ADC-99D5-FE56DD2F5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7"/>
    </mc:Choice>
    <mc:Fallback xmlns="">
      <p:transition spd="slow" advTm="10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1893</TotalTime>
  <Words>645</Words>
  <Application>Microsoft Office PowerPoint</Application>
  <PresentationFormat>Widescreen</PresentationFormat>
  <Paragraphs>34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Inter</vt:lpstr>
      <vt:lpstr>Mangal</vt:lpstr>
      <vt:lpstr>PT Serif</vt:lpstr>
      <vt:lpstr>Symbol</vt:lpstr>
      <vt:lpstr>TimesNewRomanPS-BoldMT</vt:lpstr>
      <vt:lpstr>TimesNewRomanPSMT</vt:lpstr>
      <vt:lpstr>Office Theme</vt:lpstr>
      <vt:lpstr>31-4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76</cp:revision>
  <dcterms:created xsi:type="dcterms:W3CDTF">2021-07-20T09:23:46Z</dcterms:created>
  <dcterms:modified xsi:type="dcterms:W3CDTF">2026-03-06T04:26:31Z</dcterms:modified>
</cp:coreProperties>
</file>