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68" r:id="rId2"/>
    <p:sldId id="438" r:id="rId3"/>
    <p:sldId id="439" r:id="rId4"/>
    <p:sldId id="474" r:id="rId5"/>
    <p:sldId id="441" r:id="rId6"/>
    <p:sldId id="446" r:id="rId7"/>
    <p:sldId id="443" r:id="rId8"/>
    <p:sldId id="442" r:id="rId9"/>
    <p:sldId id="445" r:id="rId10"/>
    <p:sldId id="444" r:id="rId11"/>
    <p:sldId id="447" r:id="rId12"/>
    <p:sldId id="448" r:id="rId13"/>
    <p:sldId id="469" r:id="rId14"/>
    <p:sldId id="470" r:id="rId15"/>
    <p:sldId id="449" r:id="rId16"/>
    <p:sldId id="450" r:id="rId17"/>
    <p:sldId id="451" r:id="rId18"/>
    <p:sldId id="473" r:id="rId19"/>
    <p:sldId id="472" r:id="rId20"/>
    <p:sldId id="471" r:id="rId21"/>
    <p:sldId id="453" r:id="rId22"/>
    <p:sldId id="454" r:id="rId23"/>
    <p:sldId id="456" r:id="rId24"/>
    <p:sldId id="458" r:id="rId25"/>
    <p:sldId id="459" r:id="rId26"/>
    <p:sldId id="46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FDDEDE-B221-4EFC-9F6A-0B72C25F1F49}" v="1" dt="2026-07-16T10:15:27.9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94" autoAdjust="0"/>
    <p:restoredTop sz="93969" autoAdjust="0"/>
  </p:normalViewPr>
  <p:slideViewPr>
    <p:cSldViewPr snapToGrid="0">
      <p:cViewPr varScale="1">
        <p:scale>
          <a:sx n="112" d="100"/>
          <a:sy n="112" d="100"/>
        </p:scale>
        <p:origin x="10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15:27.959" v="165"/>
      <pc:docMkLst>
        <pc:docMk/>
      </pc:docMkLst>
      <pc:sldChg chg="modSp">
        <pc:chgData name="Alfred Smith" userId="3c60a3631c0db8ad" providerId="LiveId" clId="{0761BD21-EAD3-491D-B74D-BFB938B236DA}" dt="2026-07-16T10:15:27.959" v="165"/>
        <pc:sldMkLst>
          <pc:docMk/>
          <pc:sldMk cId="3596600315" sldId="468"/>
        </pc:sldMkLst>
        <pc:spChg chg="mod">
          <ac:chgData name="Alfred Smith" userId="3c60a3631c0db8ad" providerId="LiveId" clId="{0761BD21-EAD3-491D-B74D-BFB938B236DA}" dt="2026-07-16T10:15:27.959" v="165"/>
          <ac:spMkLst>
            <pc:docMk/>
            <pc:sldMk cId="3596600315" sldId="468"/>
            <ac:spMk id="3" creationId="{0162BEE1-134B-8B70-2BB8-9226F1DF161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IN" sz="1800" b="1" i="0" u="none" strike="noStrike" baseline="0">
                <a:latin typeface="TimesNewRomanPS-BoldMT"/>
              </a:rPr>
              <a:t>Ch</a:t>
            </a:r>
          </a:p>
          <a:p>
            <a:pPr algn="l"/>
            <a:r>
              <a:rPr lang="en-IN" sz="1800" b="1" i="0" u="none" strike="noStrike" baseline="0">
                <a:latin typeface="TimesNewRomanPS-BoldMT"/>
              </a:rPr>
              <a:t>32 </a:t>
            </a:r>
            <a:r>
              <a:rPr lang="en-IN" sz="1800" b="1" i="0" u="none" strike="noStrike" baseline="0" dirty="0">
                <a:latin typeface="TimesNewRomanPS-BoldMT"/>
              </a:rPr>
              <a:t>Jesus Baptized</a:t>
            </a:r>
          </a:p>
          <a:p>
            <a:pPr algn="l"/>
            <a:r>
              <a:rPr lang="en-US" sz="1800" b="0" i="0" u="none" strike="noStrike" baseline="0" dirty="0">
                <a:latin typeface="TimesNewRomanPSMT"/>
              </a:rPr>
              <a:t>1. John Baptizes Jesus - Matthew 3:1 – 17 (Left Top)</a:t>
            </a:r>
          </a:p>
          <a:p>
            <a:pPr algn="l"/>
            <a:r>
              <a:rPr lang="en-US" sz="1800" b="0" i="0" u="none" strike="noStrike" baseline="0" dirty="0">
                <a:latin typeface="TimesNewRomanPSMT"/>
              </a:rPr>
              <a:t>2. The Temptation of Jesus (1) – Matthew 4:1–4 (Left Bottom)</a:t>
            </a:r>
          </a:p>
          <a:p>
            <a:pPr algn="l"/>
            <a:r>
              <a:rPr lang="en-US" sz="1800" b="0" i="0" u="none" strike="noStrike" baseline="0" dirty="0">
                <a:latin typeface="TimesNewRomanPSMT"/>
              </a:rPr>
              <a:t>3. Temptation (2) – Matt 4:5-7 (Right Bottom)</a:t>
            </a:r>
          </a:p>
          <a:p>
            <a:pPr algn="l"/>
            <a:r>
              <a:rPr lang="en-US" sz="1800" b="0" i="0" u="none" strike="noStrike" baseline="0" dirty="0">
                <a:latin typeface="TimesNewRomanPSMT"/>
              </a:rPr>
              <a:t>4. Temptation (3) – Matt 4:8-11 (Right Top)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3110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5A97B-337D-5025-BDE7-F98E4188A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32-1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2BEE1-134B-8B70-2BB8-9226F1DF1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F3977436-3F56-A149-3E33-4D161556A2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966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20"/>
    </mc:Choice>
    <mc:Fallback xmlns="">
      <p:transition spd="slow" advTm="3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F2D4BB-6B6D-BCBD-89EF-15EAD4DB73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1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5EC915-4518-EC27-298E-C7B572886A34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5 </a:t>
            </a:r>
            <a:r>
              <a:rPr lang="hi-IN" sz="4000" dirty="0"/>
              <a:t>यूहन्नाको सन्देश सुन्न मानिसहरू एकत्र भए। यरूशलेम र सारा यहूदिया र यर्दन नदी वरिपरि सबै भागका मानिसहरू तिनीहरूकहाँ गए। </a:t>
            </a:r>
            <a:r>
              <a:rPr lang="hi-IN" sz="4000" b="1" dirty="0"/>
              <a:t>6 </a:t>
            </a:r>
            <a:r>
              <a:rPr lang="hi-IN" sz="4000" dirty="0"/>
              <a:t>आफ्नो पाप स्वीकार गरे पछि मानिसहरू आए अनि यूहन्ना द्वारा यर्दन नदीमा बप्तिस्मा लिए।</a:t>
            </a:r>
            <a:endParaRPr lang="en-ZA" sz="5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D06FDE-238E-932A-B228-69B0A088DEA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30" name="Audio 29">
            <a:hlinkClick r:id="" action="ppaction://media"/>
            <a:extLst>
              <a:ext uri="{FF2B5EF4-FFF2-40B4-BE49-F238E27FC236}">
                <a16:creationId xmlns:a16="http://schemas.microsoft.com/office/drawing/2014/main" id="{957EFBD7-F4A8-7078-C958-D3492459F4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62"/>
    </mc:Choice>
    <mc:Fallback xmlns="">
      <p:transition spd="slow" advTm="23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3EA1C9-7457-736D-E2CD-C08BD26B6A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3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568C2D-8AF8-10DF-A3A8-C63F46D18ACB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/>
              <a:t>7 </a:t>
            </a:r>
            <a:r>
              <a:rPr lang="hi-IN" sz="3600" dirty="0"/>
              <a:t>धेरै फरिसीहरू र सदुकीहरू यूहन्नाकहाँ बप्तिस्मा लिनका निम्ति आए। जब यूहन्नाले तिनीहरूलाई देखे तिनले भने, ‘हे सर्पका सन्तान हो, आउन लागेको परमेश्वरको क्वोधबाट भाग्न कसले तिमीहरू </a:t>
            </a:r>
            <a:r>
              <a:rPr lang="hi-IN" sz="3600" b="1" dirty="0"/>
              <a:t>8 </a:t>
            </a:r>
            <a:r>
              <a:rPr lang="hi-IN" sz="3600" dirty="0"/>
              <a:t>तिमीहरू यस्तो काम गर। जसबाट, तिमीहरूको हृदय र रहन-सहन साँच्चै परिवर्तन भएको बुझिनेछ।</a:t>
            </a:r>
            <a:endParaRPr lang="en-ZA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390FCB-03D5-0C88-BE6F-A650A0F4E93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5CF32989-D31C-70AF-F3DD-E8BA72515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8081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27"/>
    </mc:Choice>
    <mc:Fallback xmlns="">
      <p:transition spd="slow" advTm="191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108373-4430-1862-9A11-5C61489C90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" b="422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A0C327-1DC5-B0DB-8FA3-E83554F632BE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7,8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79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82296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/>
              <a:t>11 </a:t>
            </a:r>
            <a:r>
              <a:rPr lang="hi-IN" sz="4000"/>
              <a:t>“म चाहिं तिमीहरूले पश्चाताप गर्यौ भनी देखाउनका निम्ति पानीद्वारा बप्तिस्मा गरिदिन्छु। तर मपछि आउने एक जना मभन्दा शक्तिशाली हुनुहुन्छ, जसको जुत्ताको फित्ता खोल्ने लायकको म छैन, उहाँले नै तिमीहरूलाई पवित्र आत्मा र आगोले बप्तिस्मा दिनुहुनेछ।</a:t>
            </a:r>
            <a:endParaRPr lang="en-ZA" sz="5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4B070E-2115-3EA9-D936-B60CDBD6F22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6DC3689E-D173-2DAE-C474-56942C91E8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13"/>
    </mc:Choice>
    <mc:Fallback xmlns="">
      <p:transition spd="slow" advTm="190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764076-467C-754C-F8E7-BF7EAA8F60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8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96209-DA96-AC86-7447-7156EE830D28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/>
              <a:t>13 </a:t>
            </a:r>
            <a:r>
              <a:rPr lang="hi-IN" sz="4000"/>
              <a:t>“मचाहिँ त तिमीहरूलाई पश्‍चात्तापको लागि पानीले बप्‍तिस्‍मा दिन्‍छु, तर मपछि आउनुहुने मभन्‍दा अझ शक्तिशाली हुनुहुन्‍छ, जसका जुत्ता बोक्‍ने योग्‍यको म छैनँ। उहाँले तिमीहरूलाई पवित्र आत्‍मा र आगोले बप्‍तिस्‍मा दिनुहुनेछ।</a:t>
            </a:r>
            <a:endParaRPr lang="en-ZA" sz="8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499A00-28D7-3946-219A-2FACE8872F4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100B286C-9BB5-DF14-C6E1-8F37ED37D9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4"/>
    </mc:Choice>
    <mc:Fallback xmlns="">
      <p:transition spd="slow" advTm="6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6BED5E-15D0-0F67-70C9-CDE58C4D1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26179"/>
            <a:ext cx="12188951" cy="69841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3DF881-C0AA-75E5-EDC2-E295DFA56638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061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14 </a:t>
            </a:r>
            <a:r>
              <a:rPr lang="hi-IN" sz="4000" dirty="0"/>
              <a:t>तर यूहन्नाले उनी येशूलाई बप्तिस्मा दिनु योग्यको छैनन-भन्ने कोशिश गरे उनले सोधे, ‘तपाईं मकहाँ बप्तिस्मा लिन किन आउनुभयो? म आफैले तपाइँबाट बप्तिस्मा लिनु पर्ने हो।’</a:t>
            </a:r>
            <a:endParaRPr lang="en-ZA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F0F353-F73B-C61C-DCCA-11B4463ACF82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41" name="Audio 40">
            <a:hlinkClick r:id="" action="ppaction://media"/>
            <a:extLst>
              <a:ext uri="{FF2B5EF4-FFF2-40B4-BE49-F238E27FC236}">
                <a16:creationId xmlns:a16="http://schemas.microsoft.com/office/drawing/2014/main" id="{27EFD737-3958-51F3-966D-BE523A5C7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8662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04"/>
    </mc:Choice>
    <mc:Fallback xmlns="">
      <p:transition spd="slow" advTm="11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884BDC-9AEE-1E9F-4079-4120FE8A4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19D88E-1816-6B02-CBBB-7AF0C48EDC21}"/>
              </a:ext>
            </a:extLst>
          </p:cNvPr>
          <p:cNvSpPr txBox="1"/>
          <p:nvPr/>
        </p:nvSpPr>
        <p:spPr>
          <a:xfrm>
            <a:off x="701297" y="4013117"/>
            <a:ext cx="7601272" cy="1578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hi-IN" sz="4800" b="0" i="0" u="none" strike="noStrike" baseline="0" dirty="0">
                <a:solidFill>
                  <a:schemeClr val="bg1"/>
                </a:solidFill>
                <a:latin typeface="TimesNewRomanPSMT"/>
              </a:rPr>
              <a:t>येशूको बप्‍तिस्‍मा</a:t>
            </a:r>
          </a:p>
          <a:p>
            <a:pPr algn="l"/>
            <a:r>
              <a:rPr lang="hi-IN" sz="4800" b="0" i="0" u="none" strike="noStrike" baseline="0" dirty="0">
                <a:solidFill>
                  <a:schemeClr val="bg1"/>
                </a:solidFill>
                <a:latin typeface="TimesNewRomanPSMT"/>
              </a:rPr>
              <a:t>मत्ती 3:1 – 17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CB5001-92AD-027C-F2EE-9EC27B686F7D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377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B85796-669E-F65F-51ED-1206F8E6C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73651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33F139-7B64-43F3-6F34-2E384AA4665E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097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15 </a:t>
            </a:r>
            <a:r>
              <a:rPr lang="hi-IN" sz="4000" dirty="0"/>
              <a:t>येशूले भन्नुभयो, “अहिलेलाई यस्तै हुनदेऊ। हामीले यसरीनै सही कुरा गर्नु पर्छ।” त्यसपछि यूहन्ना येशूलाई बप्तिस्मा दिन राजी भए।</a:t>
            </a:r>
            <a:endParaRPr lang="en-ZA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021283-B7CB-DBBF-1E6B-822D53B9256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D06BF0D5-C3B0-854B-3CC5-E6E0C7DFC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05"/>
    </mc:Choice>
    <mc:Fallback xmlns="">
      <p:transition spd="slow" advTm="12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5CE3FB-ED48-63A3-5C02-CC74ACEC00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7759D5-4C20-72E4-3B9C-DAAC0142C7ED}"/>
              </a:ext>
            </a:extLst>
          </p:cNvPr>
          <p:cNvSpPr txBox="1"/>
          <p:nvPr/>
        </p:nvSpPr>
        <p:spPr>
          <a:xfrm>
            <a:off x="10235553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16 </a:t>
            </a:r>
            <a:r>
              <a:rPr lang="hi-IN" sz="4000" dirty="0"/>
              <a:t>त्यसपछि येशू बप्तिस्मा लिएर तुरुन्तै पानीबाट माथि निस्कनु भयो। स्वर्ग उहाँको निम्ति उघ्रियो अनि परमेश्वरको आत्मा ढुकुर जस्तै आफूमाथि आइरहेको देख्नु भयो। </a:t>
            </a:r>
            <a:endParaRPr lang="en-ZA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61E37-7E7D-489C-FBDA-CE2FB312434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81342B74-C406-D215-8186-953886C4EC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96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07"/>
    </mc:Choice>
    <mc:Fallback xmlns="">
      <p:transition spd="slow" advTm="13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4E133F-B9A7-8649-B393-98E88A9361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9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E667BA-592E-5181-3766-8F95ACAF160C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980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17 </a:t>
            </a:r>
            <a:r>
              <a:rPr lang="hi-IN" sz="4000" dirty="0"/>
              <a:t>तब स्वर्गबाट यो वाणी आएको सुनियो। वाणिले यसो भन्यो, ‘यिनी मेरो प्यारो पूत्र हुन् र म यिनीसँग अत्यन्त प्रसन्न छु।”</a:t>
            </a:r>
            <a:endParaRPr lang="en-ZA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603BE3-AB87-7722-4528-A289B46D253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40" name="Audio 39">
            <a:hlinkClick r:id="" action="ppaction://media"/>
            <a:extLst>
              <a:ext uri="{FF2B5EF4-FFF2-40B4-BE49-F238E27FC236}">
                <a16:creationId xmlns:a16="http://schemas.microsoft.com/office/drawing/2014/main" id="{C584CB6A-C625-FF31-EB2D-69A687A8A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8351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69"/>
    </mc:Choice>
    <mc:Fallback xmlns="">
      <p:transition spd="slow" advTm="75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CFBEC5-6DD5-87EE-BAD7-4F4A723C2C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681B4B-A8C0-C04D-2D63-FBF5D72D21B7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32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/>
              <a:t>यूहन्ना ने यीशु को बपतिस्मा </a:t>
            </a:r>
            <a:r>
              <a:rPr lang="en-IN" sz="5400" b="1">
                <a:latin typeface="TimesNewRomanPS-BoldMT"/>
              </a:rPr>
              <a:t> </a:t>
            </a:r>
            <a:r>
              <a:rPr lang="hi-IN" sz="5400">
                <a:latin typeface="TimesNewRomanPS-BoldMT"/>
              </a:rPr>
              <a:t>येशूको बप्‍तिस्‍मा</a:t>
            </a:r>
            <a:endParaRPr lang="en-US" sz="5400">
              <a:latin typeface="TimesNewRomanPS-BoldMT"/>
            </a:endParaRPr>
          </a:p>
          <a:p>
            <a:r>
              <a:rPr lang="hi-IN" sz="5400" cap="all"/>
              <a:t>मत्ती</a:t>
            </a:r>
            <a:r>
              <a:rPr lang="en-US" sz="5400" cap="all"/>
              <a:t> </a:t>
            </a:r>
            <a:r>
              <a:rPr lang="en-US" sz="5400">
                <a:latin typeface="TimesNewRomanPSMT"/>
              </a:rPr>
              <a:t>3:1 – 17  </a:t>
            </a:r>
          </a:p>
          <a:p>
            <a:r>
              <a:rPr lang="hi-IN" sz="5400"/>
              <a:t>दिया - मत्ती 3:1-17</a:t>
            </a:r>
            <a:endParaRPr lang="en-IN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D8B375-13B6-B31C-F359-BF0249D874A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54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506FB3FB-266C-5EE3-B447-0C792206D3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1"/>
    </mc:Choice>
    <mc:Fallback xmlns="">
      <p:transition spd="slow" advTm="28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5884BDC-9AEE-1E9F-4079-4120FE8A4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7543BA-ACFF-2942-7AE7-8EF56AE75245}"/>
              </a:ext>
            </a:extLst>
          </p:cNvPr>
          <p:cNvSpPr txBox="1"/>
          <p:nvPr/>
        </p:nvSpPr>
        <p:spPr>
          <a:xfrm>
            <a:off x="701297" y="4013117"/>
            <a:ext cx="7601272" cy="1578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hi-IN" sz="4800" b="0" i="0" u="none" strike="noStrike" baseline="0" dirty="0">
                <a:solidFill>
                  <a:schemeClr val="bg1"/>
                </a:solidFill>
                <a:latin typeface="TimesNewRomanPSMT"/>
              </a:rPr>
              <a:t>येशूको बप्‍तिस्‍मा</a:t>
            </a:r>
          </a:p>
          <a:p>
            <a:pPr algn="l"/>
            <a:r>
              <a:rPr lang="hi-IN" sz="4800" b="0" i="0" u="none" strike="noStrike" baseline="0" dirty="0">
                <a:solidFill>
                  <a:schemeClr val="bg1"/>
                </a:solidFill>
                <a:latin typeface="TimesNewRomanPSMT"/>
              </a:rPr>
              <a:t>मत्ती 3:1 – 17 </a:t>
            </a:r>
          </a:p>
        </p:txBody>
      </p:sp>
    </p:spTree>
    <p:extLst>
      <p:ext uri="{BB962C8B-B14F-4D97-AF65-F5344CB8AC3E}">
        <p14:creationId xmlns:p14="http://schemas.microsoft.com/office/powerpoint/2010/main" val="1361280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मत्ती 3:1</a:t>
            </a:r>
            <a:r>
              <a:rPr lang="en-IN" sz="4000" b="1" dirty="0"/>
              <a:t> </a:t>
            </a:r>
            <a:r>
              <a:rPr lang="hi-IN" sz="4000" dirty="0"/>
              <a:t>त्यही समयमा बप्तिस्मा दिने यूहन्ना देखापरे। अनि यहूदियाको मरूभूमिमा प्रचार गर्न थाले। </a:t>
            </a:r>
            <a:r>
              <a:rPr lang="hi-IN" sz="4000" b="1" dirty="0"/>
              <a:t>2 </a:t>
            </a:r>
            <a:r>
              <a:rPr lang="hi-IN" sz="4000" dirty="0"/>
              <a:t>तिनले भने, “पश्चाताप गर, आफ्नो हृदय र रहन-सहन परिवर्तन गर, किनभने स्वर्गको राज्य चाडै आउन लागेको छ।”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5E8BF6-A093-E760-397A-46F0BBB7481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41" name="Audio 40">
            <a:hlinkClick r:id="" action="ppaction://media"/>
            <a:extLst>
              <a:ext uri="{FF2B5EF4-FFF2-40B4-BE49-F238E27FC236}">
                <a16:creationId xmlns:a16="http://schemas.microsoft.com/office/drawing/2014/main" id="{A8DFF956-5479-7B61-916B-6ED5491576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7624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77"/>
    </mc:Choice>
    <mc:Fallback xmlns="">
      <p:transition spd="slow" advTm="125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9F25FE-8A2F-552B-1730-480ADC1CC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81EDA8-80A6-B0C6-5888-5F4C1B61606B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3:1,2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3 </a:t>
            </a:r>
            <a:r>
              <a:rPr lang="hi-IN" sz="4000" dirty="0"/>
              <a:t>बप्तिस्मा दिने यूहन्ना उही हुन् जसको विषयमा यशैया अगमवक्ताद्वारा यसो भनिएको थियो। यशैयाले भनेका थिए“मरुभूमिमा एकजना कराइरहेछन्, ‘परमप्रभुको बाटो तयार पार; उहाँका मार्गहरू सोझ्</a:t>
            </a:r>
            <a:endParaRPr lang="en-US" sz="6000" b="0" i="0" dirty="0"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AFA771-61E3-118D-641D-09CB0EA6798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42" name="Audio 41">
            <a:hlinkClick r:id="" action="ppaction://media"/>
            <a:extLst>
              <a:ext uri="{FF2B5EF4-FFF2-40B4-BE49-F238E27FC236}">
                <a16:creationId xmlns:a16="http://schemas.microsoft.com/office/drawing/2014/main" id="{48A84560-4C29-D458-ECA6-B0198DCCDA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4"/>
    </mc:Choice>
    <mc:Fallback xmlns="">
      <p:transition spd="slow" advTm="15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CCE34-4261-1A75-DE92-7DAC313EDC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5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EE3D24-1A04-E49E-5A87-58F7280F5A41}"/>
              </a:ext>
            </a:extLst>
          </p:cNvPr>
          <p:cNvSpPr txBox="1"/>
          <p:nvPr/>
        </p:nvSpPr>
        <p:spPr>
          <a:xfrm>
            <a:off x="329552" y="313771"/>
            <a:ext cx="3390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2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3: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4 </a:t>
            </a:r>
            <a:r>
              <a:rPr lang="hi-IN" sz="4000" dirty="0"/>
              <a:t>यूहन्नाको लुगा ऊँटको रौंको थियो। तिनको कम्मरमा छालाको पेटी थियो। तिनको आहार सलह र वन-मह थियो।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C1CEE3-0582-1508-4ED3-5AC12B5AA15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4023D916-807A-19BF-76E9-E686B6F50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37"/>
    </mc:Choice>
    <mc:Fallback xmlns="">
      <p:transition spd="slow" advTm="106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2029</TotalTime>
  <Words>591</Words>
  <Application>Microsoft Office PowerPoint</Application>
  <PresentationFormat>Widescreen</PresentationFormat>
  <Paragraphs>45</Paragraphs>
  <Slides>26</Slides>
  <Notes>1</Notes>
  <HiddenSlides>0</HiddenSlides>
  <MMClips>13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TimesNewRomanPS-BoldMT</vt:lpstr>
      <vt:lpstr>TimesNewRomanPSMT</vt:lpstr>
      <vt:lpstr>Office Theme</vt:lpstr>
      <vt:lpstr>32-1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68</cp:revision>
  <dcterms:created xsi:type="dcterms:W3CDTF">2021-07-20T09:23:46Z</dcterms:created>
  <dcterms:modified xsi:type="dcterms:W3CDTF">2026-07-16T10:15:30Z</dcterms:modified>
</cp:coreProperties>
</file>