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468" r:id="rId2"/>
    <p:sldId id="438" r:id="rId3"/>
    <p:sldId id="439" r:id="rId4"/>
    <p:sldId id="440" r:id="rId5"/>
    <p:sldId id="441" r:id="rId6"/>
    <p:sldId id="442" r:id="rId7"/>
    <p:sldId id="443" r:id="rId8"/>
    <p:sldId id="469" r:id="rId9"/>
    <p:sldId id="444" r:id="rId10"/>
    <p:sldId id="470" r:id="rId11"/>
    <p:sldId id="445" r:id="rId12"/>
    <p:sldId id="446" r:id="rId13"/>
    <p:sldId id="447" r:id="rId14"/>
    <p:sldId id="448" r:id="rId15"/>
    <p:sldId id="449" r:id="rId16"/>
    <p:sldId id="450" r:id="rId17"/>
    <p:sldId id="453" r:id="rId18"/>
    <p:sldId id="454" r:id="rId19"/>
    <p:sldId id="456" r:id="rId20"/>
    <p:sldId id="457" r:id="rId21"/>
    <p:sldId id="455" r:id="rId22"/>
    <p:sldId id="458" r:id="rId23"/>
    <p:sldId id="459" r:id="rId24"/>
    <p:sldId id="46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B73A80-CA3C-4524-BD08-3DADADAD88F7}" v="1" dt="2026-07-16T10:16:04.7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3" autoAdjust="0"/>
    <p:restoredTop sz="93969" autoAdjust="0"/>
  </p:normalViewPr>
  <p:slideViewPr>
    <p:cSldViewPr snapToGrid="0">
      <p:cViewPr varScale="1">
        <p:scale>
          <a:sx n="116" d="100"/>
          <a:sy n="116" d="100"/>
        </p:scale>
        <p:origin x="10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16T10:16:04.730" v="163"/>
      <pc:docMkLst>
        <pc:docMk/>
      </pc:docMkLst>
      <pc:sldChg chg="modSp">
        <pc:chgData name="Alfred Smith" userId="3c60a3631c0db8ad" providerId="LiveId" clId="{0761BD21-EAD3-491D-B74D-BFB938B236DA}" dt="2026-07-16T10:16:04.730" v="163"/>
        <pc:sldMkLst>
          <pc:docMk/>
          <pc:sldMk cId="3596600315" sldId="468"/>
        </pc:sldMkLst>
        <pc:spChg chg="mod">
          <ac:chgData name="Alfred Smith" userId="3c60a3631c0db8ad" providerId="LiveId" clId="{0761BD21-EAD3-491D-B74D-BFB938B236DA}" dt="2026-07-16T10:16:04.730" v="163"/>
          <ac:spMkLst>
            <pc:docMk/>
            <pc:sldMk cId="3596600315" sldId="468"/>
            <ac:spMk id="3" creationId="{0162BEE1-134B-8B70-2BB8-9226F1DF161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A3CB7-A8E8-4A19-9B3E-857F154853BB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9EA38-4D76-40A4-8BB2-065CF2B5E7C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124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IN" sz="1200" b="1" i="0" u="none" strike="noStrike" baseline="0">
                <a:latin typeface="TimesNewRomanPS-BoldMT"/>
              </a:rPr>
              <a:t>Ch</a:t>
            </a:r>
          </a:p>
          <a:p>
            <a:pPr algn="l"/>
            <a:r>
              <a:rPr lang="en-IN" sz="1200" b="1" i="0" u="none" strike="noStrike" baseline="0">
                <a:latin typeface="TimesNewRomanPS-BoldMT"/>
              </a:rPr>
              <a:t>32 </a:t>
            </a:r>
            <a:r>
              <a:rPr lang="en-IN" sz="1200" b="1" i="0" u="none" strike="noStrike" baseline="0" dirty="0">
                <a:latin typeface="TimesNewRomanPS-BoldMT"/>
              </a:rPr>
              <a:t>Jesus Baptized</a:t>
            </a:r>
          </a:p>
          <a:p>
            <a:pPr algn="l"/>
            <a:r>
              <a:rPr lang="en-US" sz="1200" b="0" i="0" u="none" strike="noStrike" baseline="0" dirty="0">
                <a:latin typeface="TimesNewRomanPSMT"/>
              </a:rPr>
              <a:t>1. John Baptizes Jesus - Matthew 3:1 – 17 (Left Top)</a:t>
            </a:r>
          </a:p>
          <a:p>
            <a:pPr algn="l"/>
            <a:r>
              <a:rPr lang="en-US" sz="1200" b="0" i="0" u="none" strike="noStrike" baseline="0" dirty="0">
                <a:latin typeface="TimesNewRomanPSMT"/>
              </a:rPr>
              <a:t>2. The Temptation of Jesus (1) – Matthew 4:1–4 (Left Bottom)</a:t>
            </a:r>
          </a:p>
          <a:p>
            <a:pPr algn="l"/>
            <a:r>
              <a:rPr lang="en-US" sz="1200" b="0" i="0" u="none" strike="noStrike" baseline="0" dirty="0">
                <a:latin typeface="TimesNewRomanPSMT"/>
              </a:rPr>
              <a:t>3. Temptation (2) – Matt 4:5-7 (Right Bottom)</a:t>
            </a:r>
          </a:p>
          <a:p>
            <a:pPr algn="l"/>
            <a:r>
              <a:rPr lang="en-US" sz="1200" b="0" i="0" u="none" strike="noStrike" baseline="0" dirty="0">
                <a:latin typeface="TimesNewRomanPSMT"/>
              </a:rPr>
              <a:t>4. Temptation (3) – Matt 4:8-11 (Right Top)</a:t>
            </a:r>
            <a:endParaRPr lang="en-IN" dirty="0"/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83110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E42B0-FF50-4A6E-A71C-BDFED7F1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AD5AFF-8721-4F40-88BA-702D41B6F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4C033-4CED-469C-AEAF-6052C7348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3572F-9CFD-4672-AE80-2E1559E6D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82F7B-F678-42FD-9967-721E119BF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571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BB6C-58C5-4513-A5B0-AFFBE0D2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902623-6725-49C5-B460-14EE205DF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45A2F-108C-48F6-805D-CCCD3C33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51189-CF74-4B65-B2A5-CC59A6527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46B09-E74C-4541-8352-0ABD6F6E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805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5ABB8-7659-4EC4-ACA7-70A558C994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3732C2-60E1-40DD-B851-AEDAC4ABC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BD455-0EE1-4F07-AC30-246BE011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1D951-E211-4102-926F-6CCDD049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DD463-F506-4799-A652-0B6A2F08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669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A818-136E-4E59-9DD4-D044187C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31CA4-335D-4460-8182-988731D70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34757-9D4A-4072-A40C-9D62DF83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7E666-CDF4-4A08-9695-A3A57F7F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04CF8-82FC-421C-9EB4-BD938B1B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42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124A-FC8A-4937-9D32-6CA2234F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AE621-9894-4189-A2AF-483D90FD6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05A37-4A04-45BC-922F-4A8359D0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85E90-D6B6-48A6-A9C7-8F41E555B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4B942-B1EA-4235-B987-754686640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818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A4529-F118-42EB-A76C-0A3A0399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91E90-A160-4045-B970-0E29EC835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353BA-9101-4F63-B764-3FCABF6E4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5B395-9F8D-4A03-BEEF-E85F76DD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666-4041-4F19-9CA6-154C91657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8268F-986E-438F-A1C7-1818C6F1D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037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7B77E-7AAA-4660-9540-B668C5F24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86752-03CE-407C-B6EB-C189A8B33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EC11-EA40-4CD7-B9A5-2830A19BC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0AD5B1-BA6A-4F66-AB7E-B1424C58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776F62-7564-4DF3-ACAE-BA452FA4C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34D469-DF78-4F4A-B133-F4A812B0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E3A667-3E49-424C-8839-40A50C278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F7DCEF-7640-475A-9D36-B2DFDA3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355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71B33-521A-4495-8400-CDC2BDE0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68A531-7546-4FD0-B96A-68CFD0C2C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FE2CE-98DB-4C1B-87F9-62ED3180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F449F-AC33-4661-AA9C-A1E6D7CFD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443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DA49FB-1E64-4252-971F-DF4D0ED8E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70A964-3812-4E07-9ACE-1489452F9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3D1B2-9743-406E-9C9E-E5B9C20E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752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4E2F-9150-4B05-8B7C-BB4D2E7FA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DA75E-A751-429C-BBFD-E72098803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822CE-4FF8-4A3E-A39E-7AC52CC4A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E75B9-7711-443D-9870-674B7CFE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B54D7-61B7-41B9-AE3D-2E0357BD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0C076-776D-4F1E-AF76-53579E8F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879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6C7D6-C6B7-413E-9F39-F1207A571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D5700-1F3D-4AE5-BF5A-4E8DFDB240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A7E00-0330-49AC-87E2-D338BEF99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47840-4566-4A82-BF9D-14E1A597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0FB84-6388-4E92-9BD1-288F6096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C338F-AABD-437B-AE4C-34FAAFE56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40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448B6D-30AB-491A-9D94-607CC8A9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DAFEF-3258-4976-99FB-69489E8D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E8D0C-7010-42BE-9CB8-60CB8433C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FFA18-6C56-422B-93BC-DDBC96786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5F860-4FBA-44AC-AE71-BF62D5015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036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5A97B-337D-5025-BDE7-F98E4188A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32-2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2BEE1-134B-8B70-2BB8-9226F1DF1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E06DCBE2-BA25-3B64-C079-9EC858AB55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9660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85"/>
    </mc:Choice>
    <mc:Fallback xmlns="">
      <p:transition spd="slow" advTm="28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685CF8-45B4-1713-7A63-A73B9BE4B8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98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84A847-CDF5-A56F-B219-8F9A254C20D2}"/>
              </a:ext>
            </a:extLst>
          </p:cNvPr>
          <p:cNvSpPr txBox="1"/>
          <p:nvPr/>
        </p:nvSpPr>
        <p:spPr>
          <a:xfrm>
            <a:off x="268129" y="233721"/>
            <a:ext cx="3398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723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5 </a:t>
            </a:r>
            <a:r>
              <a:rPr lang="hi-IN" sz="4000" dirty="0"/>
              <a:t>त्यसपछि शैतानले येशूलाई पवित्र शहर यरूशलेममा लग्यो। त्यो दुष्टात्माले येशूलाई मन्दिरको गजूरमाथि राख्यो।</a:t>
            </a:r>
            <a:endParaRPr lang="en-ZA" sz="8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C1BD31-387E-3AA4-1461-1C3CCAB3E6AB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E1EEFC8B-990B-CED6-E41D-9C9103E4A6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6609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61"/>
    </mc:Choice>
    <mc:Fallback xmlns="">
      <p:transition spd="slow" advTm="91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BE732A-FFFC-53EA-51C3-124CEBFCAE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3BA837-D924-C03B-591D-14A7D2D34CFE}"/>
              </a:ext>
            </a:extLst>
          </p:cNvPr>
          <p:cNvSpPr txBox="1"/>
          <p:nvPr/>
        </p:nvSpPr>
        <p:spPr>
          <a:xfrm>
            <a:off x="10081600" y="233721"/>
            <a:ext cx="3398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5,6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F60455-05AE-F79A-DDBF-2D42AF8CCCD8}"/>
              </a:ext>
            </a:extLst>
          </p:cNvPr>
          <p:cNvSpPr txBox="1"/>
          <p:nvPr/>
        </p:nvSpPr>
        <p:spPr>
          <a:xfrm>
            <a:off x="268129" y="233721"/>
            <a:ext cx="3398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GB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805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/>
              <a:t>6 </a:t>
            </a:r>
            <a:r>
              <a:rPr lang="hi-IN" sz="3600" dirty="0"/>
              <a:t>शैतानले भन्यो, “यदि तपाईं परमेश्वरका पुत्र हुनुहुन्छ भने, यहाँबाट तल हाम फाल्नुहोस्। किनभने धर्मशास्त्रमा यस्तो लेखिएको छ,</a:t>
            </a:r>
          </a:p>
          <a:p>
            <a:r>
              <a:rPr lang="hi-IN" sz="3600" dirty="0"/>
              <a:t>‘परमेश्वरले तपाईंको निम्ति स्वर्गदूतहरूलाई खटाउनु हुनेछ,</a:t>
            </a:r>
          </a:p>
          <a:p>
            <a:r>
              <a:rPr lang="hi-IN" sz="3600" dirty="0"/>
              <a:t>अनि तिनीहरूले तपाईंलाई हात-हातमा उचाल्नेछन्,</a:t>
            </a:r>
          </a:p>
          <a:p>
            <a:r>
              <a:rPr lang="hi-IN" sz="3600"/>
              <a:t>जसद्वारा, तपाईंको खुट्टाहरू ढुङ्गामा बजारिने छैनन्।’”</a:t>
            </a:r>
            <a:endParaRPr lang="en-ZA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BDBB61-C23E-FEB2-8491-0BEB22745A7C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39" name="Audio 38">
            <a:hlinkClick r:id="" action="ppaction://media"/>
            <a:extLst>
              <a:ext uri="{FF2B5EF4-FFF2-40B4-BE49-F238E27FC236}">
                <a16:creationId xmlns:a16="http://schemas.microsoft.com/office/drawing/2014/main" id="{B1A2ACA3-4E06-8EA8-2E9D-AB711D52FC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2272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67"/>
    </mc:Choice>
    <mc:Fallback xmlns="">
      <p:transition spd="slow" advTm="222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91FD71-9E49-0CBD-8217-B81A537516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7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765170-E7FA-F6C4-02C0-532BDEA9B4FA}"/>
              </a:ext>
            </a:extLst>
          </p:cNvPr>
          <p:cNvSpPr txBox="1"/>
          <p:nvPr/>
        </p:nvSpPr>
        <p:spPr>
          <a:xfrm>
            <a:off x="268129" y="233721"/>
            <a:ext cx="3398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663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120869" y="42291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7 </a:t>
            </a:r>
            <a:r>
              <a:rPr lang="hi-IN" sz="4000" dirty="0"/>
              <a:t>येशूले जवाफ दिनुभयो, “धर्मशास्त्रमा यस्तो पनि लेखिएको छतैंले परमप्रभु आफ्नो परमेश्वरलाई परीक्षा नगर्नु।’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491F00-95F3-E97F-43B8-FE554639412F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0AEF0EF1-2376-7E00-6556-B835885EEE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6044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03"/>
    </mc:Choice>
    <mc:Fallback xmlns="">
      <p:transition spd="slow" advTm="95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2B9E88-76A9-1EFE-462C-FA5456E9B2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41" b="103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783B6C-1C17-A7A3-EAEC-1670B52DC73C}"/>
              </a:ext>
            </a:extLst>
          </p:cNvPr>
          <p:cNvSpPr txBox="1"/>
          <p:nvPr/>
        </p:nvSpPr>
        <p:spPr>
          <a:xfrm>
            <a:off x="268129" y="233721"/>
            <a:ext cx="3398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051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8 </a:t>
            </a:r>
            <a:r>
              <a:rPr lang="hi-IN" sz="4000" dirty="0"/>
              <a:t>त्यसपछि शैतानले येशूलाई एउटा अति अल्गो पर्वतमा पुर्यायो। उसले येशूलाई संसारका सबै राज्यहरू, त्यहाँ भएका वैभव देखायो। 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29F0FF-CE70-71F9-9F6F-0BB1BE980B64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19E79ACD-7279-79DF-AA05-123023D4BC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333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26"/>
    </mc:Choice>
    <mc:Fallback xmlns="">
      <p:transition spd="slow" advTm="101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850D99-0E63-C902-96B6-DA17F64547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9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437E70-189C-C2C3-D67A-B085FD26A595}"/>
              </a:ext>
            </a:extLst>
          </p:cNvPr>
          <p:cNvSpPr txBox="1"/>
          <p:nvPr/>
        </p:nvSpPr>
        <p:spPr>
          <a:xfrm>
            <a:off x="10359187" y="233721"/>
            <a:ext cx="3398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564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9 </a:t>
            </a:r>
            <a:r>
              <a:rPr lang="hi-IN" sz="4000" dirty="0"/>
              <a:t>शैतानले भन्यो, “यदि तपाईंले घोप्टो परेर मलाई दण्डवत् गर्नुभयो भने यी सब थोक म तपाईंलाई दिनेछु।’</a:t>
            </a:r>
            <a:endParaRPr lang="en-ZA" sz="8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B13DAA-3DA5-65CC-4C14-5D452C151BCC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97E18D1E-72BD-6FCE-8E16-73E6773D98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969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34"/>
    </mc:Choice>
    <mc:Fallback xmlns="">
      <p:transition spd="slow" advTm="97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C17E7F-4B97-D6F4-F119-B6F0FC57A0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6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9608BF-06EA-9C4B-5DB2-7ACC6C8508B9}"/>
              </a:ext>
            </a:extLst>
          </p:cNvPr>
          <p:cNvSpPr txBox="1"/>
          <p:nvPr/>
        </p:nvSpPr>
        <p:spPr>
          <a:xfrm>
            <a:off x="4878035" y="138546"/>
            <a:ext cx="6794228" cy="32904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hi-IN" sz="6000" dirty="0">
                <a:solidFill>
                  <a:schemeClr val="bg1"/>
                </a:solidFill>
                <a:latin typeface="Inter" panose="020B0502030000000004"/>
              </a:rPr>
              <a:t>उजाड-स्‍थानमा येशूको परीक्षा</a:t>
            </a:r>
            <a:endParaRPr lang="en-US" sz="6000" dirty="0">
              <a:solidFill>
                <a:schemeClr val="bg1"/>
              </a:solidFill>
              <a:latin typeface="Inter" panose="020B0502030000000004"/>
            </a:endParaRPr>
          </a:p>
          <a:p>
            <a:pPr algn="ctr"/>
            <a:r>
              <a:rPr lang="hi-IN" sz="6000" cap="all" dirty="0">
                <a:solidFill>
                  <a:schemeClr val="bg1"/>
                </a:solidFill>
                <a:latin typeface="ArialMT"/>
              </a:rPr>
              <a:t>मत्ती</a:t>
            </a:r>
            <a:r>
              <a:rPr lang="en-US" sz="6000" dirty="0">
                <a:solidFill>
                  <a:schemeClr val="bg1"/>
                </a:solidFill>
                <a:latin typeface="TimesNewRomanPSMT"/>
              </a:rPr>
              <a:t> 4:1–11 </a:t>
            </a:r>
            <a:endParaRPr lang="en-ZA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377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909B54-7A05-4D3D-FF8E-07E3BD93B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3668" y="0"/>
            <a:ext cx="13085668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259210-FC69-175A-34CE-E11A2A800DE1}"/>
              </a:ext>
            </a:extLst>
          </p:cNvPr>
          <p:cNvSpPr txBox="1"/>
          <p:nvPr/>
        </p:nvSpPr>
        <p:spPr>
          <a:xfrm>
            <a:off x="10277543" y="6063026"/>
            <a:ext cx="3398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424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120869" y="133645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10 </a:t>
            </a:r>
            <a:r>
              <a:rPr lang="hi-IN" sz="4000" dirty="0"/>
              <a:t>येशूले शैतानलाई भनुभयो, “म देखि टाढा भइहाल, शैतान। धर्मशास्त्रमा यस्तो लेखिएको छ, ‘तैंले परमप्रभु आफ्नो परमेश्वरलाई दण्डवत् गर्नु पर्छ अनि उहाँकै मात्र सेवा गर्न पर्छ।”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4BB824-7148-CD64-6D8F-478E6DD74822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81194850-6EC1-D44B-25D1-F5897E282F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9993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66"/>
    </mc:Choice>
    <mc:Fallback xmlns="">
      <p:transition spd="slow" advTm="127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170C95-8E15-F41A-E29A-AECBAFC12E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52E619-536E-48C6-430D-EFE3F7F74689}"/>
              </a:ext>
            </a:extLst>
          </p:cNvPr>
          <p:cNvSpPr txBox="1"/>
          <p:nvPr/>
        </p:nvSpPr>
        <p:spPr>
          <a:xfrm>
            <a:off x="10081598" y="233721"/>
            <a:ext cx="3398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980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11 </a:t>
            </a:r>
            <a:r>
              <a:rPr lang="hi-IN" sz="4000" dirty="0"/>
              <a:t>त्यसपछि शैतानले येशूलाई छोडिदियो। त्यसपछि केही स्वर्गदूतहरू येशूकहाँ आएर उहाँको सेवा-टहल गरे।</a:t>
            </a:r>
            <a:endParaRPr lang="en-US" sz="8800" dirty="0">
              <a:solidFill>
                <a:srgbClr val="121212"/>
              </a:solidFill>
              <a:latin typeface="ArialM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63B5BE-1557-2E9B-44B2-E3736C569139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B45B9459-BBC8-1C13-883C-54DC500135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8351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40"/>
    </mc:Choice>
    <mc:Fallback xmlns="">
      <p:transition spd="slow" advTm="7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EA545F-7B8E-0F02-6311-73BB6B6FDD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38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97B7D9-B913-8E82-2F7F-2707D88D1ADF}"/>
              </a:ext>
            </a:extLst>
          </p:cNvPr>
          <p:cNvSpPr txBox="1"/>
          <p:nvPr/>
        </p:nvSpPr>
        <p:spPr>
          <a:xfrm>
            <a:off x="10081598" y="233721"/>
            <a:ext cx="3398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432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5400">
                <a:solidFill>
                  <a:srgbClr val="121212"/>
                </a:solidFill>
                <a:latin typeface="Inter" panose="020B0502030000000004"/>
              </a:rPr>
              <a:t>उजाड-स्‍थानमा येशूको परीक्षा</a:t>
            </a:r>
            <a:endParaRPr lang="en-US" sz="5400">
              <a:solidFill>
                <a:srgbClr val="121212"/>
              </a:solidFill>
              <a:latin typeface="Inter" panose="020B0502030000000004"/>
            </a:endParaRPr>
          </a:p>
          <a:p>
            <a:r>
              <a:rPr lang="hi-IN" sz="5400" cap="all">
                <a:solidFill>
                  <a:srgbClr val="121212"/>
                </a:solidFill>
                <a:latin typeface="ArialMT"/>
              </a:rPr>
              <a:t>मत्ती</a:t>
            </a:r>
            <a:r>
              <a:rPr lang="en-US" sz="5400">
                <a:latin typeface="TimesNewRomanPSMT"/>
              </a:rPr>
              <a:t> 4:1–11 </a:t>
            </a:r>
            <a:endParaRPr lang="en-ZA" sz="5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E3BF55-B021-B40D-C55D-E356CF88912A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sz="6000" dirty="0"/>
          </a:p>
        </p:txBody>
      </p:sp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B16F9618-E8B3-D9FA-EA33-4E7E2D82D2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5922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4"/>
    </mc:Choice>
    <mc:Fallback xmlns="">
      <p:transition spd="slow" advTm="33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C212A1-8675-9287-F71D-E2267C62EE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6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31643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59E036-D4A2-AD07-0BE9-E532D26DE9C1}"/>
              </a:ext>
            </a:extLst>
          </p:cNvPr>
          <p:cNvSpPr txBox="1"/>
          <p:nvPr/>
        </p:nvSpPr>
        <p:spPr>
          <a:xfrm>
            <a:off x="4878035" y="138546"/>
            <a:ext cx="6794228" cy="32904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hi-IN" sz="6000" dirty="0">
                <a:solidFill>
                  <a:schemeClr val="bg1"/>
                </a:solidFill>
                <a:latin typeface="Inter" panose="020B0502030000000004"/>
              </a:rPr>
              <a:t>उजाड-स्‍थानमा येशूको परीक्षा</a:t>
            </a:r>
            <a:endParaRPr lang="en-US" sz="6000" dirty="0">
              <a:solidFill>
                <a:schemeClr val="bg1"/>
              </a:solidFill>
              <a:latin typeface="Inter" panose="020B0502030000000004"/>
            </a:endParaRPr>
          </a:p>
          <a:p>
            <a:pPr algn="ctr"/>
            <a:r>
              <a:rPr lang="hi-IN" sz="6000" cap="all" dirty="0">
                <a:solidFill>
                  <a:schemeClr val="bg1"/>
                </a:solidFill>
                <a:latin typeface="ArialMT"/>
              </a:rPr>
              <a:t>मत्ती</a:t>
            </a:r>
            <a:r>
              <a:rPr lang="en-US" sz="6000" dirty="0">
                <a:solidFill>
                  <a:schemeClr val="bg1"/>
                </a:solidFill>
                <a:latin typeface="TimesNewRomanPSMT"/>
              </a:rPr>
              <a:t> 4:1–11 </a:t>
            </a:r>
            <a:endParaRPr lang="en-ZA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867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/>
              <a:t>मत्ती 4</a:t>
            </a:r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IN" sz="4000" dirty="0">
                <a:latin typeface="Mangal" panose="02040503050203030202" pitchFamily="18" charset="0"/>
                <a:cs typeface="Mangal" panose="02040503050203030202" pitchFamily="18" charset="0"/>
              </a:rPr>
              <a:t>1</a:t>
            </a:r>
            <a:r>
              <a:rPr lang="en-GB" sz="4000" dirty="0"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hi-IN" sz="4000" dirty="0"/>
              <a:t>यसपछि आत्माले येशूलाई मरुभूमिमा लगेर गयो। दुष्टात्माद्वारा परीक्षा गर्नको निम्ति त्यहाँ लगिएको थियो। </a:t>
            </a:r>
            <a:r>
              <a:rPr lang="hi-IN" sz="4000" b="1" dirty="0"/>
              <a:t>2 </a:t>
            </a:r>
            <a:r>
              <a:rPr lang="hi-IN" sz="4000" dirty="0"/>
              <a:t>चालीस दिन र चालीस रात येशूले केही खानु भएन। यसपछि उहाँ भोकाउनु भयो।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822B8C-36EC-950A-B646-6FEE26BF0F0A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018A4B4E-E7D3-FC5A-2B74-25C30DD90C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7624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57"/>
    </mc:Choice>
    <mc:Fallback xmlns="">
      <p:transition spd="slow" advTm="153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BF7156-C482-8257-6CE2-0100352F7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272672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08C4AF-93C2-F4DD-F01A-ACD93553AE13}"/>
              </a:ext>
            </a:extLst>
          </p:cNvPr>
          <p:cNvSpPr txBox="1"/>
          <p:nvPr/>
        </p:nvSpPr>
        <p:spPr>
          <a:xfrm>
            <a:off x="9444789" y="233721"/>
            <a:ext cx="3398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4:1,2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228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3 </a:t>
            </a:r>
            <a:r>
              <a:rPr lang="hi-IN" sz="4000" dirty="0"/>
              <a:t>शैतान येशू कहाँ परीक्षा गर्नलाई आयो र भन्यो, ‘यदि तपाईं परमेश्वरका पुत्र हुनूहुन्छ भने यी ढुङ्गाहरू रोटी होऊन् भनी आज्ञा दिनुहोस्।”</a:t>
            </a:r>
            <a:endParaRPr lang="en-IN" sz="72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3D082C-21DD-483E-603D-49913A9A4D56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36" name="Audio 35">
            <a:hlinkClick r:id="" action="ppaction://media"/>
            <a:extLst>
              <a:ext uri="{FF2B5EF4-FFF2-40B4-BE49-F238E27FC236}">
                <a16:creationId xmlns:a16="http://schemas.microsoft.com/office/drawing/2014/main" id="{8B73ADD2-4984-E73A-0816-DC0C5E2F26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9590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02"/>
    </mc:Choice>
    <mc:Fallback xmlns="">
      <p:transition spd="slow" advTm="108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BE1802-E364-B773-5F44-E758E83AE8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A8087C-ADDF-2B64-4048-1164960610AB}"/>
              </a:ext>
            </a:extLst>
          </p:cNvPr>
          <p:cNvSpPr txBox="1"/>
          <p:nvPr/>
        </p:nvSpPr>
        <p:spPr>
          <a:xfrm>
            <a:off x="10310205" y="233721"/>
            <a:ext cx="3398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810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4 </a:t>
            </a:r>
            <a:r>
              <a:rPr lang="hi-IN" sz="4000" dirty="0"/>
              <a:t>जवाफमा येशूले भन्नुभयो, ‘धर्मशास्त्रमा यस्तो लेखिएको‘मानिस रोटी खाएर मात्र बाँच्दैन, परमेश्वरको मुखबाट निस्केको हरेक वचनले बाँच्दछ।”‘</a:t>
            </a:r>
            <a:endParaRPr lang="en-US" sz="7200" b="0" i="0" dirty="0">
              <a:solidFill>
                <a:srgbClr val="121212"/>
              </a:solidFill>
              <a:effectLst/>
              <a:latin typeface="ArialM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178DE1-CE15-5A6E-BF77-5C40F5F713A1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35" name="Audio 34">
            <a:hlinkClick r:id="" action="ppaction://media"/>
            <a:extLst>
              <a:ext uri="{FF2B5EF4-FFF2-40B4-BE49-F238E27FC236}">
                <a16:creationId xmlns:a16="http://schemas.microsoft.com/office/drawing/2014/main" id="{4DDF27EA-769F-B22B-3A0C-C3C05D0F13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1861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10"/>
    </mc:Choice>
    <mc:Fallback xmlns="">
      <p:transition spd="slow" advTm="109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1883</TotalTime>
  <Words>460</Words>
  <Application>Microsoft Office PowerPoint</Application>
  <PresentationFormat>Widescreen</PresentationFormat>
  <Paragraphs>45</Paragraphs>
  <Slides>24</Slides>
  <Notes>1</Notes>
  <HiddenSlides>0</HiddenSlides>
  <MMClips>12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ArialMT</vt:lpstr>
      <vt:lpstr>Calibri</vt:lpstr>
      <vt:lpstr>Calibri Light</vt:lpstr>
      <vt:lpstr>Inter</vt:lpstr>
      <vt:lpstr>Mangal</vt:lpstr>
      <vt:lpstr>PT Serif</vt:lpstr>
      <vt:lpstr>Symbol</vt:lpstr>
      <vt:lpstr>TimesNewRomanPS-BoldMT</vt:lpstr>
      <vt:lpstr>TimesNewRomanPSMT</vt:lpstr>
      <vt:lpstr>Office Theme</vt:lpstr>
      <vt:lpstr>32-2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37</cp:revision>
  <dcterms:created xsi:type="dcterms:W3CDTF">2021-07-20T09:23:46Z</dcterms:created>
  <dcterms:modified xsi:type="dcterms:W3CDTF">2026-07-16T10:16:07Z</dcterms:modified>
</cp:coreProperties>
</file>