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468" r:id="rId2"/>
    <p:sldId id="438" r:id="rId3"/>
    <p:sldId id="439" r:id="rId4"/>
    <p:sldId id="440" r:id="rId5"/>
    <p:sldId id="469" r:id="rId6"/>
    <p:sldId id="470" r:id="rId7"/>
    <p:sldId id="441" r:id="rId8"/>
    <p:sldId id="442" r:id="rId9"/>
    <p:sldId id="443" r:id="rId10"/>
    <p:sldId id="444" r:id="rId11"/>
    <p:sldId id="445" r:id="rId12"/>
    <p:sldId id="479" r:id="rId13"/>
    <p:sldId id="477" r:id="rId14"/>
    <p:sldId id="478" r:id="rId15"/>
    <p:sldId id="447" r:id="rId16"/>
    <p:sldId id="448" r:id="rId17"/>
    <p:sldId id="449" r:id="rId18"/>
    <p:sldId id="452" r:id="rId19"/>
    <p:sldId id="451" r:id="rId20"/>
    <p:sldId id="45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C90238-E260-4A04-A321-6B230F433F00}" v="1" dt="2026-07-16T10:20:54.0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63" autoAdjust="0"/>
    <p:restoredTop sz="85409" autoAdjust="0"/>
  </p:normalViewPr>
  <p:slideViewPr>
    <p:cSldViewPr snapToGrid="0">
      <p:cViewPr varScale="1">
        <p:scale>
          <a:sx n="116" d="100"/>
          <a:sy n="116" d="100"/>
        </p:scale>
        <p:origin x="102"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redo custSel modSld">
      <pc:chgData name="Alfred Smith" userId="3c60a3631c0db8ad" providerId="LiveId" clId="{0761BD21-EAD3-491D-B74D-BFB938B236DA}" dt="2026-07-16T10:20:54.036" v="122"/>
      <pc:docMkLst>
        <pc:docMk/>
      </pc:docMkLst>
      <pc:sldChg chg="modSp">
        <pc:chgData name="Alfred Smith" userId="3c60a3631c0db8ad" providerId="LiveId" clId="{0761BD21-EAD3-491D-B74D-BFB938B236DA}" dt="2026-07-16T10:20:54.036" v="122"/>
        <pc:sldMkLst>
          <pc:docMk/>
          <pc:sldMk cId="3596600315" sldId="468"/>
        </pc:sldMkLst>
        <pc:spChg chg="mod">
          <ac:chgData name="Alfred Smith" userId="3c60a3631c0db8ad" providerId="LiveId" clId="{0761BD21-EAD3-491D-B74D-BFB938B236DA}" dt="2026-07-16T10:20:54.036" v="122"/>
          <ac:spMkLst>
            <pc:docMk/>
            <pc:sldMk cId="3596600315" sldId="468"/>
            <ac:spMk id="3" creationId="{0162BEE1-134B-8B70-2BB8-9226F1DF161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5A3CB7-A8E8-4A19-9B3E-857F154853BB}" type="datetimeFigureOut">
              <a:rPr lang="en-ZA" smtClean="0"/>
              <a:t>2026/07/16</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A9EA38-4D76-40A4-8BB2-065CF2B5E7C1}" type="slidenum">
              <a:rPr lang="en-ZA" smtClean="0"/>
              <a:t>‹#›</a:t>
            </a:fld>
            <a:endParaRPr lang="en-ZA"/>
          </a:p>
        </p:txBody>
      </p:sp>
    </p:spTree>
    <p:extLst>
      <p:ext uri="{BB962C8B-B14F-4D97-AF65-F5344CB8AC3E}">
        <p14:creationId xmlns:p14="http://schemas.microsoft.com/office/powerpoint/2010/main" val="1441248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IN" sz="1200" b="1" i="0" u="none" strike="noStrike" baseline="0">
                <a:latin typeface="TimesNewRomanPS-BoldMT"/>
              </a:rPr>
              <a:t>Ch</a:t>
            </a:r>
          </a:p>
          <a:p>
            <a:pPr algn="l"/>
            <a:r>
              <a:rPr lang="en-IN" sz="1200" b="1" i="0" u="none" strike="noStrike" baseline="0">
                <a:latin typeface="TimesNewRomanPS-BoldMT"/>
              </a:rPr>
              <a:t>33 </a:t>
            </a:r>
            <a:r>
              <a:rPr lang="en-IN" sz="1200" b="1" i="0" u="none" strike="noStrike" baseline="0" dirty="0">
                <a:latin typeface="TimesNewRomanPS-BoldMT"/>
              </a:rPr>
              <a:t>Jesus’ early ministry</a:t>
            </a:r>
          </a:p>
          <a:p>
            <a:pPr algn="l"/>
            <a:r>
              <a:rPr lang="en-US" sz="1200" b="0" i="0" u="none" strike="noStrike" baseline="0" dirty="0">
                <a:latin typeface="TimesNewRomanPSMT"/>
              </a:rPr>
              <a:t>1. John the Baptist tells about Jesus - John 1:19-42; John’s last witness - John 3:22-36;</a:t>
            </a:r>
          </a:p>
          <a:p>
            <a:pPr algn="l"/>
            <a:r>
              <a:rPr lang="en-US" sz="1200" b="0" i="0" u="none" strike="noStrike" baseline="0" dirty="0">
                <a:latin typeface="TimesNewRomanPSMT"/>
              </a:rPr>
              <a:t>and John in Prison - Luke 3:19-20 (Left Top)</a:t>
            </a:r>
          </a:p>
          <a:p>
            <a:pPr algn="l"/>
            <a:r>
              <a:rPr lang="en-US" sz="1200" b="0" i="0" u="none" strike="noStrike" baseline="0" dirty="0">
                <a:latin typeface="TimesNewRomanPSMT"/>
              </a:rPr>
              <a:t>2. Philip and Nathanael - John 1:43-51 (Center Top)</a:t>
            </a:r>
          </a:p>
          <a:p>
            <a:pPr algn="l"/>
            <a:r>
              <a:rPr lang="en-US" sz="1200" b="0" i="0" u="none" strike="noStrike" baseline="0" dirty="0">
                <a:latin typeface="TimesNewRomanPSMT"/>
              </a:rPr>
              <a:t>3. Wedding at Cana - John 2:1-12 (Right Top)</a:t>
            </a:r>
          </a:p>
          <a:p>
            <a:pPr algn="l"/>
            <a:r>
              <a:rPr lang="en-US" sz="1200" b="0" i="0" u="none" strike="noStrike" baseline="0" dirty="0">
                <a:latin typeface="TimesNewRomanPSMT"/>
              </a:rPr>
              <a:t>4. Nicodemus - John 3:1-21 (Right Bottom)</a:t>
            </a:r>
          </a:p>
          <a:p>
            <a:pPr algn="l"/>
            <a:r>
              <a:rPr lang="en-US" sz="1200" b="0" i="0" u="none" strike="noStrike" baseline="0" dirty="0">
                <a:latin typeface="TimesNewRomanPSMT"/>
              </a:rPr>
              <a:t>5. Woman at the Well - John 4:1-42 (Center Bottom)</a:t>
            </a:r>
          </a:p>
          <a:p>
            <a:pPr algn="l"/>
            <a:r>
              <a:rPr lang="en-US" sz="1200" b="0" i="0" u="none" strike="noStrike" baseline="0" dirty="0">
                <a:latin typeface="TimesNewRomanPSMT"/>
              </a:rPr>
              <a:t>6. Nobleman’s Son - John 4:46-54 (Left Bottom)</a:t>
            </a:r>
          </a:p>
          <a:p>
            <a:pPr algn="l"/>
            <a:r>
              <a:rPr lang="en-US" sz="1200" b="0" i="0" u="none" strike="noStrike" baseline="0" dirty="0">
                <a:latin typeface="TimesNewRomanPSMT"/>
              </a:rPr>
              <a:t>7. Sick man at Pool - John 5:1-47 (Left Center)</a:t>
            </a:r>
          </a:p>
          <a:p>
            <a:pPr algn="l"/>
            <a:r>
              <a:rPr lang="en-US" sz="1200" b="0" i="0" u="none" strike="noStrike" baseline="0" dirty="0">
                <a:latin typeface="TimesNewRomanPSMT"/>
              </a:rPr>
              <a:t>8. Jesus in Nazareth - Luke 4:16-30 (Right Center)</a:t>
            </a:r>
            <a:endParaRPr lang="en-IN" dirty="0"/>
          </a:p>
          <a:p>
            <a:endParaRPr lang="en-IN" dirty="0"/>
          </a:p>
        </p:txBody>
      </p:sp>
      <p:sp>
        <p:nvSpPr>
          <p:cNvPr id="4" name="Slide Number Placeholder 3"/>
          <p:cNvSpPr>
            <a:spLocks noGrp="1"/>
          </p:cNvSpPr>
          <p:nvPr>
            <p:ph type="sldNum" sz="quarter" idx="5"/>
          </p:nvPr>
        </p:nvSpPr>
        <p:spPr/>
        <p:txBody>
          <a:bodyPr/>
          <a:lstStyle/>
          <a:p>
            <a:fld id="{01A9EA38-4D76-40A4-8BB2-065CF2B5E7C1}" type="slidenum">
              <a:rPr lang="en-ZA" smtClean="0"/>
              <a:t>1</a:t>
            </a:fld>
            <a:endParaRPr lang="en-ZA"/>
          </a:p>
        </p:txBody>
      </p:sp>
    </p:spTree>
    <p:extLst>
      <p:ext uri="{BB962C8B-B14F-4D97-AF65-F5344CB8AC3E}">
        <p14:creationId xmlns:p14="http://schemas.microsoft.com/office/powerpoint/2010/main" val="1083110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E42B0-FF50-4A6E-A71C-BDFED7F106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38AD5AFF-8721-4F40-88BA-702D41B6FB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1964C033-4CED-469C-AEAF-6052C73486F8}"/>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C403572F-9CFD-4672-AE80-2E1559E6D55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2C82F7B-F678-42FD-9967-721E119BF59A}"/>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715711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ABB6C-58C5-4513-A5B0-AFFBE0D26B7A}"/>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A902623-6725-49C5-B460-14EE205DF4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4245A2F-108C-48F6-805D-CCCD3C334510}"/>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6FC51189-CF74-4B65-B2A5-CC59A6527F03}"/>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8F046B09-E74C-4541-8352-0ABD6F6E7572}"/>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3878058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45ABB8-7659-4EC4-ACA7-70A558C9947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AD3732C2-60E1-40DD-B851-AEDAC4ABC8B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27BD455-0EE1-4F07-AC30-246BE011684A}"/>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A5B1D951-E211-4102-926F-6CCDD04932B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DDDD463-F506-4799-A652-0B6A2F08D920}"/>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2106695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0A818-136E-4E59-9DD4-D044187CED3E}"/>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19C31CA4-335D-4460-8182-988731D70E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BBE34757-9D4A-4072-A40C-9D62DF831620}"/>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F517E666-CDF4-4A08-9695-A3A57F7FDBB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5804CF8-82FC-421C-9EB4-BD938B1B4897}"/>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177428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4124A-FC8A-4937-9D32-6CA2234F9C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B6BAE621-9894-4189-A2AF-483D90FD61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705A37-4A04-45BC-922F-4A8359D0AB6E}"/>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CF285E90-D6B6-48A6-A9C7-8F41E555B42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B24B942-B1EA-4235-B987-754686640671}"/>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3248185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A4529-F118-42EB-A76C-0A3A03994C71}"/>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83691E90-A160-4045-B970-0E29EC8359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C90353BA-9101-4F63-B764-3FCABF6E41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FC65B395-9F8D-4A03-BEEF-E85F76DD5508}"/>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6" name="Footer Placeholder 5">
            <a:extLst>
              <a:ext uri="{FF2B5EF4-FFF2-40B4-BE49-F238E27FC236}">
                <a16:creationId xmlns:a16="http://schemas.microsoft.com/office/drawing/2014/main" id="{4FB31666-4041-4F19-9CA6-154C916573A4}"/>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938268F-986E-438F-A1C7-1818C6F1D341}"/>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2040372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7B77E-7AAA-4660-9540-B668C5F24BDC}"/>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6F986752-03CE-407C-B6EB-C189A8B332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49EC11-EA40-4CD7-B9A5-2830A19BCE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FF0AD5B1-BA6A-4F66-AB7E-B1424C58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776F62-7564-4DF3-ACAE-BA452FA4CBF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C934D469-DF78-4F4A-B133-F4A812B00B63}"/>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8" name="Footer Placeholder 7">
            <a:extLst>
              <a:ext uri="{FF2B5EF4-FFF2-40B4-BE49-F238E27FC236}">
                <a16:creationId xmlns:a16="http://schemas.microsoft.com/office/drawing/2014/main" id="{9EE3A667-3E49-424C-8839-40A50C278088}"/>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69F7DCEF-7640-475A-9D36-B2DFDA338D87}"/>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1853555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71B33-521A-4495-8400-CDC2BDE0FDF4}"/>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1668A531-7546-4FD0-B96A-68CFD0C2CD7A}"/>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4" name="Footer Placeholder 3">
            <a:extLst>
              <a:ext uri="{FF2B5EF4-FFF2-40B4-BE49-F238E27FC236}">
                <a16:creationId xmlns:a16="http://schemas.microsoft.com/office/drawing/2014/main" id="{ED9FE2CE-98DB-4C1B-87F9-62ED31801626}"/>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5CBF449F-AC33-4661-AA9C-A1E6D7CFD5A6}"/>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1404431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DA49FB-1E64-4252-971F-DF4D0ED8ECD8}"/>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3" name="Footer Placeholder 2">
            <a:extLst>
              <a:ext uri="{FF2B5EF4-FFF2-40B4-BE49-F238E27FC236}">
                <a16:creationId xmlns:a16="http://schemas.microsoft.com/office/drawing/2014/main" id="{1C70A964-3812-4E07-9ACE-1489452F9C83}"/>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E903D1B2-9743-406E-9C9E-E5B9C20E2CF5}"/>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3377525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E4E2F-9150-4B05-8B7C-BB4D2E7FAD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451DA75E-A751-429C-BBFD-E720988031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F6E822CE-4FF8-4A3E-A39E-7AC52CC4AE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1E75B9-7711-443D-9870-674B7CFEFBA8}"/>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6" name="Footer Placeholder 5">
            <a:extLst>
              <a:ext uri="{FF2B5EF4-FFF2-40B4-BE49-F238E27FC236}">
                <a16:creationId xmlns:a16="http://schemas.microsoft.com/office/drawing/2014/main" id="{B48B54D7-61B7-41B9-AE3D-2E0357BD4018}"/>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BF0C076-776D-4F1E-AF76-53579E8F256D}"/>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698794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6C7D6-C6B7-413E-9F39-F1207A571C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B9CD5700-1F3D-4AE5-BF5A-4E8DFDB2400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A1DA7E00-0330-49AC-87E2-D338BEF99D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247840-4566-4A82-BF9D-14E1A5971CF3}"/>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6" name="Footer Placeholder 5">
            <a:extLst>
              <a:ext uri="{FF2B5EF4-FFF2-40B4-BE49-F238E27FC236}">
                <a16:creationId xmlns:a16="http://schemas.microsoft.com/office/drawing/2014/main" id="{3810FB84-6388-4E92-9BD1-288F6096A929}"/>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8DEC338F-AABD-437B-AE4C-34FAAFE5638D}"/>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4025404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448B6D-30AB-491A-9D94-607CC8A90E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DEDAFEF-3258-4976-99FB-69489E8DBF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8EE8D0C-7010-42BE-9CB8-60CB8433CA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4EBFFA18-6C56-422B-93BC-DDBC96786D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2915F860-4FBA-44AC-AE71-BF62D5015A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87C3DC-92BB-4BD0-86AA-FA3285AE52B4}" type="slidenum">
              <a:rPr lang="en-ZA" smtClean="0"/>
              <a:t>‹#›</a:t>
            </a:fld>
            <a:endParaRPr lang="en-ZA"/>
          </a:p>
        </p:txBody>
      </p:sp>
    </p:spTree>
    <p:extLst>
      <p:ext uri="{BB962C8B-B14F-4D97-AF65-F5344CB8AC3E}">
        <p14:creationId xmlns:p14="http://schemas.microsoft.com/office/powerpoint/2010/main" val="690361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5A97B-337D-5025-BDE7-F98E4188ACF7}"/>
              </a:ext>
            </a:extLst>
          </p:cNvPr>
          <p:cNvSpPr>
            <a:spLocks noGrp="1"/>
          </p:cNvSpPr>
          <p:nvPr>
            <p:ph type="title"/>
          </p:nvPr>
        </p:nvSpPr>
        <p:spPr/>
        <p:txBody>
          <a:bodyPr/>
          <a:lstStyle/>
          <a:p>
            <a:r>
              <a:rPr lang="en-IN"/>
              <a:t>33-2</a:t>
            </a:r>
          </a:p>
        </p:txBody>
      </p:sp>
      <p:sp>
        <p:nvSpPr>
          <p:cNvPr id="3" name="Content Placeholder 2">
            <a:extLst>
              <a:ext uri="{FF2B5EF4-FFF2-40B4-BE49-F238E27FC236}">
                <a16:creationId xmlns:a16="http://schemas.microsoft.com/office/drawing/2014/main" id="{0162BEE1-134B-8B70-2BB8-9226F1DF1614}"/>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6" name="Audio 5">
            <a:hlinkClick r:id="" action="ppaction://media"/>
            <a:extLst>
              <a:ext uri="{FF2B5EF4-FFF2-40B4-BE49-F238E27FC236}">
                <a16:creationId xmlns:a16="http://schemas.microsoft.com/office/drawing/2014/main" id="{3F66A1AF-E1E1-E8CB-30E4-5073DF7D346A}"/>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96600315"/>
      </p:ext>
    </p:extLst>
  </p:cSld>
  <p:clrMapOvr>
    <a:masterClrMapping/>
  </p:clrMapOvr>
  <mc:AlternateContent xmlns:mc="http://schemas.openxmlformats.org/markup-compatibility/2006" xmlns:p14="http://schemas.microsoft.com/office/powerpoint/2010/main">
    <mc:Choice Requires="p14">
      <p:transition spd="slow" p14:dur="2000" advTm="3152"/>
    </mc:Choice>
    <mc:Fallback xmlns="">
      <p:transition spd="slow" advTm="31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96D5999E-CD76-2089-15D3-76062A23581D}"/>
              </a:ext>
            </a:extLst>
          </p:cNvPr>
          <p:cNvPicPr>
            <a:picLocks noChangeAspect="1"/>
          </p:cNvPicPr>
          <p:nvPr/>
        </p:nvPicPr>
        <p:blipFill rotWithShape="1">
          <a:blip r:embed="rId2"/>
          <a:srcRect b="900"/>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C307E5B2-0698-95A9-7C4C-01C512F32C92}"/>
              </a:ext>
            </a:extLst>
          </p:cNvPr>
          <p:cNvSpPr txBox="1"/>
          <p:nvPr/>
        </p:nvSpPr>
        <p:spPr>
          <a:xfrm>
            <a:off x="237619" y="265388"/>
            <a:ext cx="4122103" cy="584775"/>
          </a:xfrm>
          <a:prstGeom prst="rect">
            <a:avLst/>
          </a:prstGeom>
          <a:noFill/>
        </p:spPr>
        <p:txBody>
          <a:bodyPr wrap="square" rtlCol="0">
            <a:spAutoFit/>
          </a:bodyPr>
          <a:lstStyle/>
          <a:p>
            <a:r>
              <a:rPr lang="hi-IN" sz="32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a:t>
            </a:r>
            <a:r>
              <a:rPr lang="en-US" sz="2800" dirty="0">
                <a:solidFill>
                  <a:schemeClr val="bg1"/>
                </a:solidFill>
                <a:latin typeface="Mangal" panose="02040503050203030202" pitchFamily="18" charset="0"/>
                <a:cs typeface="Mangal" panose="02040503050203030202" pitchFamily="18" charset="0"/>
              </a:rPr>
              <a:t>45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7186120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46 </a:t>
            </a:r>
            <a:r>
              <a:rPr lang="hi-IN" sz="4000" dirty="0"/>
              <a:t>तर नथानेलले फिलिपलाई सोधे, “के नासरतबाट केही असल कुरो आउन सक्छ?”फिलिपले उत्तर दिए, “आएर अनि हेर।”</a:t>
            </a:r>
            <a:endParaRPr lang="hi-IN" sz="7200" b="0" i="0" dirty="0">
              <a:solidFill>
                <a:srgbClr val="121212"/>
              </a:solidFill>
              <a:effectLst/>
              <a:latin typeface="Inter" panose="020B0502030000000004"/>
            </a:endParaRPr>
          </a:p>
        </p:txBody>
      </p:sp>
      <p:sp>
        <p:nvSpPr>
          <p:cNvPr id="2" name="TextBox 1">
            <a:extLst>
              <a:ext uri="{FF2B5EF4-FFF2-40B4-BE49-F238E27FC236}">
                <a16:creationId xmlns:a16="http://schemas.microsoft.com/office/drawing/2014/main" id="{2DB73D09-0FCE-E057-4001-2514A3AEC80C}"/>
              </a:ext>
            </a:extLst>
          </p:cNvPr>
          <p:cNvSpPr txBox="1"/>
          <p:nvPr/>
        </p:nvSpPr>
        <p:spPr>
          <a:xfrm>
            <a:off x="6096000" y="166254"/>
            <a:ext cx="6096000" cy="6558101"/>
          </a:xfrm>
          <a:prstGeom prst="rect">
            <a:avLst/>
          </a:prstGeom>
          <a:noFill/>
        </p:spPr>
        <p:txBody>
          <a:bodyPr wrap="square" rtlCol="0">
            <a:noAutofit/>
          </a:bodyPr>
          <a:lstStyle/>
          <a:p>
            <a:endParaRPr lang="hi-IN" sz="3600" dirty="0"/>
          </a:p>
        </p:txBody>
      </p:sp>
      <p:pic>
        <p:nvPicPr>
          <p:cNvPr id="31" name="Audio 30">
            <a:hlinkClick r:id="" action="ppaction://media"/>
            <a:extLst>
              <a:ext uri="{FF2B5EF4-FFF2-40B4-BE49-F238E27FC236}">
                <a16:creationId xmlns:a16="http://schemas.microsoft.com/office/drawing/2014/main" id="{194071DC-9AF7-CEDE-2DFD-63B894E7DDD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166098122"/>
      </p:ext>
    </p:extLst>
  </p:cSld>
  <p:clrMapOvr>
    <a:masterClrMapping/>
  </p:clrMapOvr>
  <mc:AlternateContent xmlns:mc="http://schemas.openxmlformats.org/markup-compatibility/2006" xmlns:p14="http://schemas.microsoft.com/office/powerpoint/2010/main">
    <mc:Choice Requires="p14">
      <p:transition spd="slow" p14:dur="2000" advTm="8803"/>
    </mc:Choice>
    <mc:Fallback xmlns="">
      <p:transition spd="slow" advTm="88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1"/>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6D5999E-CD76-2089-15D3-76062A23581D}"/>
              </a:ext>
            </a:extLst>
          </p:cNvPr>
          <p:cNvPicPr>
            <a:picLocks noChangeAspect="1"/>
          </p:cNvPicPr>
          <p:nvPr/>
        </p:nvPicPr>
        <p:blipFill rotWithShape="1">
          <a:blip r:embed="rId2"/>
          <a:srcRect b="900"/>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endParaRPr lang="en-ZA" dirty="0"/>
          </a:p>
        </p:txBody>
      </p:sp>
      <p:sp>
        <p:nvSpPr>
          <p:cNvPr id="6" name="TextBox 5">
            <a:extLst>
              <a:ext uri="{FF2B5EF4-FFF2-40B4-BE49-F238E27FC236}">
                <a16:creationId xmlns:a16="http://schemas.microsoft.com/office/drawing/2014/main" id="{416C064E-628E-47C0-A712-DB178FE9901E}"/>
              </a:ext>
            </a:extLst>
          </p:cNvPr>
          <p:cNvSpPr txBox="1"/>
          <p:nvPr/>
        </p:nvSpPr>
        <p:spPr>
          <a:xfrm>
            <a:off x="6216870" y="0"/>
            <a:ext cx="5975129" cy="6858000"/>
          </a:xfrm>
          <a:prstGeom prst="rect">
            <a:avLst/>
          </a:prstGeom>
          <a:noFill/>
        </p:spPr>
        <p:txBody>
          <a:bodyPr wrap="square" rtlCol="0">
            <a:noAutofit/>
          </a:bodyPr>
          <a:lstStyle/>
          <a:p>
            <a:endParaRPr lang="en-ZA" dirty="0"/>
          </a:p>
        </p:txBody>
      </p:sp>
      <p:sp>
        <p:nvSpPr>
          <p:cNvPr id="5" name="TextBox 4">
            <a:extLst>
              <a:ext uri="{FF2B5EF4-FFF2-40B4-BE49-F238E27FC236}">
                <a16:creationId xmlns:a16="http://schemas.microsoft.com/office/drawing/2014/main" id="{EB75CEB6-8776-F04E-6B93-8CD305425DC7}"/>
              </a:ext>
            </a:extLst>
          </p:cNvPr>
          <p:cNvSpPr txBox="1"/>
          <p:nvPr/>
        </p:nvSpPr>
        <p:spPr>
          <a:xfrm>
            <a:off x="237619" y="265388"/>
            <a:ext cx="4122103" cy="584775"/>
          </a:xfrm>
          <a:prstGeom prst="rect">
            <a:avLst/>
          </a:prstGeom>
          <a:noFill/>
        </p:spPr>
        <p:txBody>
          <a:bodyPr wrap="square" rtlCol="0">
            <a:spAutoFit/>
          </a:bodyPr>
          <a:lstStyle/>
          <a:p>
            <a:r>
              <a:rPr lang="hi-IN" sz="32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a:t>
            </a:r>
            <a:r>
              <a:rPr lang="en-US" sz="2800" dirty="0">
                <a:solidFill>
                  <a:schemeClr val="bg1"/>
                </a:solidFill>
                <a:latin typeface="Mangal" panose="02040503050203030202" pitchFamily="18" charset="0"/>
                <a:cs typeface="Mangal" panose="02040503050203030202" pitchFamily="18" charset="0"/>
              </a:rPr>
              <a:t>46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0466316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47 </a:t>
            </a:r>
            <a:r>
              <a:rPr lang="hi-IN" sz="4000" dirty="0"/>
              <a:t>येशूले नथानेललाई आफूतर्फ आइरहेको देख्नु भयो र भन्नुभयो, “यो आइरहेको मान्छे साँच्चि नै एकजना इस्राएली हुन्। उनमा त्यस्तो कुनै खराबी छैन।” </a:t>
            </a:r>
            <a:endParaRPr lang="en-US" sz="7200" dirty="0">
              <a:solidFill>
                <a:srgbClr val="121212"/>
              </a:solidFill>
              <a:latin typeface="Arial" panose="020B0604020202020204" pitchFamily="34" charset="0"/>
            </a:endParaRPr>
          </a:p>
        </p:txBody>
      </p:sp>
      <p:sp>
        <p:nvSpPr>
          <p:cNvPr id="3" name="TextBox 2">
            <a:extLst>
              <a:ext uri="{FF2B5EF4-FFF2-40B4-BE49-F238E27FC236}">
                <a16:creationId xmlns:a16="http://schemas.microsoft.com/office/drawing/2014/main" id="{16597A75-0EB0-A7E9-9AFC-2FEE03062206}"/>
              </a:ext>
            </a:extLst>
          </p:cNvPr>
          <p:cNvSpPr txBox="1"/>
          <p:nvPr/>
        </p:nvSpPr>
        <p:spPr>
          <a:xfrm>
            <a:off x="6096000" y="166254"/>
            <a:ext cx="6096000" cy="6558101"/>
          </a:xfrm>
          <a:prstGeom prst="rect">
            <a:avLst/>
          </a:prstGeom>
          <a:noFill/>
        </p:spPr>
        <p:txBody>
          <a:bodyPr wrap="square" rtlCol="0">
            <a:noAutofit/>
          </a:bodyPr>
          <a:lstStyle/>
          <a:p>
            <a:endParaRPr lang="hi-IN" sz="3600" dirty="0"/>
          </a:p>
        </p:txBody>
      </p:sp>
      <p:pic>
        <p:nvPicPr>
          <p:cNvPr id="14" name="Audio 13">
            <a:hlinkClick r:id="" action="ppaction://media"/>
            <a:extLst>
              <a:ext uri="{FF2B5EF4-FFF2-40B4-BE49-F238E27FC236}">
                <a16:creationId xmlns:a16="http://schemas.microsoft.com/office/drawing/2014/main" id="{A1EF0905-07B2-FC77-5BFD-8EA1597DC1F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981774924"/>
      </p:ext>
    </p:extLst>
  </p:cSld>
  <p:clrMapOvr>
    <a:masterClrMapping/>
  </p:clrMapOvr>
  <mc:AlternateContent xmlns:mc="http://schemas.openxmlformats.org/markup-compatibility/2006" xmlns:p14="http://schemas.microsoft.com/office/powerpoint/2010/main">
    <mc:Choice Requires="p14">
      <p:transition spd="slow" p14:dur="2000" advTm="11658"/>
    </mc:Choice>
    <mc:Fallback xmlns="">
      <p:transition spd="slow" advTm="116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6">
            <a:extLst>
              <a:ext uri="{FF2B5EF4-FFF2-40B4-BE49-F238E27FC236}">
                <a16:creationId xmlns:a16="http://schemas.microsoft.com/office/drawing/2014/main" id="{6CC14834-07B7-A22C-C811-00D13043D9F9}"/>
              </a:ext>
            </a:extLst>
          </p:cNvPr>
          <p:cNvPicPr>
            <a:picLocks noChangeAspect="1"/>
          </p:cNvPicPr>
          <p:nvPr/>
        </p:nvPicPr>
        <p:blipFill rotWithShape="1">
          <a:blip r:embed="rId2"/>
          <a:srcRect b="5081"/>
          <a:stretch/>
        </p:blipFill>
        <p:spPr>
          <a:xfrm>
            <a:off x="20" y="1282"/>
            <a:ext cx="12191980" cy="6856718"/>
          </a:xfrm>
          <a:prstGeom prst="rect">
            <a:avLst/>
          </a:prstGeom>
        </p:spPr>
      </p:pic>
      <p:sp>
        <p:nvSpPr>
          <p:cNvPr id="3" name="TextBox 2">
            <a:extLst>
              <a:ext uri="{FF2B5EF4-FFF2-40B4-BE49-F238E27FC236}">
                <a16:creationId xmlns:a16="http://schemas.microsoft.com/office/drawing/2014/main" id="{CD442900-9191-0A5E-C136-3F0739018659}"/>
              </a:ext>
            </a:extLst>
          </p:cNvPr>
          <p:cNvSpPr txBox="1"/>
          <p:nvPr/>
        </p:nvSpPr>
        <p:spPr>
          <a:xfrm>
            <a:off x="237619" y="265388"/>
            <a:ext cx="4122103" cy="584775"/>
          </a:xfrm>
          <a:prstGeom prst="rect">
            <a:avLst/>
          </a:prstGeom>
          <a:noFill/>
        </p:spPr>
        <p:txBody>
          <a:bodyPr wrap="square" rtlCol="0">
            <a:spAutoFit/>
          </a:bodyPr>
          <a:lstStyle/>
          <a:p>
            <a:r>
              <a:rPr lang="hi-IN" sz="32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a:t>
            </a:r>
            <a:r>
              <a:rPr lang="en-US" sz="2800" dirty="0">
                <a:solidFill>
                  <a:schemeClr val="bg1"/>
                </a:solidFill>
                <a:latin typeface="Mangal" panose="02040503050203030202" pitchFamily="18" charset="0"/>
                <a:cs typeface="Mangal" panose="02040503050203030202" pitchFamily="18" charset="0"/>
              </a:rPr>
              <a:t>47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142010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48 </a:t>
            </a:r>
            <a:r>
              <a:rPr lang="hi-IN" sz="4000" dirty="0"/>
              <a:t>नथानेलले उहाँलाई सोधे, “मलाई कसरी तपाईंले चिन्नुहुन्छ?”येशूले उत्तर दिनुभयो, “फिलिपले तिमीसंग मेरो विषयमा बात गर्न भन्दा पहिल्यै तिमी नेभारको रूखमुनि हुँदा नै तिमीलाई देखें।”</a:t>
            </a:r>
            <a:endParaRPr lang="hi-IN" sz="72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3C7021F4-5458-A2DC-CF5F-7ADB2987E5DF}"/>
              </a:ext>
            </a:extLst>
          </p:cNvPr>
          <p:cNvSpPr txBox="1"/>
          <p:nvPr/>
        </p:nvSpPr>
        <p:spPr>
          <a:xfrm>
            <a:off x="6096000" y="166254"/>
            <a:ext cx="6096000" cy="6558101"/>
          </a:xfrm>
          <a:prstGeom prst="rect">
            <a:avLst/>
          </a:prstGeom>
          <a:noFill/>
        </p:spPr>
        <p:txBody>
          <a:bodyPr wrap="square" rtlCol="0">
            <a:noAutofit/>
          </a:bodyPr>
          <a:lstStyle/>
          <a:p>
            <a:endParaRPr lang="hi-IN" sz="2800" dirty="0"/>
          </a:p>
        </p:txBody>
      </p:sp>
      <p:pic>
        <p:nvPicPr>
          <p:cNvPr id="45" name="Audio 44">
            <a:hlinkClick r:id="" action="ppaction://media"/>
            <a:extLst>
              <a:ext uri="{FF2B5EF4-FFF2-40B4-BE49-F238E27FC236}">
                <a16:creationId xmlns:a16="http://schemas.microsoft.com/office/drawing/2014/main" id="{6A7B1EE5-CF76-2B44-E83E-919EF9F6EA0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422728137"/>
      </p:ext>
    </p:extLst>
  </p:cSld>
  <p:clrMapOvr>
    <a:masterClrMapping/>
  </p:clrMapOvr>
  <mc:AlternateContent xmlns:mc="http://schemas.openxmlformats.org/markup-compatibility/2006" xmlns:p14="http://schemas.microsoft.com/office/powerpoint/2010/main">
    <mc:Choice Requires="p14">
      <p:transition spd="slow" p14:dur="2000" advTm="12236"/>
    </mc:Choice>
    <mc:Fallback xmlns="">
      <p:transition spd="slow" advTm="122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9455F8D6-2E27-E810-0633-2C7D5348A6F0}"/>
              </a:ext>
            </a:extLst>
          </p:cNvPr>
          <p:cNvPicPr>
            <a:picLocks noChangeAspect="1"/>
          </p:cNvPicPr>
          <p:nvPr/>
        </p:nvPicPr>
        <p:blipFill rotWithShape="1">
          <a:blip r:embed="rId2"/>
          <a:srcRect b="5081"/>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B11BE4F8-961A-B7D6-AA6C-621D41F051EA}"/>
              </a:ext>
            </a:extLst>
          </p:cNvPr>
          <p:cNvSpPr txBox="1"/>
          <p:nvPr/>
        </p:nvSpPr>
        <p:spPr>
          <a:xfrm>
            <a:off x="237619" y="265388"/>
            <a:ext cx="4122103" cy="584775"/>
          </a:xfrm>
          <a:prstGeom prst="rect">
            <a:avLst/>
          </a:prstGeom>
          <a:noFill/>
        </p:spPr>
        <p:txBody>
          <a:bodyPr wrap="square" rtlCol="0">
            <a:spAutoFit/>
          </a:bodyPr>
          <a:lstStyle/>
          <a:p>
            <a:r>
              <a:rPr lang="hi-IN" sz="32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a:t>
            </a:r>
            <a:r>
              <a:rPr lang="en-US" sz="2800" dirty="0">
                <a:solidFill>
                  <a:schemeClr val="bg1"/>
                </a:solidFill>
                <a:latin typeface="Mangal" panose="02040503050203030202" pitchFamily="18" charset="0"/>
                <a:cs typeface="Mangal" panose="02040503050203030202" pitchFamily="18" charset="0"/>
              </a:rPr>
              <a:t>48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843663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49 </a:t>
            </a:r>
            <a:r>
              <a:rPr lang="hi-IN" sz="4000" dirty="0"/>
              <a:t>तब नथानेलले येशूलाई भने, “रब्बी तपाई परमेश्वरका पुत्र हुनुहुन्छ। तपाईंनै इस्राएलका राजा हुनुहुन्छ।” </a:t>
            </a:r>
            <a:r>
              <a:rPr lang="hi-IN" sz="4000" b="1" dirty="0"/>
              <a:t>50 </a:t>
            </a:r>
            <a:r>
              <a:rPr lang="hi-IN" sz="4000" dirty="0"/>
              <a:t>येशूले नथानेललाई भन्नुभयो, “तिमी यसकारण विश्वास गर्दैछौ कि मैले तिमीलाई नेभारको रूखमनि देखेको थिएँ भनेर? तिमीले यो भन्दा महान चीज देख्नेछौ।” </a:t>
            </a:r>
            <a:endParaRPr lang="hi-IN" sz="6600" b="0" i="0" dirty="0">
              <a:solidFill>
                <a:srgbClr val="121212"/>
              </a:solidFill>
              <a:effectLst/>
              <a:latin typeface="Inter" panose="020B0502030000000004"/>
            </a:endParaRPr>
          </a:p>
        </p:txBody>
      </p:sp>
      <p:sp>
        <p:nvSpPr>
          <p:cNvPr id="2" name="TextBox 1">
            <a:extLst>
              <a:ext uri="{FF2B5EF4-FFF2-40B4-BE49-F238E27FC236}">
                <a16:creationId xmlns:a16="http://schemas.microsoft.com/office/drawing/2014/main" id="{45590A2B-A64E-D44E-D637-165D4A384E4C}"/>
              </a:ext>
            </a:extLst>
          </p:cNvPr>
          <p:cNvSpPr txBox="1"/>
          <p:nvPr/>
        </p:nvSpPr>
        <p:spPr>
          <a:xfrm>
            <a:off x="6096000" y="166254"/>
            <a:ext cx="6096000" cy="6558101"/>
          </a:xfrm>
          <a:prstGeom prst="rect">
            <a:avLst/>
          </a:prstGeom>
          <a:noFill/>
        </p:spPr>
        <p:txBody>
          <a:bodyPr wrap="square" rtlCol="0">
            <a:noAutofit/>
          </a:bodyPr>
          <a:lstStyle/>
          <a:p>
            <a:endParaRPr lang="hi-IN" sz="2400" dirty="0"/>
          </a:p>
        </p:txBody>
      </p:sp>
      <p:pic>
        <p:nvPicPr>
          <p:cNvPr id="30" name="Audio 29">
            <a:hlinkClick r:id="" action="ppaction://media"/>
            <a:extLst>
              <a:ext uri="{FF2B5EF4-FFF2-40B4-BE49-F238E27FC236}">
                <a16:creationId xmlns:a16="http://schemas.microsoft.com/office/drawing/2014/main" id="{A12F635D-D8D6-547C-ED1C-B20F0314FDF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160448636"/>
      </p:ext>
    </p:extLst>
  </p:cSld>
  <p:clrMapOvr>
    <a:masterClrMapping/>
  </p:clrMapOvr>
  <mc:AlternateContent xmlns:mc="http://schemas.openxmlformats.org/markup-compatibility/2006" xmlns:p14="http://schemas.microsoft.com/office/powerpoint/2010/main">
    <mc:Choice Requires="p14">
      <p:transition spd="slow" p14:dur="2000" advTm="19996"/>
    </mc:Choice>
    <mc:Fallback xmlns="">
      <p:transition spd="slow" advTm="199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0"/>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75A9AE2E-0D3D-876A-7B27-5247138B94F6}"/>
              </a:ext>
            </a:extLst>
          </p:cNvPr>
          <p:cNvPicPr>
            <a:picLocks noChangeAspect="1"/>
          </p:cNvPicPr>
          <p:nvPr/>
        </p:nvPicPr>
        <p:blipFill rotWithShape="1">
          <a:blip r:embed="rId2"/>
          <a:srcRect t="3906" b="772"/>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DF3CE1EF-110C-4462-98D9-DF366CADB4BA}"/>
              </a:ext>
            </a:extLst>
          </p:cNvPr>
          <p:cNvSpPr txBox="1"/>
          <p:nvPr/>
        </p:nvSpPr>
        <p:spPr>
          <a:xfrm>
            <a:off x="237619" y="265388"/>
            <a:ext cx="4122103" cy="584775"/>
          </a:xfrm>
          <a:prstGeom prst="rect">
            <a:avLst/>
          </a:prstGeom>
          <a:noFill/>
        </p:spPr>
        <p:txBody>
          <a:bodyPr wrap="square" rtlCol="0">
            <a:spAutoFit/>
          </a:bodyPr>
          <a:lstStyle/>
          <a:p>
            <a:r>
              <a:rPr lang="hi-IN" sz="32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a:t>
            </a:r>
            <a:r>
              <a:rPr lang="en-US" sz="2800" dirty="0">
                <a:solidFill>
                  <a:schemeClr val="bg1"/>
                </a:solidFill>
                <a:latin typeface="Mangal" panose="02040503050203030202" pitchFamily="18" charset="0"/>
                <a:cs typeface="Mangal" panose="02040503050203030202" pitchFamily="18" charset="0"/>
              </a:rPr>
              <a:t>49,50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02949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51 </a:t>
            </a:r>
            <a:r>
              <a:rPr lang="hi-IN" sz="4000" dirty="0"/>
              <a:t>तब येशूले पनि भन्नुभयो, “म तिमीलाई सत्य भन्नेछु। तिमीहरू सबैले स्वर्ग उघ्रिएको देख्नेछौ अनि तिमीले ‘परमेश्वरका स्वर्गदूतहरूलाई मानिसको पुत्रमाथि जाँदै तल आँउदै, गरेको देख्नेछौ</a:t>
            </a:r>
            <a:r>
              <a:rPr lang="en-GB" sz="4000"/>
              <a:t>”</a:t>
            </a:r>
            <a:endParaRPr lang="en-ZA" sz="4400" dirty="0"/>
          </a:p>
        </p:txBody>
      </p:sp>
      <p:sp>
        <p:nvSpPr>
          <p:cNvPr id="3" name="TextBox 2">
            <a:extLst>
              <a:ext uri="{FF2B5EF4-FFF2-40B4-BE49-F238E27FC236}">
                <a16:creationId xmlns:a16="http://schemas.microsoft.com/office/drawing/2014/main" id="{8D8DD7D1-CD25-CE41-CCA5-33DE466D8FC8}"/>
              </a:ext>
            </a:extLst>
          </p:cNvPr>
          <p:cNvSpPr txBox="1"/>
          <p:nvPr/>
        </p:nvSpPr>
        <p:spPr>
          <a:xfrm>
            <a:off x="6096000" y="166254"/>
            <a:ext cx="6096000" cy="6558101"/>
          </a:xfrm>
          <a:prstGeom prst="rect">
            <a:avLst/>
          </a:prstGeom>
          <a:noFill/>
        </p:spPr>
        <p:txBody>
          <a:bodyPr wrap="square" rtlCol="0">
            <a:noAutofit/>
          </a:bodyPr>
          <a:lstStyle/>
          <a:p>
            <a:endParaRPr lang="hi-IN" sz="2400" dirty="0"/>
          </a:p>
        </p:txBody>
      </p:sp>
      <p:pic>
        <p:nvPicPr>
          <p:cNvPr id="48" name="Audio 47">
            <a:hlinkClick r:id="" action="ppaction://media"/>
            <a:extLst>
              <a:ext uri="{FF2B5EF4-FFF2-40B4-BE49-F238E27FC236}">
                <a16:creationId xmlns:a16="http://schemas.microsoft.com/office/drawing/2014/main" id="{5D960AAF-FF74-4DD4-A7D0-8973FC32A7E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386340796"/>
      </p:ext>
    </p:extLst>
  </p:cSld>
  <p:clrMapOvr>
    <a:masterClrMapping/>
  </p:clrMapOvr>
  <mc:AlternateContent xmlns:mc="http://schemas.openxmlformats.org/markup-compatibility/2006" xmlns:p14="http://schemas.microsoft.com/office/powerpoint/2010/main">
    <mc:Choice Requires="p14">
      <p:transition spd="slow" p14:dur="2000" advTm="14811"/>
    </mc:Choice>
    <mc:Fallback xmlns="">
      <p:transition spd="slow" advTm="148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6" descr="A group of people in clothing&#10;&#10;Description automatically generated with low confidence">
            <a:extLst>
              <a:ext uri="{FF2B5EF4-FFF2-40B4-BE49-F238E27FC236}">
                <a16:creationId xmlns:a16="http://schemas.microsoft.com/office/drawing/2014/main" id="{A4BA793C-382D-437B-416D-88CA03EB9FD9}"/>
              </a:ext>
            </a:extLst>
          </p:cNvPr>
          <p:cNvPicPr>
            <a:picLocks noChangeAspect="1"/>
          </p:cNvPicPr>
          <p:nvPr/>
        </p:nvPicPr>
        <p:blipFill rotWithShape="1">
          <a:blip r:embed="rId2"/>
          <a:srcRect b="1334"/>
          <a:stretch/>
        </p:blipFill>
        <p:spPr>
          <a:xfrm>
            <a:off x="20" y="1282"/>
            <a:ext cx="12191980" cy="6856718"/>
          </a:xfrm>
          <a:prstGeom prst="rect">
            <a:avLst/>
          </a:prstGeom>
        </p:spPr>
      </p:pic>
      <p:sp>
        <p:nvSpPr>
          <p:cNvPr id="3" name="TextBox 2">
            <a:extLst>
              <a:ext uri="{FF2B5EF4-FFF2-40B4-BE49-F238E27FC236}">
                <a16:creationId xmlns:a16="http://schemas.microsoft.com/office/drawing/2014/main" id="{9F349C45-AECF-526C-1C6F-FE4E0DD62E8E}"/>
              </a:ext>
            </a:extLst>
          </p:cNvPr>
          <p:cNvSpPr txBox="1"/>
          <p:nvPr/>
        </p:nvSpPr>
        <p:spPr>
          <a:xfrm>
            <a:off x="572344" y="404366"/>
            <a:ext cx="6204974" cy="1292767"/>
          </a:xfrm>
          <a:prstGeom prst="rect">
            <a:avLst/>
          </a:prstGeom>
          <a:noFill/>
        </p:spPr>
        <p:txBody>
          <a:bodyPr wrap="square" rtlCol="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hi-IN" sz="5400" i="0" dirty="0">
                <a:solidFill>
                  <a:schemeClr val="bg1"/>
                </a:solidFill>
                <a:effectLst/>
                <a:latin typeface="Inter" panose="020B0502030000000004"/>
              </a:rPr>
              <a:t>फिलिप र नथानेल</a:t>
            </a:r>
            <a:r>
              <a:rPr lang="en-US" sz="5400" i="0" dirty="0">
                <a:solidFill>
                  <a:schemeClr val="bg1"/>
                </a:solidFill>
                <a:effectLst/>
                <a:latin typeface="Inter" panose="020B0502030000000004"/>
              </a:rPr>
              <a:t> </a:t>
            </a:r>
            <a:r>
              <a:rPr kumimoji="0" lang="hi-IN" sz="54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यूहन्‍ना </a:t>
            </a:r>
            <a:r>
              <a:rPr kumimoji="0" lang="en-US" sz="5400" b="0" i="0" u="none" strike="noStrike" kern="1200" cap="none" spc="0" normalizeH="0" baseline="0" noProof="0" dirty="0">
                <a:ln>
                  <a:noFill/>
                </a:ln>
                <a:solidFill>
                  <a:schemeClr val="bg1"/>
                </a:solidFill>
                <a:effectLst/>
                <a:uLnTx/>
                <a:uFillTx/>
                <a:latin typeface="TimesNewRomanPSMT"/>
                <a:ea typeface="+mn-ea"/>
                <a:cs typeface="+mn-cs"/>
              </a:rPr>
              <a:t>1:35-51</a:t>
            </a:r>
          </a:p>
        </p:txBody>
      </p:sp>
      <p:sp>
        <p:nvSpPr>
          <p:cNvPr id="2" name="TextBox 1">
            <a:extLst>
              <a:ext uri="{FF2B5EF4-FFF2-40B4-BE49-F238E27FC236}">
                <a16:creationId xmlns:a16="http://schemas.microsoft.com/office/drawing/2014/main" id="{82C67B79-D06F-8250-A631-DC0F04DA8906}"/>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2613775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2B32FE32-02F2-552B-E6A4-A7A4777EF9E3}"/>
              </a:ext>
            </a:extLst>
          </p:cNvPr>
          <p:cNvPicPr>
            <a:picLocks noChangeAspect="1"/>
          </p:cNvPicPr>
          <p:nvPr/>
        </p:nvPicPr>
        <p:blipFill rotWithShape="1">
          <a:blip r:embed="rId2"/>
          <a:srcRect t="3035"/>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00E24546-48C7-5D10-DF3A-2C8C3E55BBAA}"/>
              </a:ext>
            </a:extLst>
          </p:cNvPr>
          <p:cNvSpPr txBox="1"/>
          <p:nvPr/>
        </p:nvSpPr>
        <p:spPr>
          <a:xfrm>
            <a:off x="237619" y="265388"/>
            <a:ext cx="4122103" cy="584775"/>
          </a:xfrm>
          <a:prstGeom prst="rect">
            <a:avLst/>
          </a:prstGeom>
          <a:noFill/>
        </p:spPr>
        <p:txBody>
          <a:bodyPr wrap="square" rtlCol="0">
            <a:spAutoFit/>
          </a:bodyPr>
          <a:lstStyle/>
          <a:p>
            <a:r>
              <a:rPr lang="hi-IN" sz="32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a:t>
            </a:r>
            <a:r>
              <a:rPr lang="en-US" sz="2800" dirty="0">
                <a:solidFill>
                  <a:schemeClr val="bg1"/>
                </a:solidFill>
                <a:latin typeface="Mangal" panose="02040503050203030202" pitchFamily="18" charset="0"/>
                <a:cs typeface="Mangal" panose="02040503050203030202" pitchFamily="18" charset="0"/>
              </a:rPr>
              <a:t>51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538051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6013704" cy="6858000"/>
          </a:xfrm>
          <a:prstGeom prst="rect">
            <a:avLst/>
          </a:prstGeom>
          <a:noFill/>
        </p:spPr>
        <p:txBody>
          <a:bodyPr wrap="square" rtlCol="0">
            <a:noAutofit/>
          </a:bodyPr>
          <a:lstStyle/>
          <a:p>
            <a:pPr algn="ctr">
              <a:buNone/>
            </a:pPr>
            <a:r>
              <a:rPr lang="hi-IN" sz="5400">
                <a:solidFill>
                  <a:srgbClr val="121212"/>
                </a:solidFill>
                <a:latin typeface="Inter" panose="020B0502030000000004"/>
              </a:rPr>
              <a:t>फिलिप र नथानेल</a:t>
            </a:r>
            <a:r>
              <a:rPr lang="en-US" sz="5400">
                <a:solidFill>
                  <a:srgbClr val="121212"/>
                </a:solidFill>
                <a:latin typeface="Inter" panose="020B0502030000000004"/>
              </a:rPr>
              <a:t> </a:t>
            </a:r>
            <a:r>
              <a:rPr lang="hi-IN" sz="5400" cap="all">
                <a:solidFill>
                  <a:srgbClr val="121212"/>
                </a:solidFill>
                <a:latin typeface="ArialMT"/>
              </a:rPr>
              <a:t>यूहन्‍ना </a:t>
            </a:r>
            <a:r>
              <a:rPr lang="en-US" sz="5400">
                <a:latin typeface="TimesNewRomanPSMT"/>
              </a:rPr>
              <a:t>1:35-51</a:t>
            </a:r>
            <a:endParaRPr lang="en-US" sz="5400" dirty="0">
              <a:latin typeface="TimesNewRomanPSMT"/>
            </a:endParaRPr>
          </a:p>
        </p:txBody>
      </p:sp>
      <p:sp>
        <p:nvSpPr>
          <p:cNvPr id="2" name="TextBox 1">
            <a:extLst>
              <a:ext uri="{FF2B5EF4-FFF2-40B4-BE49-F238E27FC236}">
                <a16:creationId xmlns:a16="http://schemas.microsoft.com/office/drawing/2014/main" id="{D744CF0A-1F84-EC3B-5DD2-4DE8CE1833F0}"/>
              </a:ext>
            </a:extLst>
          </p:cNvPr>
          <p:cNvSpPr txBox="1"/>
          <p:nvPr/>
        </p:nvSpPr>
        <p:spPr>
          <a:xfrm>
            <a:off x="6096000" y="166254"/>
            <a:ext cx="6096000" cy="6558101"/>
          </a:xfrm>
          <a:prstGeom prst="rect">
            <a:avLst/>
          </a:prstGeom>
          <a:noFill/>
        </p:spPr>
        <p:txBody>
          <a:bodyPr wrap="square" rtlCol="0">
            <a:noAutofit/>
          </a:bodyPr>
          <a:lstStyle/>
          <a:p>
            <a:pPr algn="ctr">
              <a:buNone/>
            </a:pPr>
            <a:endParaRPr lang="en-US" sz="4800" dirty="0">
              <a:latin typeface="TimesNewRomanPSMT"/>
            </a:endParaRPr>
          </a:p>
        </p:txBody>
      </p:sp>
      <p:pic>
        <p:nvPicPr>
          <p:cNvPr id="12" name="Audio 11">
            <a:hlinkClick r:id="" action="ppaction://media"/>
            <a:extLst>
              <a:ext uri="{FF2B5EF4-FFF2-40B4-BE49-F238E27FC236}">
                <a16:creationId xmlns:a16="http://schemas.microsoft.com/office/drawing/2014/main" id="{7F6AF609-803A-11B9-430B-6786DFC73F8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759221820"/>
      </p:ext>
    </p:extLst>
  </p:cSld>
  <p:clrMapOvr>
    <a:masterClrMapping/>
  </p:clrMapOvr>
  <mc:AlternateContent xmlns:mc="http://schemas.openxmlformats.org/markup-compatibility/2006" xmlns:p14="http://schemas.microsoft.com/office/powerpoint/2010/main">
    <mc:Choice Requires="p14">
      <p:transition spd="slow" p14:dur="2000" advTm="2592"/>
    </mc:Choice>
    <mc:Fallback xmlns="">
      <p:transition spd="slow" advTm="25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endParaRPr lang="en-ZA" dirty="0"/>
          </a:p>
        </p:txBody>
      </p:sp>
      <p:sp>
        <p:nvSpPr>
          <p:cNvPr id="6" name="TextBox 5">
            <a:extLst>
              <a:ext uri="{FF2B5EF4-FFF2-40B4-BE49-F238E27FC236}">
                <a16:creationId xmlns:a16="http://schemas.microsoft.com/office/drawing/2014/main" id="{416C064E-628E-47C0-A712-DB178FE9901E}"/>
              </a:ext>
            </a:extLst>
          </p:cNvPr>
          <p:cNvSpPr txBox="1"/>
          <p:nvPr/>
        </p:nvSpPr>
        <p:spPr>
          <a:xfrm>
            <a:off x="6216870" y="0"/>
            <a:ext cx="5975129" cy="6858000"/>
          </a:xfrm>
          <a:prstGeom prst="rect">
            <a:avLst/>
          </a:prstGeom>
          <a:noFill/>
        </p:spPr>
        <p:txBody>
          <a:bodyPr wrap="square" rtlCol="0">
            <a:noAutofit/>
          </a:bodyPr>
          <a:lstStyle/>
          <a:p>
            <a:endParaRPr lang="en-ZA" dirty="0"/>
          </a:p>
        </p:txBody>
      </p:sp>
      <p:pic>
        <p:nvPicPr>
          <p:cNvPr id="5" name="Picture 4" descr="A group of people in clothing&#10;&#10;Description automatically generated with low confidence">
            <a:extLst>
              <a:ext uri="{FF2B5EF4-FFF2-40B4-BE49-F238E27FC236}">
                <a16:creationId xmlns:a16="http://schemas.microsoft.com/office/drawing/2014/main" id="{AD10893C-7612-7DCA-F186-18B24EBDC29F}"/>
              </a:ext>
            </a:extLst>
          </p:cNvPr>
          <p:cNvPicPr>
            <a:picLocks noChangeAspect="1"/>
          </p:cNvPicPr>
          <p:nvPr/>
        </p:nvPicPr>
        <p:blipFill rotWithShape="1">
          <a:blip r:embed="rId2"/>
          <a:srcRect b="1334"/>
          <a:stretch/>
        </p:blipFill>
        <p:spPr>
          <a:xfrm>
            <a:off x="20" y="1282"/>
            <a:ext cx="12191980" cy="6856718"/>
          </a:xfrm>
          <a:prstGeom prst="rect">
            <a:avLst/>
          </a:prstGeom>
        </p:spPr>
      </p:pic>
      <p:sp>
        <p:nvSpPr>
          <p:cNvPr id="9" name="TextBox 8">
            <a:extLst>
              <a:ext uri="{FF2B5EF4-FFF2-40B4-BE49-F238E27FC236}">
                <a16:creationId xmlns:a16="http://schemas.microsoft.com/office/drawing/2014/main" id="{4EA8B7FC-838F-5264-0F8D-699042F3FB0A}"/>
              </a:ext>
            </a:extLst>
          </p:cNvPr>
          <p:cNvSpPr txBox="1"/>
          <p:nvPr/>
        </p:nvSpPr>
        <p:spPr>
          <a:xfrm>
            <a:off x="572344" y="404366"/>
            <a:ext cx="6204974" cy="1292767"/>
          </a:xfrm>
          <a:prstGeom prst="rect">
            <a:avLst/>
          </a:prstGeom>
          <a:noFill/>
        </p:spPr>
        <p:txBody>
          <a:bodyPr wrap="square" rtlCol="0">
            <a:no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hi-IN" sz="5400" i="0" dirty="0">
                <a:solidFill>
                  <a:schemeClr val="bg1"/>
                </a:solidFill>
                <a:effectLst/>
                <a:latin typeface="Inter" panose="020B0502030000000004"/>
              </a:rPr>
              <a:t>फिलिप र नथानेल</a:t>
            </a:r>
            <a:r>
              <a:rPr lang="en-US" sz="5400" i="0" dirty="0">
                <a:solidFill>
                  <a:schemeClr val="bg1"/>
                </a:solidFill>
                <a:effectLst/>
                <a:latin typeface="Inter" panose="020B0502030000000004"/>
              </a:rPr>
              <a:t> </a:t>
            </a:r>
            <a:r>
              <a:rPr kumimoji="0" lang="hi-IN" sz="54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यूहन्‍ना </a:t>
            </a:r>
            <a:r>
              <a:rPr kumimoji="0" lang="en-US" sz="5400" b="0" i="0" u="none" strike="noStrike" kern="1200" cap="none" spc="0" normalizeH="0" baseline="0" noProof="0" dirty="0">
                <a:ln>
                  <a:noFill/>
                </a:ln>
                <a:solidFill>
                  <a:schemeClr val="bg1"/>
                </a:solidFill>
                <a:effectLst/>
                <a:uLnTx/>
                <a:uFillTx/>
                <a:latin typeface="TimesNewRomanPSMT"/>
                <a:ea typeface="+mn-ea"/>
                <a:cs typeface="+mn-cs"/>
              </a:rPr>
              <a:t>1:35-51</a:t>
            </a:r>
          </a:p>
        </p:txBody>
      </p:sp>
    </p:spTree>
    <p:extLst>
      <p:ext uri="{BB962C8B-B14F-4D97-AF65-F5344CB8AC3E}">
        <p14:creationId xmlns:p14="http://schemas.microsoft.com/office/powerpoint/2010/main" val="9238677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यूहन्ना 1:35 </a:t>
            </a:r>
            <a:r>
              <a:rPr lang="hi-IN" sz="4000" dirty="0"/>
              <a:t>अर्को दिन फेरि यूहन्ना त्यहाँ उपस्थित थिए। उनिसँग उहाँका दुइजना चेलाहरू थिए। </a:t>
            </a:r>
            <a:r>
              <a:rPr lang="hi-IN" sz="4000" b="1" dirty="0"/>
              <a:t>36 </a:t>
            </a:r>
            <a:r>
              <a:rPr lang="hi-IN" sz="4000" dirty="0"/>
              <a:t>यूहन्नाले येशू हिडिरहेका देखे र उनोले भने, “हेर, परमेश्वरका थुमा।” </a:t>
            </a:r>
            <a:r>
              <a:rPr lang="hi-IN" sz="4000" b="1" dirty="0"/>
              <a:t>37 </a:t>
            </a:r>
            <a:r>
              <a:rPr lang="hi-IN" sz="4000" dirty="0"/>
              <a:t>यूहन्नाको कुरा सुनिसके पछि ती दुइ चेलाहरू येशूको पछि लागे। </a:t>
            </a:r>
            <a:endParaRPr lang="en-ZA" sz="7200" dirty="0"/>
          </a:p>
        </p:txBody>
      </p:sp>
      <p:sp>
        <p:nvSpPr>
          <p:cNvPr id="2" name="TextBox 1">
            <a:extLst>
              <a:ext uri="{FF2B5EF4-FFF2-40B4-BE49-F238E27FC236}">
                <a16:creationId xmlns:a16="http://schemas.microsoft.com/office/drawing/2014/main" id="{448E4D21-00F7-3584-693D-76B7121CE888}"/>
              </a:ext>
            </a:extLst>
          </p:cNvPr>
          <p:cNvSpPr txBox="1"/>
          <p:nvPr/>
        </p:nvSpPr>
        <p:spPr>
          <a:xfrm>
            <a:off x="6096000" y="166254"/>
            <a:ext cx="6096000" cy="6558101"/>
          </a:xfrm>
          <a:prstGeom prst="rect">
            <a:avLst/>
          </a:prstGeom>
          <a:noFill/>
        </p:spPr>
        <p:txBody>
          <a:bodyPr wrap="square" rtlCol="0">
            <a:noAutofit/>
          </a:bodyPr>
          <a:lstStyle/>
          <a:p>
            <a:endParaRPr lang="hi-IN" sz="2800" dirty="0"/>
          </a:p>
        </p:txBody>
      </p:sp>
      <p:pic>
        <p:nvPicPr>
          <p:cNvPr id="92" name="Audio 91">
            <a:hlinkClick r:id="" action="ppaction://media"/>
            <a:extLst>
              <a:ext uri="{FF2B5EF4-FFF2-40B4-BE49-F238E27FC236}">
                <a16:creationId xmlns:a16="http://schemas.microsoft.com/office/drawing/2014/main" id="{227E1494-3D86-07A8-4FAE-DE13E861CDB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422697746"/>
      </p:ext>
    </p:extLst>
  </p:cSld>
  <p:clrMapOvr>
    <a:masterClrMapping/>
  </p:clrMapOvr>
  <mc:AlternateContent xmlns:mc="http://schemas.openxmlformats.org/markup-compatibility/2006" xmlns:p14="http://schemas.microsoft.com/office/powerpoint/2010/main">
    <mc:Choice Requires="p14">
      <p:transition spd="slow" p14:dur="2000" advTm="18362"/>
    </mc:Choice>
    <mc:Fallback xmlns="">
      <p:transition spd="slow" advTm="183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endParaRPr lang="en-ZA" dirty="0"/>
          </a:p>
        </p:txBody>
      </p:sp>
      <p:sp>
        <p:nvSpPr>
          <p:cNvPr id="6" name="TextBox 5">
            <a:extLst>
              <a:ext uri="{FF2B5EF4-FFF2-40B4-BE49-F238E27FC236}">
                <a16:creationId xmlns:a16="http://schemas.microsoft.com/office/drawing/2014/main" id="{416C064E-628E-47C0-A712-DB178FE9901E}"/>
              </a:ext>
            </a:extLst>
          </p:cNvPr>
          <p:cNvSpPr txBox="1"/>
          <p:nvPr/>
        </p:nvSpPr>
        <p:spPr>
          <a:xfrm>
            <a:off x="6216870" y="0"/>
            <a:ext cx="5975129" cy="6858000"/>
          </a:xfrm>
          <a:prstGeom prst="rect">
            <a:avLst/>
          </a:prstGeom>
          <a:noFill/>
        </p:spPr>
        <p:txBody>
          <a:bodyPr wrap="square" rtlCol="0">
            <a:noAutofit/>
          </a:bodyPr>
          <a:lstStyle/>
          <a:p>
            <a:endParaRPr lang="en-ZA" dirty="0"/>
          </a:p>
        </p:txBody>
      </p:sp>
      <p:pic>
        <p:nvPicPr>
          <p:cNvPr id="3" name="Picture 2">
            <a:extLst>
              <a:ext uri="{FF2B5EF4-FFF2-40B4-BE49-F238E27FC236}">
                <a16:creationId xmlns:a16="http://schemas.microsoft.com/office/drawing/2014/main" id="{15917B1A-210E-3DAA-42E9-E9C34CB802EC}"/>
              </a:ext>
            </a:extLst>
          </p:cNvPr>
          <p:cNvPicPr>
            <a:picLocks noChangeAspect="1"/>
          </p:cNvPicPr>
          <p:nvPr/>
        </p:nvPicPr>
        <p:blipFill>
          <a:blip r:embed="rId2"/>
          <a:stretch>
            <a:fillRect/>
          </a:stretch>
        </p:blipFill>
        <p:spPr>
          <a:xfrm>
            <a:off x="-1" y="0"/>
            <a:ext cx="12883719" cy="6858000"/>
          </a:xfrm>
          <a:prstGeom prst="rect">
            <a:avLst/>
          </a:prstGeom>
        </p:spPr>
      </p:pic>
      <p:sp>
        <p:nvSpPr>
          <p:cNvPr id="2" name="TextBox 1">
            <a:extLst>
              <a:ext uri="{FF2B5EF4-FFF2-40B4-BE49-F238E27FC236}">
                <a16:creationId xmlns:a16="http://schemas.microsoft.com/office/drawing/2014/main" id="{D1C0BB30-7D62-DAE0-9FC4-C37788B41B91}"/>
              </a:ext>
            </a:extLst>
          </p:cNvPr>
          <p:cNvSpPr txBox="1"/>
          <p:nvPr/>
        </p:nvSpPr>
        <p:spPr>
          <a:xfrm>
            <a:off x="237619" y="265388"/>
            <a:ext cx="4122103" cy="584775"/>
          </a:xfrm>
          <a:prstGeom prst="rect">
            <a:avLst/>
          </a:prstGeom>
          <a:noFill/>
        </p:spPr>
        <p:txBody>
          <a:bodyPr wrap="square" rtlCol="0">
            <a:spAutoFit/>
          </a:bodyPr>
          <a:lstStyle/>
          <a:p>
            <a:r>
              <a:rPr lang="hi-IN" sz="32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1:35-37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22644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43 </a:t>
            </a:r>
            <a:r>
              <a:rPr lang="hi-IN" sz="4000" dirty="0"/>
              <a:t>अर्को दिन गालील जान येशूले निश्चय गर्नुभयो। येशूले फिलिपलाई भेटनुभयो र भन्नुभयो “मलाई पछ्याउ।” </a:t>
            </a:r>
            <a:endParaRPr lang="en-US" sz="7200" b="0" i="0" dirty="0">
              <a:solidFill>
                <a:srgbClr val="121212"/>
              </a:solidFill>
              <a:effectLst/>
              <a:latin typeface="Arial" panose="020B0604020202020204" pitchFamily="34" charset="0"/>
            </a:endParaRPr>
          </a:p>
        </p:txBody>
      </p:sp>
      <p:sp>
        <p:nvSpPr>
          <p:cNvPr id="2" name="TextBox 1">
            <a:extLst>
              <a:ext uri="{FF2B5EF4-FFF2-40B4-BE49-F238E27FC236}">
                <a16:creationId xmlns:a16="http://schemas.microsoft.com/office/drawing/2014/main" id="{84E7ED81-E26E-3493-551F-5919C7AC32E2}"/>
              </a:ext>
            </a:extLst>
          </p:cNvPr>
          <p:cNvSpPr txBox="1"/>
          <p:nvPr/>
        </p:nvSpPr>
        <p:spPr>
          <a:xfrm>
            <a:off x="6096000" y="166254"/>
            <a:ext cx="6096000" cy="6558101"/>
          </a:xfrm>
          <a:prstGeom prst="rect">
            <a:avLst/>
          </a:prstGeom>
          <a:noFill/>
        </p:spPr>
        <p:txBody>
          <a:bodyPr wrap="square" rtlCol="0">
            <a:noAutofit/>
          </a:bodyPr>
          <a:lstStyle/>
          <a:p>
            <a:endParaRPr lang="hi-IN" sz="3600" dirty="0"/>
          </a:p>
        </p:txBody>
      </p:sp>
      <p:pic>
        <p:nvPicPr>
          <p:cNvPr id="24" name="Audio 23">
            <a:hlinkClick r:id="" action="ppaction://media"/>
            <a:extLst>
              <a:ext uri="{FF2B5EF4-FFF2-40B4-BE49-F238E27FC236}">
                <a16:creationId xmlns:a16="http://schemas.microsoft.com/office/drawing/2014/main" id="{8A8B12C7-323D-293A-ACE7-F3173F8B972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676245138"/>
      </p:ext>
    </p:extLst>
  </p:cSld>
  <p:clrMapOvr>
    <a:masterClrMapping/>
  </p:clrMapOvr>
  <mc:AlternateContent xmlns:mc="http://schemas.openxmlformats.org/markup-compatibility/2006" xmlns:p14="http://schemas.microsoft.com/office/powerpoint/2010/main">
    <mc:Choice Requires="p14">
      <p:transition spd="slow" p14:dur="2000" advTm="9503"/>
    </mc:Choice>
    <mc:Fallback xmlns="">
      <p:transition spd="slow" advTm="95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343D3832-4DA1-6A6E-B0AA-4C22F1920285}"/>
              </a:ext>
            </a:extLst>
          </p:cNvPr>
          <p:cNvPicPr>
            <a:picLocks noChangeAspect="1"/>
          </p:cNvPicPr>
          <p:nvPr/>
        </p:nvPicPr>
        <p:blipFill rotWithShape="1">
          <a:blip r:embed="rId2"/>
          <a:srcRect l="3915" r="2289" b="-1"/>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6875C02D-BECC-5616-426F-D696C1562ECA}"/>
              </a:ext>
            </a:extLst>
          </p:cNvPr>
          <p:cNvSpPr txBox="1"/>
          <p:nvPr/>
        </p:nvSpPr>
        <p:spPr>
          <a:xfrm>
            <a:off x="237619" y="265388"/>
            <a:ext cx="4122103" cy="584775"/>
          </a:xfrm>
          <a:prstGeom prst="rect">
            <a:avLst/>
          </a:prstGeom>
          <a:noFill/>
        </p:spPr>
        <p:txBody>
          <a:bodyPr wrap="square" rtlCol="0">
            <a:spAutoFit/>
          </a:bodyPr>
          <a:lstStyle/>
          <a:p>
            <a:r>
              <a:rPr lang="hi-IN" sz="32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1:</a:t>
            </a:r>
            <a:r>
              <a:rPr lang="en-US" sz="2800" b="0" i="0" u="none" strike="noStrike" baseline="0" dirty="0">
                <a:solidFill>
                  <a:schemeClr val="bg1"/>
                </a:solidFill>
                <a:latin typeface="Mangal" panose="02040503050203030202" pitchFamily="18" charset="0"/>
                <a:cs typeface="Mangal" panose="02040503050203030202" pitchFamily="18" charset="0"/>
              </a:rPr>
              <a:t>43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802283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3600" b="1" dirty="0"/>
              <a:t>45 </a:t>
            </a:r>
            <a:r>
              <a:rPr lang="hi-IN" sz="3600" dirty="0"/>
              <a:t>फिलिपले नथानेललाई भेट्टाए र भने, “मोशाले व्यवस्थामा के लेख्नु भएको थियो सम्झ। मोशाले एकजना मानिस आइरहेछ भनी लेख्नु भएको थियो जो आइरहेको छ। अगमवक्ताहरूले पनि उहाँको विषयमा लेख्नु भएको थियो। हामीले उहाँलाई नै पायौं। उहाँको नाउँ येशू हो, योसेफका पुत्र। उहाँ नासरतका हुनुहुन्छ।”</a:t>
            </a:r>
            <a:endParaRPr lang="en-ZA" sz="3200" dirty="0"/>
          </a:p>
        </p:txBody>
      </p:sp>
      <p:sp>
        <p:nvSpPr>
          <p:cNvPr id="3" name="TextBox 2">
            <a:extLst>
              <a:ext uri="{FF2B5EF4-FFF2-40B4-BE49-F238E27FC236}">
                <a16:creationId xmlns:a16="http://schemas.microsoft.com/office/drawing/2014/main" id="{BCBCD4D5-E5A7-98A9-A7A6-396285DB01A2}"/>
              </a:ext>
            </a:extLst>
          </p:cNvPr>
          <p:cNvSpPr txBox="1"/>
          <p:nvPr/>
        </p:nvSpPr>
        <p:spPr>
          <a:xfrm>
            <a:off x="6096000" y="166254"/>
            <a:ext cx="6096000" cy="6558101"/>
          </a:xfrm>
          <a:prstGeom prst="rect">
            <a:avLst/>
          </a:prstGeom>
          <a:noFill/>
        </p:spPr>
        <p:txBody>
          <a:bodyPr wrap="square" rtlCol="0">
            <a:noAutofit/>
          </a:bodyPr>
          <a:lstStyle/>
          <a:p>
            <a:endParaRPr lang="hi-IN" sz="3200" dirty="0"/>
          </a:p>
        </p:txBody>
      </p:sp>
      <p:pic>
        <p:nvPicPr>
          <p:cNvPr id="16" name="Audio 15">
            <a:hlinkClick r:id="" action="ppaction://media"/>
            <a:extLst>
              <a:ext uri="{FF2B5EF4-FFF2-40B4-BE49-F238E27FC236}">
                <a16:creationId xmlns:a16="http://schemas.microsoft.com/office/drawing/2014/main" id="{7448E177-CE4A-848F-A300-C23D1C20D01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095902142"/>
      </p:ext>
    </p:extLst>
  </p:cSld>
  <p:clrMapOvr>
    <a:masterClrMapping/>
  </p:clrMapOvr>
  <mc:AlternateContent xmlns:mc="http://schemas.openxmlformats.org/markup-compatibility/2006" xmlns:p14="http://schemas.microsoft.com/office/powerpoint/2010/main">
    <mc:Choice Requires="p14">
      <p:transition spd="slow" p14:dur="2000" advTm="14160"/>
    </mc:Choice>
    <mc:Fallback xmlns="">
      <p:transition spd="slow" advTm="141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624</TotalTime>
  <Words>544</Words>
  <Application>Microsoft Office PowerPoint</Application>
  <PresentationFormat>Widescreen</PresentationFormat>
  <Paragraphs>40</Paragraphs>
  <Slides>20</Slides>
  <Notes>1</Notes>
  <HiddenSlides>0</HiddenSlides>
  <MMClips>10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20</vt:i4>
      </vt:variant>
    </vt:vector>
  </HeadingPairs>
  <TitlesOfParts>
    <vt:vector size="32" baseType="lpstr">
      <vt:lpstr>Aptos</vt:lpstr>
      <vt:lpstr>Arial</vt:lpstr>
      <vt:lpstr>ArialMT</vt:lpstr>
      <vt:lpstr>Calibri</vt:lpstr>
      <vt:lpstr>Calibri Light</vt:lpstr>
      <vt:lpstr>Inter</vt:lpstr>
      <vt:lpstr>Mangal</vt:lpstr>
      <vt:lpstr>PT Serif</vt:lpstr>
      <vt:lpstr>Symbol</vt:lpstr>
      <vt:lpstr>TimesNewRomanPS-BoldMT</vt:lpstr>
      <vt:lpstr>TimesNewRomanPSMT</vt:lpstr>
      <vt:lpstr>Office Theme</vt:lpstr>
      <vt:lpstr>33-2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63</cp:revision>
  <dcterms:created xsi:type="dcterms:W3CDTF">2021-07-20T09:23:46Z</dcterms:created>
  <dcterms:modified xsi:type="dcterms:W3CDTF">2026-07-16T10:20:57Z</dcterms:modified>
</cp:coreProperties>
</file>