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68" r:id="rId2"/>
    <p:sldId id="439" r:id="rId3"/>
    <p:sldId id="440" r:id="rId4"/>
    <p:sldId id="441" r:id="rId5"/>
    <p:sldId id="442" r:id="rId6"/>
    <p:sldId id="443" r:id="rId7"/>
    <p:sldId id="444" r:id="rId8"/>
    <p:sldId id="445" r:id="rId9"/>
    <p:sldId id="446" r:id="rId10"/>
    <p:sldId id="447" r:id="rId11"/>
    <p:sldId id="448" r:id="rId12"/>
    <p:sldId id="449" r:id="rId13"/>
    <p:sldId id="450" r:id="rId14"/>
    <p:sldId id="451" r:id="rId15"/>
    <p:sldId id="452" r:id="rId16"/>
    <p:sldId id="453" r:id="rId17"/>
    <p:sldId id="454" r:id="rId18"/>
    <p:sldId id="455" r:id="rId19"/>
    <p:sldId id="456" r:id="rId20"/>
    <p:sldId id="457" r:id="rId21"/>
    <p:sldId id="458" r:id="rId22"/>
    <p:sldId id="459" r:id="rId23"/>
    <p:sldId id="460" r:id="rId24"/>
    <p:sldId id="46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B68137-8896-4941-B1FC-AA7DF144DF8E}" v="1" dt="2026-07-16T10:21:05.3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83852" autoAdjust="0"/>
  </p:normalViewPr>
  <p:slideViewPr>
    <p:cSldViewPr snapToGrid="0">
      <p:cViewPr varScale="1">
        <p:scale>
          <a:sx n="116" d="100"/>
          <a:sy n="116" d="100"/>
        </p:scale>
        <p:origin x="102" y="12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custSel modSld">
      <pc:chgData name="Alfred Smith" userId="3c60a3631c0db8ad" providerId="LiveId" clId="{0761BD21-EAD3-491D-B74D-BFB938B236DA}" dt="2026-07-16T10:21:05.348" v="139"/>
      <pc:docMkLst>
        <pc:docMk/>
      </pc:docMkLst>
      <pc:sldChg chg="addSp delSp modSp mod modNotesTx">
        <pc:chgData name="Alfred Smith" userId="3c60a3631c0db8ad" providerId="LiveId" clId="{0761BD21-EAD3-491D-B74D-BFB938B236DA}" dt="2026-07-16T10:21:05.348" v="139"/>
        <pc:sldMkLst>
          <pc:docMk/>
          <pc:sldMk cId="3991248960" sldId="468"/>
        </pc:sldMkLst>
        <pc:spChg chg="mod">
          <ac:chgData name="Alfred Smith" userId="3c60a3631c0db8ad" providerId="LiveId" clId="{0761BD21-EAD3-491D-B74D-BFB938B236DA}" dt="2026-07-16T10:21:05.348" v="139"/>
          <ac:spMkLst>
            <pc:docMk/>
            <pc:sldMk cId="3991248960" sldId="468"/>
            <ac:spMk id="3" creationId="{1EFC7734-7D69-5D89-89BF-3E4AF88C795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A3CB7-A8E8-4A19-9B3E-857F154853BB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9EA38-4D76-40A4-8BB2-065CF2B5E7C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41248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A9EA38-4D76-40A4-8BB2-065CF2B5E7C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31651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E42B0-FF50-4A6E-A71C-BDFED7F106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D5AFF-8721-4F40-88BA-702D41B6F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4C033-4CED-469C-AEAF-6052C7348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3572F-9CFD-4672-AE80-2E1559E6D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C82F7B-F678-42FD-9967-721E119BF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571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BB6C-58C5-4513-A5B0-AFFBE0D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902623-6725-49C5-B460-14EE205DF4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5A2F-108C-48F6-805D-CCCD3C33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51189-CF74-4B65-B2A5-CC59A652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46B09-E74C-4541-8352-0ABD6F6E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805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45ABB8-7659-4EC4-ACA7-70A558C99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3732C2-60E1-40DD-B851-AEDAC4ABC8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7BD455-0EE1-4F07-AC30-246BE0116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1D951-E211-4102-926F-6CCDD0493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DDD463-F506-4799-A652-0B6A2F08D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0669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A818-136E-4E59-9DD4-D044187CE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31CA4-335D-4460-8182-988731D70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34757-9D4A-4072-A40C-9D62DF831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E666-CDF4-4A08-9695-A3A57F7FD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04CF8-82FC-421C-9EB4-BD938B1B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742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4124A-FC8A-4937-9D32-6CA2234F9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BAE621-9894-4189-A2AF-483D90FD6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05A37-4A04-45BC-922F-4A8359D0A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85E90-D6B6-48A6-A9C7-8F41E555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4B942-B1EA-4235-B987-754686640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818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A4529-F118-42EB-A76C-0A3A03994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91E90-A160-4045-B970-0E29EC8359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353BA-9101-4F63-B764-3FCABF6E4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5B395-9F8D-4A03-BEEF-E85F76DD5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666-4041-4F19-9CA6-154C91657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268F-986E-438F-A1C7-1818C6F1D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40372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B77E-7AAA-4660-9540-B668C5F24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986752-03CE-407C-B6EB-C189A8B33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49EC11-EA40-4CD7-B9A5-2830A19BC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0AD5B1-BA6A-4F66-AB7E-B1424C58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776F62-7564-4DF3-ACAE-BA452FA4CB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34D469-DF78-4F4A-B133-F4A812B00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3A667-3E49-424C-8839-40A50C278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F7DCEF-7640-475A-9D36-B2DFDA33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555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71B33-521A-4495-8400-CDC2BDE0F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68A531-7546-4FD0-B96A-68CFD0C2C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9FE2CE-98DB-4C1B-87F9-62ED3180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BF449F-AC33-4661-AA9C-A1E6D7CFD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4431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DA49FB-1E64-4252-971F-DF4D0ED8E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70A964-3812-4E07-9ACE-1489452F9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3D1B2-9743-406E-9C9E-E5B9C20E2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7525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4E2F-9150-4B05-8B7C-BB4D2E7FA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DA75E-A751-429C-BBFD-E72098803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822CE-4FF8-4A3E-A39E-7AC52CC4A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1E75B9-7711-443D-9870-674B7CFEF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8B54D7-61B7-41B9-AE3D-2E0357BD4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F0C076-776D-4F1E-AF76-53579E8F2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794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6C7D6-C6B7-413E-9F39-F1207A57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CD5700-1F3D-4AE5-BF5A-4E8DFDB240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7E00-0330-49AC-87E2-D338BEF99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47840-4566-4A82-BF9D-14E1A5971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10FB84-6388-4E92-9BD1-288F6096A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C338F-AABD-437B-AE4C-34FAAFE56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404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448B6D-30AB-491A-9D94-607CC8A90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DAFEF-3258-4976-99FB-69489E8DB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EE8D0C-7010-42BE-9CB8-60CB8433C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EA987-61D7-477D-ABC6-2FD53F975CC1}" type="datetimeFigureOut">
              <a:rPr lang="en-ZA" smtClean="0"/>
              <a:t>2026/07/16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FFA18-6C56-422B-93BC-DDBC96786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5F860-4FBA-44AC-AE71-BF62D5015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7C3DC-92BB-4BD0-86AA-FA3285AE52B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0361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4B7AC-9EF7-6509-D445-CC3067E20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33-3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FC7734-7D69-5D89-89BF-3E4AF88C7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EFD745B-4C80-F082-FF43-E451B78FA3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9124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0"/>
    </mc:Choice>
    <mc:Fallback xmlns="">
      <p:transition spd="slow" advTm="28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E90788-167B-A03B-BCC8-71CF2E130D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9141E1-6573-4F6A-2C21-9B37748B838C}"/>
              </a:ext>
            </a:extLst>
          </p:cNvPr>
          <p:cNvSpPr txBox="1"/>
          <p:nvPr/>
        </p:nvSpPr>
        <p:spPr>
          <a:xfrm>
            <a:off x="435380" y="339173"/>
            <a:ext cx="392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5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7281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6 </a:t>
            </a:r>
            <a:r>
              <a:rPr lang="hi-IN" sz="4000" dirty="0"/>
              <a:t>त्यहाँ ढुंगाका ठूल-ठूला छ वटा पानीका घ्याम्पाहरू थिए। यहूदीहरूले आफ्ना शुद्धी धर्मानुष्ठानमा ती पानीका घ्याम्पाहरू चलाउने गर्दथे। प्रत्येक घ्याम्पाहरू बीस अथवा तीस गेलेन परिमा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AD6EC1-74D1-E171-6718-40331B89AB8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0FBF69A-783E-486A-2B7E-22A00BE8C3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4366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82"/>
    </mc:Choice>
    <mc:Fallback xmlns="">
      <p:transition spd="slow" advTm="104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4A22AF-56F7-80D3-CB37-284BB7E329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65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3BBC5C-195C-36BC-BF7B-F9EAC76635C8}"/>
              </a:ext>
            </a:extLst>
          </p:cNvPr>
          <p:cNvSpPr txBox="1"/>
          <p:nvPr/>
        </p:nvSpPr>
        <p:spPr>
          <a:xfrm>
            <a:off x="435380" y="339173"/>
            <a:ext cx="392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486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7 </a:t>
            </a:r>
            <a:r>
              <a:rPr lang="hi-IN" sz="4000" dirty="0"/>
              <a:t>येशूले नोकरहरूलाई भन्नुभयो, “घ्याम्पाहरू पानीले भर।” तब नोकरहरूले मुखसम्मै घ्याम्पाहरूमा पानी भरिदिए।</a:t>
            </a:r>
            <a:endParaRPr lang="en-US" sz="72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DA454F-26FB-00E4-363F-8C9A2BD9071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4E5FAEFB-517D-92A8-E561-6B3A077E06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3805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13"/>
    </mc:Choice>
    <mc:Fallback xmlns="">
      <p:transition spd="slow" advTm="102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E4E3C5-373F-3C46-8651-05640C60EC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03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04EB2A-2405-CB98-C601-E7BF70B67DC9}"/>
              </a:ext>
            </a:extLst>
          </p:cNvPr>
          <p:cNvSpPr txBox="1"/>
          <p:nvPr/>
        </p:nvSpPr>
        <p:spPr>
          <a:xfrm>
            <a:off x="435380" y="339173"/>
            <a:ext cx="392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340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8 </a:t>
            </a:r>
            <a:r>
              <a:rPr lang="hi-IN" sz="4000" dirty="0"/>
              <a:t>तब येशूले नोकरहरूलाई भन्नुभयो, “अब केही पानी घ्याम्पाबाट निकाल र लगेर समारोहका अध्यक्षक कहाँ पुर्याऊ।” तिनीहरूले त्यसै गरे।</a:t>
            </a:r>
            <a:endParaRPr lang="en-US" sz="8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1121C0-765C-94C2-F80A-57A2EBBA784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4000" dirty="0"/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084156D1-3273-6C0B-694E-9D89021B44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02949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21"/>
    </mc:Choice>
    <mc:Fallback xmlns="">
      <p:transition spd="slow" advTm="9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01A6D1-FB8E-BB06-0591-B46CC89F12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6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D80596-35D0-1D50-8627-E92FCBFD7DC8}"/>
              </a:ext>
            </a:extLst>
          </p:cNvPr>
          <p:cNvSpPr txBox="1"/>
          <p:nvPr/>
        </p:nvSpPr>
        <p:spPr>
          <a:xfrm>
            <a:off x="435380" y="339173"/>
            <a:ext cx="392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34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82296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9 </a:t>
            </a:r>
            <a:r>
              <a:rPr lang="hi-IN" sz="4000" dirty="0"/>
              <a:t>विवाह समारोहका मुखियाले चाखे, पानी दाखरस भइसकेको थियो। दाखरस कहाँबाट आयो तिनलाई थाहा भएन। तर यो विषय नोकरहरालाई मात्र थाहा थियो जसले पानी ल्याएका थिए। तब मुखियाले बेहुलालाई बो 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1B4B1A-3795-CD6F-A4BB-F2220E7805F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06E6B506-1E99-9B18-0511-D12ECE0C22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1156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00"/>
    </mc:Choice>
    <mc:Fallback xmlns="">
      <p:transition spd="slow" advTm="17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FD7AA5-E841-B41F-6959-D5689217C1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67E539-E8D0-E21B-3D64-273365FFFCAD}"/>
              </a:ext>
            </a:extLst>
          </p:cNvPr>
          <p:cNvSpPr txBox="1"/>
          <p:nvPr/>
        </p:nvSpPr>
        <p:spPr>
          <a:xfrm>
            <a:off x="435380" y="339173"/>
            <a:ext cx="392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939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10 </a:t>
            </a:r>
            <a:r>
              <a:rPr lang="hi-IN" sz="4000" dirty="0"/>
              <a:t>उनले बेहुलालाई भने, “मानिसहरूले पहिले राम्रो दाखरस संधैं बाँडछन्। पछि पाहुनाहरू गएपछि अलिक सस्तो दाखरस बाँडन थाल्दछन्। तर तिमीले अहिलेसम्म राम्रो दाखरस जोगाएर राखेका रहेछौ।”</a:t>
            </a:r>
            <a:endParaRPr lang="en-ZA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A0CA9D-1A51-4FB4-1C4D-AFC46CC8A24C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EEF6024F-E933-BD0F-DD8D-E6A3A06DD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969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99"/>
    </mc:Choice>
    <mc:Fallback xmlns="">
      <p:transition spd="slow" advTm="16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3B06F6-6EAA-505C-4103-CBDAF81F3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7155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75B17E-FD7F-E5D1-0595-8E309CDB2030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BF26CF-70A5-798C-8D0C-2D8A599677BB}"/>
              </a:ext>
            </a:extLst>
          </p:cNvPr>
          <p:cNvSpPr txBox="1"/>
          <p:nvPr/>
        </p:nvSpPr>
        <p:spPr>
          <a:xfrm>
            <a:off x="268789" y="342153"/>
            <a:ext cx="6589211" cy="2844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buNone/>
            </a:pPr>
            <a:r>
              <a:rPr lang="hi-IN" sz="6000" dirty="0">
                <a:solidFill>
                  <a:schemeClr val="bg1"/>
                </a:solidFill>
                <a:latin typeface="Inter"/>
              </a:rPr>
              <a:t>काना नगरमा </a:t>
            </a:r>
            <a:endParaRPr lang="en-US" sz="6000" dirty="0">
              <a:solidFill>
                <a:schemeClr val="bg1"/>
              </a:solidFill>
              <a:latin typeface="Inter"/>
            </a:endParaRPr>
          </a:p>
          <a:p>
            <a:pPr>
              <a:buNone/>
            </a:pPr>
            <a:r>
              <a:rPr lang="hi-IN" sz="6000" dirty="0">
                <a:solidFill>
                  <a:schemeClr val="bg1"/>
                </a:solidFill>
                <a:latin typeface="Inter"/>
              </a:rPr>
              <a:t>विवा</a:t>
            </a:r>
            <a:r>
              <a:rPr lang="en-US" sz="6000" dirty="0">
                <a:solidFill>
                  <a:schemeClr val="bg1"/>
                </a:solidFill>
                <a:latin typeface="Inter"/>
              </a:rPr>
              <a:t> </a:t>
            </a:r>
            <a:r>
              <a:rPr lang="hi-IN" sz="6000" dirty="0">
                <a:solidFill>
                  <a:schemeClr val="bg1"/>
                </a:solidFill>
                <a:latin typeface="Inter"/>
              </a:rPr>
              <a:t>-उत्‍सव</a:t>
            </a:r>
            <a:r>
              <a:rPr lang="en-US" sz="6000" dirty="0">
                <a:solidFill>
                  <a:schemeClr val="bg1"/>
                </a:solidFill>
                <a:latin typeface="Inter"/>
              </a:rPr>
              <a:t> </a:t>
            </a:r>
          </a:p>
          <a:p>
            <a:pPr>
              <a:buNone/>
            </a:pPr>
            <a:r>
              <a:rPr lang="hi-IN" sz="6000" cap="all" dirty="0">
                <a:solidFill>
                  <a:schemeClr val="bg1"/>
                </a:solidFill>
                <a:latin typeface="ArialMT"/>
              </a:rPr>
              <a:t>यूहन्‍ना</a:t>
            </a:r>
            <a:r>
              <a:rPr lang="en-US" sz="6000" dirty="0">
                <a:solidFill>
                  <a:schemeClr val="bg1"/>
                </a:solidFill>
                <a:latin typeface="TimesNewRomanPSMT"/>
              </a:rPr>
              <a:t> 2:1-12</a:t>
            </a:r>
            <a:endParaRPr lang="en-ZA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2218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9E3B17-8E7E-4338-ED83-857A367C32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08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62E657-7218-75DA-73F5-71412A197247}"/>
              </a:ext>
            </a:extLst>
          </p:cNvPr>
          <p:cNvSpPr txBox="1"/>
          <p:nvPr/>
        </p:nvSpPr>
        <p:spPr>
          <a:xfrm>
            <a:off x="435380" y="5694944"/>
            <a:ext cx="392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424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11 </a:t>
            </a:r>
            <a:r>
              <a:rPr lang="hi-IN" sz="4000" dirty="0"/>
              <a:t>येशूले सर्वप्रथम गालीलको काना शहरमा गर्नु भएको चमत्कार यही थियो। येशूले आफ्नो महानता देखाउनु भयो। अनि उहाँका चेलाहरूले उहाँमाथि विश्वास गरे।</a:t>
            </a:r>
            <a:endParaRPr lang="en-ZA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B7C2-C896-438B-7B07-2B45474A6B08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34" name="Audio 33">
            <a:hlinkClick r:id="" action="ppaction://media"/>
            <a:extLst>
              <a:ext uri="{FF2B5EF4-FFF2-40B4-BE49-F238E27FC236}">
                <a16:creationId xmlns:a16="http://schemas.microsoft.com/office/drawing/2014/main" id="{FC24A19D-4A5A-57CE-C366-8687724530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78998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69"/>
    </mc:Choice>
    <mc:Fallback xmlns="">
      <p:transition spd="slow" advTm="127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9A8242-C1B2-ABD5-A11F-D5DE964A21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CCBD00-A878-418E-EEC6-AF818B80A7C4}"/>
              </a:ext>
            </a:extLst>
          </p:cNvPr>
          <p:cNvSpPr txBox="1"/>
          <p:nvPr/>
        </p:nvSpPr>
        <p:spPr>
          <a:xfrm>
            <a:off x="435380" y="339173"/>
            <a:ext cx="392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14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12 </a:t>
            </a:r>
            <a:r>
              <a:rPr lang="hi-IN" sz="4000" dirty="0"/>
              <a:t>त्यसपछि येशू कफर्नहुम शहर तर्फ जानु भयो। उहाँकी आमा, भाइहरू अनि चेलाहरू उहाँसंगै गए। तिनहरू केही दिनको लागि मात्र कफर्नहुममा बास बसे।</a:t>
            </a:r>
            <a:endParaRPr lang="en-ZA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A046F8-1FA6-C0D1-9F40-536BC85A0A0B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buNone/>
            </a:pPr>
            <a:endParaRPr lang="hi-IN" sz="3600" dirty="0"/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4F114522-4E1C-EF96-5885-105961F694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9143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67"/>
    </mc:Choice>
    <mc:Fallback xmlns="">
      <p:transition spd="slow" advTm="11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3B06F6-6EAA-505C-4103-CBDAF81F3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7155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7928343-F9F9-056D-D583-FC3A420F518D}"/>
              </a:ext>
            </a:extLst>
          </p:cNvPr>
          <p:cNvSpPr txBox="1"/>
          <p:nvPr/>
        </p:nvSpPr>
        <p:spPr>
          <a:xfrm>
            <a:off x="435380" y="339173"/>
            <a:ext cx="392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082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buNone/>
            </a:pPr>
            <a:r>
              <a:rPr lang="hi-IN" sz="6000">
                <a:solidFill>
                  <a:srgbClr val="121212"/>
                </a:solidFill>
                <a:latin typeface="Inter"/>
              </a:rPr>
              <a:t>काना नगरमा विवा</a:t>
            </a:r>
            <a:r>
              <a:rPr lang="en-US" sz="6000">
                <a:solidFill>
                  <a:srgbClr val="121212"/>
                </a:solidFill>
                <a:latin typeface="Inter"/>
              </a:rPr>
              <a:t> </a:t>
            </a:r>
            <a:r>
              <a:rPr lang="hi-IN" sz="6000">
                <a:solidFill>
                  <a:srgbClr val="121212"/>
                </a:solidFill>
                <a:latin typeface="Inter"/>
              </a:rPr>
              <a:t>-उत्‍सव</a:t>
            </a:r>
            <a:r>
              <a:rPr lang="en-US" sz="6000">
                <a:solidFill>
                  <a:srgbClr val="121212"/>
                </a:solidFill>
                <a:latin typeface="Inter"/>
              </a:rPr>
              <a:t> </a:t>
            </a:r>
          </a:p>
          <a:p>
            <a:pPr algn="ctr">
              <a:buNone/>
            </a:pPr>
            <a:r>
              <a:rPr lang="hi-IN" sz="6000" cap="all">
                <a:solidFill>
                  <a:srgbClr val="121212"/>
                </a:solidFill>
                <a:latin typeface="ArialMT"/>
              </a:rPr>
              <a:t>यूहन्‍ना</a:t>
            </a:r>
            <a:r>
              <a:rPr lang="en-US" sz="6000">
                <a:latin typeface="TimesNewRomanPSMT"/>
              </a:rPr>
              <a:t> 2:1-12</a:t>
            </a:r>
            <a:endParaRPr lang="en-ZA" sz="6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E9E8D0-C2F8-9328-0304-BC0B283E5330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buNone/>
            </a:pPr>
            <a:endParaRPr lang="en-ZA" sz="4800" dirty="0"/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47BA57A9-E102-9EE9-524F-C00315AE57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2386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11"/>
    </mc:Choice>
    <mc:Fallback xmlns="">
      <p:transition spd="slow" advTm="3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20FBE1-A7D7-432D-AF21-4A06F1D0A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1999" cy="71551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0989BF-A275-5BA6-47C6-24592E4E3FCE}"/>
              </a:ext>
            </a:extLst>
          </p:cNvPr>
          <p:cNvSpPr txBox="1"/>
          <p:nvPr/>
        </p:nvSpPr>
        <p:spPr>
          <a:xfrm>
            <a:off x="268789" y="342153"/>
            <a:ext cx="6589211" cy="28448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buNone/>
            </a:pPr>
            <a:r>
              <a:rPr lang="hi-IN" sz="6000" dirty="0">
                <a:solidFill>
                  <a:schemeClr val="bg1"/>
                </a:solidFill>
                <a:latin typeface="Inter"/>
              </a:rPr>
              <a:t>काना नगरमा </a:t>
            </a:r>
            <a:endParaRPr lang="en-US" sz="6000" dirty="0">
              <a:solidFill>
                <a:schemeClr val="bg1"/>
              </a:solidFill>
              <a:latin typeface="Inter"/>
            </a:endParaRPr>
          </a:p>
          <a:p>
            <a:pPr>
              <a:buNone/>
            </a:pPr>
            <a:r>
              <a:rPr lang="hi-IN" sz="6000" dirty="0">
                <a:solidFill>
                  <a:schemeClr val="bg1"/>
                </a:solidFill>
                <a:latin typeface="Inter"/>
              </a:rPr>
              <a:t>विवा</a:t>
            </a:r>
            <a:r>
              <a:rPr lang="en-US" sz="6000" dirty="0">
                <a:solidFill>
                  <a:schemeClr val="bg1"/>
                </a:solidFill>
                <a:latin typeface="Inter"/>
              </a:rPr>
              <a:t> </a:t>
            </a:r>
            <a:r>
              <a:rPr lang="hi-IN" sz="6000" dirty="0">
                <a:solidFill>
                  <a:schemeClr val="bg1"/>
                </a:solidFill>
                <a:latin typeface="Inter"/>
              </a:rPr>
              <a:t>-उत्‍सव</a:t>
            </a:r>
            <a:r>
              <a:rPr lang="en-US" sz="6000" dirty="0">
                <a:solidFill>
                  <a:schemeClr val="bg1"/>
                </a:solidFill>
                <a:latin typeface="Inter"/>
              </a:rPr>
              <a:t> </a:t>
            </a:r>
          </a:p>
          <a:p>
            <a:pPr>
              <a:buNone/>
            </a:pPr>
            <a:r>
              <a:rPr lang="hi-IN" sz="6000" cap="all" dirty="0">
                <a:solidFill>
                  <a:schemeClr val="bg1"/>
                </a:solidFill>
                <a:latin typeface="ArialMT"/>
              </a:rPr>
              <a:t>यूहन्‍ना</a:t>
            </a:r>
            <a:r>
              <a:rPr lang="en-US" sz="6000" dirty="0">
                <a:solidFill>
                  <a:schemeClr val="bg1"/>
                </a:solidFill>
                <a:latin typeface="TimesNewRomanPSMT"/>
              </a:rPr>
              <a:t> 2:1-12</a:t>
            </a:r>
            <a:endParaRPr lang="en-ZA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245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यूहन्ना 2:1</a:t>
            </a:r>
            <a:r>
              <a:rPr lang="en-GB" sz="4000" dirty="0"/>
              <a:t> </a:t>
            </a:r>
            <a:r>
              <a:rPr lang="hi-IN" sz="4000" dirty="0"/>
              <a:t>दुइदिन पश्चात् गालीलको काना भन्ने शहरमा विवाह समारोह भइरहेको थियो। येशूकी आमा त्यहाँ हुनुहुन्थयो। </a:t>
            </a:r>
            <a:r>
              <a:rPr lang="hi-IN" sz="4000" b="1" dirty="0"/>
              <a:t>2 </a:t>
            </a:r>
            <a:r>
              <a:rPr lang="hi-IN" sz="4000" dirty="0"/>
              <a:t>येशू अनि उहाँका चेलाहरूलाई पनि त्यहाँ निम्तिाइएको थियो। 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43D695-5A7F-058A-C898-F345C2F63BCD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B7E47192-1844-038A-0D8B-BDAFF9B196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022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40"/>
    </mc:Choice>
    <mc:Fallback xmlns="">
      <p:transition spd="slow" advTm="11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610457-E8D2-3851-9F04-AF9DA1A11C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8DCB41-BCF6-CF33-8EDF-21B4D289CED5}"/>
              </a:ext>
            </a:extLst>
          </p:cNvPr>
          <p:cNvSpPr txBox="1"/>
          <p:nvPr/>
        </p:nvSpPr>
        <p:spPr>
          <a:xfrm>
            <a:off x="435380" y="5776587"/>
            <a:ext cx="392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,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90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3 </a:t>
            </a:r>
            <a:r>
              <a:rPr lang="hi-IN" sz="4000" dirty="0"/>
              <a:t>विवाह समारोहमा प्रशस्त दाखरस थिएन। दाखरस जति सकिसके पछि येशूकी आमाले उहाँलाई भनिन् “तिनीहरूसंग अरु दाखरस छैन।” </a:t>
            </a:r>
            <a:r>
              <a:rPr lang="hi-IN" sz="4000" b="1" dirty="0"/>
              <a:t>4 </a:t>
            </a:r>
            <a:r>
              <a:rPr lang="hi-IN" sz="4000" dirty="0"/>
              <a:t>येशूले उत्तर दिनुभयो, “प्रिय नारी, मैले के गर्नु पर्छ, मलाई नभन मेरो समय अझ आई सकेको छैन।”</a:t>
            </a:r>
            <a:endParaRPr lang="hi-IN" sz="72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445438-64E5-C109-5C02-9602B5C075D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>
              <a:solidFill>
                <a:srgbClr val="121212"/>
              </a:solidFill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00D55B1-DE51-7F69-62BC-D4658E1406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186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57"/>
    </mc:Choice>
    <mc:Fallback xmlns="">
      <p:transition spd="slow" advTm="16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C064E-628E-47C0-A712-DB178FE9901E}"/>
              </a:ext>
            </a:extLst>
          </p:cNvPr>
          <p:cNvSpPr txBox="1"/>
          <p:nvPr/>
        </p:nvSpPr>
        <p:spPr>
          <a:xfrm>
            <a:off x="6216870" y="0"/>
            <a:ext cx="5975129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ZA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622AE1-6F9B-AF0B-411C-5D47FA231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3D679F-010C-7CEA-B4EE-C7560F626CA5}"/>
              </a:ext>
            </a:extLst>
          </p:cNvPr>
          <p:cNvSpPr txBox="1"/>
          <p:nvPr/>
        </p:nvSpPr>
        <p:spPr>
          <a:xfrm>
            <a:off x="435380" y="339173"/>
            <a:ext cx="3924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2: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3,4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098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13E2D8-2F59-44C1-B1D2-79C300C26DD4}"/>
              </a:ext>
            </a:extLst>
          </p:cNvPr>
          <p:cNvSpPr txBox="1"/>
          <p:nvPr/>
        </p:nvSpPr>
        <p:spPr>
          <a:xfrm>
            <a:off x="0" y="0"/>
            <a:ext cx="5975131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5 </a:t>
            </a:r>
            <a:r>
              <a:rPr lang="hi-IN" sz="4000" dirty="0"/>
              <a:t>येशूकी आमाले नोकरहरूलाई भनिन् “उहाँले जे भन्नु हुन्छ त्यही गर।”</a:t>
            </a:r>
            <a:endParaRPr lang="en-ZA" sz="4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29C58E-1135-986D-3EBF-83937DD2DDD7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37AE9313-A087-E096-3E18-3083FE140F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6580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4"/>
    </mc:Choice>
    <mc:Fallback xmlns="">
      <p:transition spd="slow" advTm="70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3685</TotalTime>
  <Words>437</Words>
  <Application>Microsoft Office PowerPoint</Application>
  <PresentationFormat>Widescreen</PresentationFormat>
  <Paragraphs>38</Paragraphs>
  <Slides>24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Aptos</vt:lpstr>
      <vt:lpstr>Arial</vt:lpstr>
      <vt:lpstr>ArialMT</vt:lpstr>
      <vt:lpstr>Calibri</vt:lpstr>
      <vt:lpstr>Calibri Light</vt:lpstr>
      <vt:lpstr>Inter</vt:lpstr>
      <vt:lpstr>Mangal</vt:lpstr>
      <vt:lpstr>PT Serif</vt:lpstr>
      <vt:lpstr>Symbol</vt:lpstr>
      <vt:lpstr>TimesNewRomanPSMT</vt:lpstr>
      <vt:lpstr>Office Theme</vt:lpstr>
      <vt:lpstr>33-3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53</cp:revision>
  <dcterms:created xsi:type="dcterms:W3CDTF">2021-07-20T09:23:46Z</dcterms:created>
  <dcterms:modified xsi:type="dcterms:W3CDTF">2026-07-16T10:21:10Z</dcterms:modified>
</cp:coreProperties>
</file>