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2"/>
  </p:notesMasterIdLst>
  <p:sldIdLst>
    <p:sldId id="468" r:id="rId2"/>
    <p:sldId id="439" r:id="rId3"/>
    <p:sldId id="440" r:id="rId4"/>
    <p:sldId id="441" r:id="rId5"/>
    <p:sldId id="442" r:id="rId6"/>
    <p:sldId id="445" r:id="rId7"/>
    <p:sldId id="446" r:id="rId8"/>
    <p:sldId id="447" r:id="rId9"/>
    <p:sldId id="448" r:id="rId10"/>
    <p:sldId id="449" r:id="rId11"/>
    <p:sldId id="450" r:id="rId12"/>
    <p:sldId id="451" r:id="rId13"/>
    <p:sldId id="452" r:id="rId14"/>
    <p:sldId id="453" r:id="rId15"/>
    <p:sldId id="456" r:id="rId16"/>
    <p:sldId id="457" r:id="rId17"/>
    <p:sldId id="458" r:id="rId18"/>
    <p:sldId id="459" r:id="rId19"/>
    <p:sldId id="460" r:id="rId20"/>
    <p:sldId id="461" r:id="rId21"/>
    <p:sldId id="462" r:id="rId22"/>
    <p:sldId id="463" r:id="rId23"/>
    <p:sldId id="464" r:id="rId24"/>
    <p:sldId id="465" r:id="rId25"/>
    <p:sldId id="495" r:id="rId26"/>
    <p:sldId id="496" r:id="rId27"/>
    <p:sldId id="466" r:id="rId28"/>
    <p:sldId id="467" r:id="rId29"/>
    <p:sldId id="469" r:id="rId30"/>
    <p:sldId id="470" r:id="rId31"/>
    <p:sldId id="471" r:id="rId32"/>
    <p:sldId id="472" r:id="rId33"/>
    <p:sldId id="473" r:id="rId34"/>
    <p:sldId id="474" r:id="rId35"/>
    <p:sldId id="475" r:id="rId36"/>
    <p:sldId id="476" r:id="rId37"/>
    <p:sldId id="487" r:id="rId38"/>
    <p:sldId id="488" r:id="rId39"/>
    <p:sldId id="489" r:id="rId40"/>
    <p:sldId id="492"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09F7BF-A5FE-4500-8334-2B63E0347AAA}" v="1" dt="2026-07-16T10:21:40.99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63" autoAdjust="0"/>
    <p:restoredTop sz="83852" autoAdjust="0"/>
  </p:normalViewPr>
  <p:slideViewPr>
    <p:cSldViewPr snapToGrid="0">
      <p:cViewPr varScale="1">
        <p:scale>
          <a:sx n="116" d="100"/>
          <a:sy n="116" d="100"/>
        </p:scale>
        <p:origin x="102" y="120"/>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48" Type="http://schemas.microsoft.com/office/2015/10/relationships/revisionInfo" Target="revisionInfo.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redo custSel modSld">
      <pc:chgData name="Alfred Smith" userId="3c60a3631c0db8ad" providerId="LiveId" clId="{0761BD21-EAD3-491D-B74D-BFB938B236DA}" dt="2026-07-16T10:21:40.993" v="247"/>
      <pc:docMkLst>
        <pc:docMk/>
      </pc:docMkLst>
      <pc:sldChg chg="modSp mod modNotesTx">
        <pc:chgData name="Alfred Smith" userId="3c60a3631c0db8ad" providerId="LiveId" clId="{0761BD21-EAD3-491D-B74D-BFB938B236DA}" dt="2026-07-16T10:21:40.993" v="247"/>
        <pc:sldMkLst>
          <pc:docMk/>
          <pc:sldMk cId="826482979" sldId="468"/>
        </pc:sldMkLst>
        <pc:spChg chg="mod">
          <ac:chgData name="Alfred Smith" userId="3c60a3631c0db8ad" providerId="LiveId" clId="{0761BD21-EAD3-491D-B74D-BFB938B236DA}" dt="2026-07-16T10:21:40.993" v="247"/>
          <ac:spMkLst>
            <pc:docMk/>
            <pc:sldMk cId="826482979" sldId="468"/>
            <ac:spMk id="3" creationId="{5F96472B-1870-F55F-618C-EA4C69EAE1B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5A3CB7-A8E8-4A19-9B3E-857F154853BB}" type="datetimeFigureOut">
              <a:rPr lang="en-ZA" smtClean="0"/>
              <a:t>2026/07/16</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A9EA38-4D76-40A4-8BB2-065CF2B5E7C1}" type="slidenum">
              <a:rPr lang="en-ZA" smtClean="0"/>
              <a:t>‹#›</a:t>
            </a:fld>
            <a:endParaRPr lang="en-ZA"/>
          </a:p>
        </p:txBody>
      </p:sp>
    </p:spTree>
    <p:extLst>
      <p:ext uri="{BB962C8B-B14F-4D97-AF65-F5344CB8AC3E}">
        <p14:creationId xmlns:p14="http://schemas.microsoft.com/office/powerpoint/2010/main" val="1441248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1A9EA38-4D76-40A4-8BB2-065CF2B5E7C1}" type="slidenum">
              <a:rPr lang="en-ZA" smtClean="0"/>
              <a:t>1</a:t>
            </a:fld>
            <a:endParaRPr lang="en-ZA"/>
          </a:p>
        </p:txBody>
      </p:sp>
    </p:spTree>
    <p:extLst>
      <p:ext uri="{BB962C8B-B14F-4D97-AF65-F5344CB8AC3E}">
        <p14:creationId xmlns:p14="http://schemas.microsoft.com/office/powerpoint/2010/main" val="24488805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1A9EA38-4D76-40A4-8BB2-065CF2B5E7C1}" type="slidenum">
              <a:rPr lang="en-ZA" smtClean="0"/>
              <a:t>3</a:t>
            </a:fld>
            <a:endParaRPr lang="en-ZA"/>
          </a:p>
        </p:txBody>
      </p:sp>
    </p:spTree>
    <p:extLst>
      <p:ext uri="{BB962C8B-B14F-4D97-AF65-F5344CB8AC3E}">
        <p14:creationId xmlns:p14="http://schemas.microsoft.com/office/powerpoint/2010/main" val="2404599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1A9EA38-4D76-40A4-8BB2-065CF2B5E7C1}" type="slidenum">
              <a:rPr lang="en-ZA" smtClean="0"/>
              <a:t>7</a:t>
            </a:fld>
            <a:endParaRPr lang="en-ZA"/>
          </a:p>
        </p:txBody>
      </p:sp>
    </p:spTree>
    <p:extLst>
      <p:ext uri="{BB962C8B-B14F-4D97-AF65-F5344CB8AC3E}">
        <p14:creationId xmlns:p14="http://schemas.microsoft.com/office/powerpoint/2010/main" val="38793345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1A9EA38-4D76-40A4-8BB2-065CF2B5E7C1}" type="slidenum">
              <a:rPr lang="en-ZA" smtClean="0"/>
              <a:t>23</a:t>
            </a:fld>
            <a:endParaRPr lang="en-ZA"/>
          </a:p>
        </p:txBody>
      </p:sp>
    </p:spTree>
    <p:extLst>
      <p:ext uri="{BB962C8B-B14F-4D97-AF65-F5344CB8AC3E}">
        <p14:creationId xmlns:p14="http://schemas.microsoft.com/office/powerpoint/2010/main" val="23890669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E42B0-FF50-4A6E-A71C-BDFED7F106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38AD5AFF-8721-4F40-88BA-702D41B6FB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1964C033-4CED-469C-AEAF-6052C73486F8}"/>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C403572F-9CFD-4672-AE80-2E1559E6D55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2C82F7B-F678-42FD-9967-721E119BF59A}"/>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715711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ABB6C-58C5-4513-A5B0-AFFBE0D26B7A}"/>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A902623-6725-49C5-B460-14EE205DF4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4245A2F-108C-48F6-805D-CCCD3C334510}"/>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6FC51189-CF74-4B65-B2A5-CC59A6527F0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8F046B09-E74C-4541-8352-0ABD6F6E7572}"/>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3878058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45ABB8-7659-4EC4-ACA7-70A558C9947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AD3732C2-60E1-40DD-B851-AEDAC4ABC8B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27BD455-0EE1-4F07-AC30-246BE011684A}"/>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A5B1D951-E211-4102-926F-6CCDD04932B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DDDD463-F506-4799-A652-0B6A2F08D920}"/>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2106695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0A818-136E-4E59-9DD4-D044187CED3E}"/>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19C31CA4-335D-4460-8182-988731D70E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BBE34757-9D4A-4072-A40C-9D62DF831620}"/>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F517E666-CDF4-4A08-9695-A3A57F7FDBB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5804CF8-82FC-421C-9EB4-BD938B1B4897}"/>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177428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4124A-FC8A-4937-9D32-6CA2234F9C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B6BAE621-9894-4189-A2AF-483D90FD61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705A37-4A04-45BC-922F-4A8359D0AB6E}"/>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CF285E90-D6B6-48A6-A9C7-8F41E555B42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B24B942-B1EA-4235-B987-754686640671}"/>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3248185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A4529-F118-42EB-A76C-0A3A03994C71}"/>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83691E90-A160-4045-B970-0E29EC8359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C90353BA-9101-4F63-B764-3FCABF6E41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FC65B395-9F8D-4A03-BEEF-E85F76DD5508}"/>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6" name="Footer Placeholder 5">
            <a:extLst>
              <a:ext uri="{FF2B5EF4-FFF2-40B4-BE49-F238E27FC236}">
                <a16:creationId xmlns:a16="http://schemas.microsoft.com/office/drawing/2014/main" id="{4FB31666-4041-4F19-9CA6-154C916573A4}"/>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938268F-986E-438F-A1C7-1818C6F1D341}"/>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2040372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7B77E-7AAA-4660-9540-B668C5F24BDC}"/>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6F986752-03CE-407C-B6EB-C189A8B332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49EC11-EA40-4CD7-B9A5-2830A19BCE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FF0AD5B1-BA6A-4F66-AB7E-B1424C58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776F62-7564-4DF3-ACAE-BA452FA4CBF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C934D469-DF78-4F4A-B133-F4A812B00B63}"/>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8" name="Footer Placeholder 7">
            <a:extLst>
              <a:ext uri="{FF2B5EF4-FFF2-40B4-BE49-F238E27FC236}">
                <a16:creationId xmlns:a16="http://schemas.microsoft.com/office/drawing/2014/main" id="{9EE3A667-3E49-424C-8839-40A50C278088}"/>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69F7DCEF-7640-475A-9D36-B2DFDA338D87}"/>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1853555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71B33-521A-4495-8400-CDC2BDE0FDF4}"/>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668A531-7546-4FD0-B96A-68CFD0C2CD7A}"/>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4" name="Footer Placeholder 3">
            <a:extLst>
              <a:ext uri="{FF2B5EF4-FFF2-40B4-BE49-F238E27FC236}">
                <a16:creationId xmlns:a16="http://schemas.microsoft.com/office/drawing/2014/main" id="{ED9FE2CE-98DB-4C1B-87F9-62ED31801626}"/>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5CBF449F-AC33-4661-AA9C-A1E6D7CFD5A6}"/>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1404431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DA49FB-1E64-4252-971F-DF4D0ED8ECD8}"/>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3" name="Footer Placeholder 2">
            <a:extLst>
              <a:ext uri="{FF2B5EF4-FFF2-40B4-BE49-F238E27FC236}">
                <a16:creationId xmlns:a16="http://schemas.microsoft.com/office/drawing/2014/main" id="{1C70A964-3812-4E07-9ACE-1489452F9C83}"/>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E903D1B2-9743-406E-9C9E-E5B9C20E2CF5}"/>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3377525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E4E2F-9150-4B05-8B7C-BB4D2E7FAD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451DA75E-A751-429C-BBFD-E720988031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F6E822CE-4FF8-4A3E-A39E-7AC52CC4AE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1E75B9-7711-443D-9870-674B7CFEFBA8}"/>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6" name="Footer Placeholder 5">
            <a:extLst>
              <a:ext uri="{FF2B5EF4-FFF2-40B4-BE49-F238E27FC236}">
                <a16:creationId xmlns:a16="http://schemas.microsoft.com/office/drawing/2014/main" id="{B48B54D7-61B7-41B9-AE3D-2E0357BD4018}"/>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BF0C076-776D-4F1E-AF76-53579E8F256D}"/>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698794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6C7D6-C6B7-413E-9F39-F1207A571C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B9CD5700-1F3D-4AE5-BF5A-4E8DFDB2400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A1DA7E00-0330-49AC-87E2-D338BEF99D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247840-4566-4A82-BF9D-14E1A5971CF3}"/>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6" name="Footer Placeholder 5">
            <a:extLst>
              <a:ext uri="{FF2B5EF4-FFF2-40B4-BE49-F238E27FC236}">
                <a16:creationId xmlns:a16="http://schemas.microsoft.com/office/drawing/2014/main" id="{3810FB84-6388-4E92-9BD1-288F6096A929}"/>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8DEC338F-AABD-437B-AE4C-34FAAFE5638D}"/>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4025404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448B6D-30AB-491A-9D94-607CC8A90E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DEDAFEF-3258-4976-99FB-69489E8DBF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8EE8D0C-7010-42BE-9CB8-60CB8433CA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4EBFFA18-6C56-422B-93BC-DDBC96786D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2915F860-4FBA-44AC-AE71-BF62D5015A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87C3DC-92BB-4BD0-86AA-FA3285AE52B4}" type="slidenum">
              <a:rPr lang="en-ZA" smtClean="0"/>
              <a:t>‹#›</a:t>
            </a:fld>
            <a:endParaRPr lang="en-ZA"/>
          </a:p>
        </p:txBody>
      </p:sp>
    </p:spTree>
    <p:extLst>
      <p:ext uri="{BB962C8B-B14F-4D97-AF65-F5344CB8AC3E}">
        <p14:creationId xmlns:p14="http://schemas.microsoft.com/office/powerpoint/2010/main" val="690361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2.m4a"/><Relationship Id="rId1" Type="http://schemas.microsoft.com/office/2007/relationships/media" Target="../media/media12.m4a"/><Relationship Id="rId5" Type="http://schemas.openxmlformats.org/officeDocument/2006/relationships/image" Target="../media/image1.png"/><Relationship Id="rId4" Type="http://schemas.openxmlformats.org/officeDocument/2006/relationships/notesSlide" Target="../notesSlides/notesSlide4.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1.png"/></Relationships>
</file>

<file path=ppt/slides/_rels/slide3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0.m4a"/><Relationship Id="rId1" Type="http://schemas.microsoft.com/office/2007/relationships/media" Target="../media/media20.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4.m4a"/><Relationship Id="rId1" Type="http://schemas.microsoft.com/office/2007/relationships/media" Target="../media/media4.m4a"/><Relationship Id="rId5" Type="http://schemas.openxmlformats.org/officeDocument/2006/relationships/image" Target="../media/image1.png"/><Relationship Id="rId4" Type="http://schemas.openxmlformats.org/officeDocument/2006/relationships/notesSlide" Target="../notesSlides/notesSlide3.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C11B3B-90F9-5D8E-B7E5-D8ED5C413C1B}"/>
              </a:ext>
            </a:extLst>
          </p:cNvPr>
          <p:cNvSpPr>
            <a:spLocks noGrp="1"/>
          </p:cNvSpPr>
          <p:nvPr>
            <p:ph type="title"/>
          </p:nvPr>
        </p:nvSpPr>
        <p:spPr/>
        <p:txBody>
          <a:bodyPr/>
          <a:lstStyle/>
          <a:p>
            <a:r>
              <a:rPr lang="en-IN" dirty="0"/>
              <a:t>33-5</a:t>
            </a:r>
          </a:p>
        </p:txBody>
      </p:sp>
      <p:sp>
        <p:nvSpPr>
          <p:cNvPr id="3" name="Content Placeholder 2">
            <a:extLst>
              <a:ext uri="{FF2B5EF4-FFF2-40B4-BE49-F238E27FC236}">
                <a16:creationId xmlns:a16="http://schemas.microsoft.com/office/drawing/2014/main" id="{5F96472B-1870-F55F-618C-EA4C69EAE1B6}"/>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8" name="Audio 7">
            <a:hlinkClick r:id="" action="ppaction://media"/>
            <a:extLst>
              <a:ext uri="{FF2B5EF4-FFF2-40B4-BE49-F238E27FC236}">
                <a16:creationId xmlns:a16="http://schemas.microsoft.com/office/drawing/2014/main" id="{04D0322E-A120-32DD-9D25-E3942F9E557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826482979"/>
      </p:ext>
    </p:extLst>
  </p:cSld>
  <p:clrMapOvr>
    <a:masterClrMapping/>
  </p:clrMapOvr>
  <mc:AlternateContent xmlns:mc="http://schemas.openxmlformats.org/markup-compatibility/2006" xmlns:p14="http://schemas.microsoft.com/office/powerpoint/2010/main">
    <mc:Choice Requires="p14">
      <p:transition spd="slow" p14:dur="2000" advTm="2954"/>
    </mc:Choice>
    <mc:Fallback xmlns="">
      <p:transition spd="slow" advTm="29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57BCDCF4-4308-7268-5B0A-5B7EB1A85046}"/>
              </a:ext>
            </a:extLst>
          </p:cNvPr>
          <p:cNvPicPr>
            <a:picLocks noChangeAspect="1"/>
          </p:cNvPicPr>
          <p:nvPr/>
        </p:nvPicPr>
        <p:blipFill rotWithShape="1">
          <a:blip r:embed="rId2"/>
          <a:srcRect t="6267"/>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7AD05398-BB9E-69F4-E799-E00081758983}"/>
              </a:ext>
            </a:extLst>
          </p:cNvPr>
          <p:cNvSpPr txBox="1"/>
          <p:nvPr/>
        </p:nvSpPr>
        <p:spPr>
          <a:xfrm>
            <a:off x="319265" y="330704"/>
            <a:ext cx="42690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4:</a:t>
            </a:r>
            <a:r>
              <a:rPr lang="en-US" sz="2800" b="0" i="0" u="none" strike="noStrike" baseline="0" dirty="0">
                <a:solidFill>
                  <a:schemeClr val="bg1"/>
                </a:solidFill>
                <a:latin typeface="Mangal" panose="02040503050203030202" pitchFamily="18" charset="0"/>
                <a:cs typeface="Mangal" panose="02040503050203030202" pitchFamily="18" charset="0"/>
              </a:rPr>
              <a:t>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1604486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10 </a:t>
            </a:r>
            <a:r>
              <a:rPr lang="hi-IN" sz="4000" dirty="0"/>
              <a:t>यशूले उत्तर दिनुभयो, “यदि परमेश्वरले के प्रदान गर्नु हुन्छ अनि ऊ जसले पानी माग्दैछ, तिमीले जानेको भए, तिमी मलाई माग्ने थियौ र म तिमीलाई जिउँदो पानी दिनेथिएँ।” </a:t>
            </a:r>
            <a:endParaRPr lang="en-ZA" sz="4000" dirty="0"/>
          </a:p>
        </p:txBody>
      </p:sp>
      <p:sp>
        <p:nvSpPr>
          <p:cNvPr id="3" name="TextBox 2">
            <a:extLst>
              <a:ext uri="{FF2B5EF4-FFF2-40B4-BE49-F238E27FC236}">
                <a16:creationId xmlns:a16="http://schemas.microsoft.com/office/drawing/2014/main" id="{26920D03-A4EC-BDE8-CAE9-ADE24E494DF9}"/>
              </a:ext>
            </a:extLst>
          </p:cNvPr>
          <p:cNvSpPr txBox="1"/>
          <p:nvPr/>
        </p:nvSpPr>
        <p:spPr>
          <a:xfrm>
            <a:off x="6096000" y="166254"/>
            <a:ext cx="6096000" cy="6558101"/>
          </a:xfrm>
          <a:prstGeom prst="rect">
            <a:avLst/>
          </a:prstGeom>
          <a:noFill/>
        </p:spPr>
        <p:txBody>
          <a:bodyPr wrap="square" rtlCol="0">
            <a:noAutofit/>
          </a:bodyPr>
          <a:lstStyle/>
          <a:p>
            <a:endParaRPr lang="hi-IN" sz="3200" dirty="0"/>
          </a:p>
        </p:txBody>
      </p:sp>
      <p:pic>
        <p:nvPicPr>
          <p:cNvPr id="24" name="Audio 23">
            <a:hlinkClick r:id="" action="ppaction://media"/>
            <a:extLst>
              <a:ext uri="{FF2B5EF4-FFF2-40B4-BE49-F238E27FC236}">
                <a16:creationId xmlns:a16="http://schemas.microsoft.com/office/drawing/2014/main" id="{2F052719-BB89-957F-4F06-21D714AC7D6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538051216"/>
      </p:ext>
    </p:extLst>
  </p:cSld>
  <p:clrMapOvr>
    <a:masterClrMapping/>
  </p:clrMapOvr>
  <mc:AlternateContent xmlns:mc="http://schemas.openxmlformats.org/markup-compatibility/2006" xmlns:p14="http://schemas.microsoft.com/office/powerpoint/2010/main">
    <mc:Choice Requires="p14">
      <p:transition spd="slow" p14:dur="2000" advTm="14073"/>
    </mc:Choice>
    <mc:Fallback xmlns="">
      <p:transition spd="slow" advTm="1407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3CBA302E-C169-0833-EAD9-264308AEFA5F}"/>
              </a:ext>
            </a:extLst>
          </p:cNvPr>
          <p:cNvPicPr>
            <a:picLocks noChangeAspect="1"/>
          </p:cNvPicPr>
          <p:nvPr/>
        </p:nvPicPr>
        <p:blipFill rotWithShape="1">
          <a:blip r:embed="rId2"/>
          <a:srcRect t="6656"/>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A587E79B-446E-976D-AD9D-9F16EEE6956B}"/>
              </a:ext>
            </a:extLst>
          </p:cNvPr>
          <p:cNvSpPr txBox="1"/>
          <p:nvPr/>
        </p:nvSpPr>
        <p:spPr>
          <a:xfrm>
            <a:off x="319265" y="330704"/>
            <a:ext cx="42690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4:</a:t>
            </a:r>
            <a:r>
              <a:rPr lang="en-US" sz="2800" b="0" i="0" u="none" strike="noStrike" baseline="0" dirty="0">
                <a:solidFill>
                  <a:schemeClr val="bg1"/>
                </a:solidFill>
                <a:latin typeface="Mangal" panose="02040503050203030202" pitchFamily="18" charset="0"/>
                <a:cs typeface="Mangal" panose="02040503050203030202" pitchFamily="18" charset="0"/>
              </a:rPr>
              <a:t>10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3863407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11 </a:t>
            </a:r>
            <a:r>
              <a:rPr lang="hi-IN" sz="4000" dirty="0"/>
              <a:t>त्यस स्त्रीले भनी, “महोदय! त्यस्तो जिउँदो पानी कहाँ पाउनुहुन्छ? यो कुवा निकै गहिरो छ, पानी निकाल्न तपाईंसंग केही छैन।</a:t>
            </a:r>
            <a:endParaRPr lang="en-ZA" sz="4000" dirty="0"/>
          </a:p>
        </p:txBody>
      </p:sp>
      <p:sp>
        <p:nvSpPr>
          <p:cNvPr id="3" name="TextBox 2">
            <a:extLst>
              <a:ext uri="{FF2B5EF4-FFF2-40B4-BE49-F238E27FC236}">
                <a16:creationId xmlns:a16="http://schemas.microsoft.com/office/drawing/2014/main" id="{878FD475-DEA6-B0F8-E105-2F9B03A4D268}"/>
              </a:ext>
            </a:extLst>
          </p:cNvPr>
          <p:cNvSpPr txBox="1"/>
          <p:nvPr/>
        </p:nvSpPr>
        <p:spPr>
          <a:xfrm>
            <a:off x="6096000" y="166254"/>
            <a:ext cx="6096000" cy="6558101"/>
          </a:xfrm>
          <a:prstGeom prst="rect">
            <a:avLst/>
          </a:prstGeom>
          <a:noFill/>
        </p:spPr>
        <p:txBody>
          <a:bodyPr wrap="square" rtlCol="0">
            <a:noAutofit/>
          </a:bodyPr>
          <a:lstStyle/>
          <a:p>
            <a:endParaRPr lang="hi-IN" sz="3600" dirty="0"/>
          </a:p>
        </p:txBody>
      </p:sp>
      <p:pic>
        <p:nvPicPr>
          <p:cNvPr id="21" name="Audio 20">
            <a:hlinkClick r:id="" action="ppaction://media"/>
            <a:extLst>
              <a:ext uri="{FF2B5EF4-FFF2-40B4-BE49-F238E27FC236}">
                <a16:creationId xmlns:a16="http://schemas.microsoft.com/office/drawing/2014/main" id="{840C3488-3E06-417B-01A7-B1D93816D6E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02949039"/>
      </p:ext>
    </p:extLst>
  </p:cSld>
  <p:clrMapOvr>
    <a:masterClrMapping/>
  </p:clrMapOvr>
  <mc:AlternateContent xmlns:mc="http://schemas.openxmlformats.org/markup-compatibility/2006" xmlns:p14="http://schemas.microsoft.com/office/powerpoint/2010/main">
    <mc:Choice Requires="p14">
      <p:transition spd="slow" p14:dur="2000" advTm="11702"/>
    </mc:Choice>
    <mc:Fallback xmlns="">
      <p:transition spd="slow" advTm="117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a:extLst>
              <a:ext uri="{FF2B5EF4-FFF2-40B4-BE49-F238E27FC236}">
                <a16:creationId xmlns:a16="http://schemas.microsoft.com/office/drawing/2014/main" id="{AD90A472-BB05-A722-3E91-348E8377D2CD}"/>
              </a:ext>
            </a:extLst>
          </p:cNvPr>
          <p:cNvPicPr>
            <a:picLocks noChangeAspect="1"/>
          </p:cNvPicPr>
          <p:nvPr/>
        </p:nvPicPr>
        <p:blipFill rotWithShape="1">
          <a:blip r:embed="rId2"/>
          <a:srcRect t="10731"/>
          <a:stretch/>
        </p:blipFill>
        <p:spPr>
          <a:xfrm>
            <a:off x="20" y="1282"/>
            <a:ext cx="12191980" cy="6856718"/>
          </a:xfrm>
          <a:prstGeom prst="rect">
            <a:avLst/>
          </a:prstGeom>
        </p:spPr>
      </p:pic>
      <p:sp>
        <p:nvSpPr>
          <p:cNvPr id="3" name="TextBox 2">
            <a:extLst>
              <a:ext uri="{FF2B5EF4-FFF2-40B4-BE49-F238E27FC236}">
                <a16:creationId xmlns:a16="http://schemas.microsoft.com/office/drawing/2014/main" id="{8A5FAC17-2C5F-F098-72E9-717EE8032937}"/>
              </a:ext>
            </a:extLst>
          </p:cNvPr>
          <p:cNvSpPr txBox="1"/>
          <p:nvPr/>
        </p:nvSpPr>
        <p:spPr>
          <a:xfrm>
            <a:off x="319265" y="330704"/>
            <a:ext cx="42690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4:</a:t>
            </a:r>
            <a:r>
              <a:rPr lang="en-US" sz="2800" b="0" i="0" u="none" strike="noStrike" baseline="0" dirty="0">
                <a:solidFill>
                  <a:schemeClr val="bg1"/>
                </a:solidFill>
                <a:latin typeface="Mangal" panose="02040503050203030202" pitchFamily="18" charset="0"/>
                <a:cs typeface="Mangal" panose="02040503050203030202" pitchFamily="18" charset="0"/>
              </a:rPr>
              <a:t>11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833341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3600" b="1" dirty="0"/>
              <a:t>13 </a:t>
            </a:r>
            <a:r>
              <a:rPr lang="hi-IN" sz="3600" dirty="0"/>
              <a:t>येशूले उत्तरमा भन्नुभयो, “प्रत्येक मानिस जजसले यसको पानी पिउँदछ तिनीहरू पुनः तिर्खाउनेछन्। </a:t>
            </a:r>
            <a:r>
              <a:rPr lang="hi-IN" sz="3600" b="1" dirty="0"/>
              <a:t>14 </a:t>
            </a:r>
            <a:r>
              <a:rPr lang="hi-IN" sz="3600" dirty="0"/>
              <a:t>तर त्यस मानिस जसले, मैले दिएको पानी पिउँदछ ऊ फेरि तिर्खाउनेछैन। मैले जुन पानी उसलाई दिन्छु, त्यो मानिस उम्रिरहने पानीको मूल बनिनेछ। जून पानीले अनन्त जीवन दिन्छ त्यही स्रोतबाट</a:t>
            </a:r>
            <a:endParaRPr lang="en-ZA" sz="6000" dirty="0"/>
          </a:p>
        </p:txBody>
      </p:sp>
      <p:sp>
        <p:nvSpPr>
          <p:cNvPr id="3" name="TextBox 2">
            <a:extLst>
              <a:ext uri="{FF2B5EF4-FFF2-40B4-BE49-F238E27FC236}">
                <a16:creationId xmlns:a16="http://schemas.microsoft.com/office/drawing/2014/main" id="{671B71BC-F58A-EE19-BBF5-7EE244727896}"/>
              </a:ext>
            </a:extLst>
          </p:cNvPr>
          <p:cNvSpPr txBox="1"/>
          <p:nvPr/>
        </p:nvSpPr>
        <p:spPr>
          <a:xfrm>
            <a:off x="6096000" y="166254"/>
            <a:ext cx="6096000" cy="6558101"/>
          </a:xfrm>
          <a:prstGeom prst="rect">
            <a:avLst/>
          </a:prstGeom>
          <a:noFill/>
        </p:spPr>
        <p:txBody>
          <a:bodyPr wrap="square" rtlCol="0">
            <a:noAutofit/>
          </a:bodyPr>
          <a:lstStyle/>
          <a:p>
            <a:endParaRPr lang="hi-IN" sz="3600" dirty="0"/>
          </a:p>
        </p:txBody>
      </p:sp>
      <p:pic>
        <p:nvPicPr>
          <p:cNvPr id="14" name="Audio 13">
            <a:hlinkClick r:id="" action="ppaction://media"/>
            <a:extLst>
              <a:ext uri="{FF2B5EF4-FFF2-40B4-BE49-F238E27FC236}">
                <a16:creationId xmlns:a16="http://schemas.microsoft.com/office/drawing/2014/main" id="{1CF029D3-FAEF-0A3A-D0B5-D5B1ADC6B44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049696417"/>
      </p:ext>
    </p:extLst>
  </p:cSld>
  <p:clrMapOvr>
    <a:masterClrMapping/>
  </p:clrMapOvr>
  <mc:AlternateContent xmlns:mc="http://schemas.openxmlformats.org/markup-compatibility/2006" xmlns:p14="http://schemas.microsoft.com/office/powerpoint/2010/main">
    <mc:Choice Requires="p14">
      <p:transition spd="slow" p14:dur="2000" advTm="19142"/>
    </mc:Choice>
    <mc:Fallback xmlns="">
      <p:transition spd="slow" advTm="1914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2614D5AF-E7EF-E66D-447D-5F5D52877884}"/>
              </a:ext>
            </a:extLst>
          </p:cNvPr>
          <p:cNvPicPr>
            <a:picLocks noChangeAspect="1"/>
          </p:cNvPicPr>
          <p:nvPr/>
        </p:nvPicPr>
        <p:blipFill rotWithShape="1">
          <a:blip r:embed="rId2"/>
          <a:srcRect t="5081"/>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89174EF8-606D-C935-5CB5-3E7B3CAA10D4}"/>
              </a:ext>
            </a:extLst>
          </p:cNvPr>
          <p:cNvSpPr txBox="1"/>
          <p:nvPr/>
        </p:nvSpPr>
        <p:spPr>
          <a:xfrm>
            <a:off x="319265" y="330704"/>
            <a:ext cx="42690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4:</a:t>
            </a:r>
            <a:r>
              <a:rPr lang="en-US" sz="2800" b="0" i="0" u="none" strike="noStrike" baseline="0" dirty="0">
                <a:solidFill>
                  <a:schemeClr val="bg1"/>
                </a:solidFill>
                <a:latin typeface="Mangal" panose="02040503050203030202" pitchFamily="18" charset="0"/>
                <a:cs typeface="Mangal" panose="02040503050203030202" pitchFamily="18" charset="0"/>
              </a:rPr>
              <a:t>13,14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6184243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dirty="0"/>
              <a:t> </a:t>
            </a:r>
            <a:r>
              <a:rPr lang="hi-IN" sz="4000" b="1" dirty="0"/>
              <a:t>15 </a:t>
            </a:r>
            <a:r>
              <a:rPr lang="hi-IN" sz="4000" dirty="0"/>
              <a:t>त्यस स्त्रीले येशूलाई भनी, “महोदय, मलाई त्यो पानी दिनुहोस् ताकि म कहिल्यै तिर्खाउने छैन अनि म अझ बेसी पानी भर्न यहाँ आइरहन पर्दैन।” </a:t>
            </a:r>
            <a:r>
              <a:rPr lang="hi-IN" sz="4000" b="1" dirty="0"/>
              <a:t>16 </a:t>
            </a:r>
            <a:r>
              <a:rPr lang="hi-IN" sz="4000" dirty="0"/>
              <a:t>येशूले तिनलाई भन्नुभयो, “जाऊ, तिम्रो पतिलाई बोलाऊ अनि यहाँ फर्केर आऊ।” </a:t>
            </a:r>
            <a:endParaRPr lang="hi-IN" sz="72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DD99751B-46DB-F729-B645-D3922BB47215}"/>
              </a:ext>
            </a:extLst>
          </p:cNvPr>
          <p:cNvSpPr txBox="1"/>
          <p:nvPr/>
        </p:nvSpPr>
        <p:spPr>
          <a:xfrm>
            <a:off x="6096000" y="166254"/>
            <a:ext cx="6096000" cy="6558101"/>
          </a:xfrm>
          <a:prstGeom prst="rect">
            <a:avLst/>
          </a:prstGeom>
          <a:noFill/>
        </p:spPr>
        <p:txBody>
          <a:bodyPr wrap="square" rtlCol="0">
            <a:noAutofit/>
          </a:bodyPr>
          <a:lstStyle/>
          <a:p>
            <a:endParaRPr lang="hi-IN" sz="3200" dirty="0"/>
          </a:p>
        </p:txBody>
      </p:sp>
      <p:pic>
        <p:nvPicPr>
          <p:cNvPr id="28" name="Audio 27">
            <a:hlinkClick r:id="" action="ppaction://media"/>
            <a:extLst>
              <a:ext uri="{FF2B5EF4-FFF2-40B4-BE49-F238E27FC236}">
                <a16:creationId xmlns:a16="http://schemas.microsoft.com/office/drawing/2014/main" id="{B15AD10C-2189-865C-2EDF-8753D9C9070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789980734"/>
      </p:ext>
    </p:extLst>
  </p:cSld>
  <p:clrMapOvr>
    <a:masterClrMapping/>
  </p:clrMapOvr>
  <mc:AlternateContent xmlns:mc="http://schemas.openxmlformats.org/markup-compatibility/2006" xmlns:p14="http://schemas.microsoft.com/office/powerpoint/2010/main">
    <mc:Choice Requires="p14">
      <p:transition spd="slow" p14:dur="2000" advTm="15754"/>
    </mc:Choice>
    <mc:Fallback xmlns="">
      <p:transition spd="slow" advTm="157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8"/>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pic>
        <p:nvPicPr>
          <p:cNvPr id="3" name="Picture 2">
            <a:extLst>
              <a:ext uri="{FF2B5EF4-FFF2-40B4-BE49-F238E27FC236}">
                <a16:creationId xmlns:a16="http://schemas.microsoft.com/office/drawing/2014/main" id="{11C4BF6E-FF4B-A632-6E7E-A8BCC031F86B}"/>
              </a:ext>
            </a:extLst>
          </p:cNvPr>
          <p:cNvPicPr>
            <a:picLocks noChangeAspect="1"/>
          </p:cNvPicPr>
          <p:nvPr/>
        </p:nvPicPr>
        <p:blipFill>
          <a:blip r:embed="rId2"/>
          <a:stretch>
            <a:fillRect/>
          </a:stretch>
        </p:blipFill>
        <p:spPr>
          <a:xfrm>
            <a:off x="0" y="-1275496"/>
            <a:ext cx="12557760" cy="8133496"/>
          </a:xfrm>
          <a:prstGeom prst="rect">
            <a:avLst/>
          </a:prstGeom>
        </p:spPr>
      </p:pic>
      <p:sp>
        <p:nvSpPr>
          <p:cNvPr id="5" name="TextBox 4">
            <a:extLst>
              <a:ext uri="{FF2B5EF4-FFF2-40B4-BE49-F238E27FC236}">
                <a16:creationId xmlns:a16="http://schemas.microsoft.com/office/drawing/2014/main" id="{73D82980-5F04-8E46-C4C0-546A7B1D2F7C}"/>
              </a:ext>
            </a:extLst>
          </p:cNvPr>
          <p:cNvSpPr txBox="1"/>
          <p:nvPr/>
        </p:nvSpPr>
        <p:spPr>
          <a:xfrm>
            <a:off x="319265" y="330704"/>
            <a:ext cx="42690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4:</a:t>
            </a:r>
            <a:r>
              <a:rPr lang="en-US" sz="2800" b="0" i="0" u="none" strike="noStrike" baseline="0" dirty="0">
                <a:solidFill>
                  <a:schemeClr val="bg1"/>
                </a:solidFill>
                <a:latin typeface="Mangal" panose="02040503050203030202" pitchFamily="18" charset="0"/>
                <a:cs typeface="Mangal" panose="02040503050203030202" pitchFamily="18" charset="0"/>
              </a:rPr>
              <a:t>15,16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7835142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17 </a:t>
            </a:r>
            <a:r>
              <a:rPr lang="hi-IN" sz="4000" dirty="0"/>
              <a:t>त्यस स्त्रीले भनी, “तर मेरो पति छैन।”येशूले तिनलाई भन्नुभयो, “तिमीले सही भन्यौ कि तिम्रो पति छैन। </a:t>
            </a:r>
            <a:r>
              <a:rPr lang="hi-IN" sz="4000" b="1" dirty="0"/>
              <a:t>18 </a:t>
            </a:r>
            <a:r>
              <a:rPr lang="hi-IN" sz="4000" dirty="0"/>
              <a:t>तिम्रो पाँच जना पतिहरू थिए, अनि तिमीसित जुन पुरूष अहिले बसिरहेको छ त्यो तिम्रो पति होइन्। “तिमीले जे भन्यौ साँचो हो। </a:t>
            </a:r>
            <a:endParaRPr lang="hi-IN" sz="66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C78F59F3-1694-FB56-9ECC-B45A14CE428F}"/>
              </a:ext>
            </a:extLst>
          </p:cNvPr>
          <p:cNvSpPr txBox="1"/>
          <p:nvPr/>
        </p:nvSpPr>
        <p:spPr>
          <a:xfrm>
            <a:off x="6096000" y="166254"/>
            <a:ext cx="6096000" cy="6558101"/>
          </a:xfrm>
          <a:prstGeom prst="rect">
            <a:avLst/>
          </a:prstGeom>
          <a:noFill/>
        </p:spPr>
        <p:txBody>
          <a:bodyPr wrap="square" rtlCol="0">
            <a:noAutofit/>
          </a:bodyPr>
          <a:lstStyle/>
          <a:p>
            <a:endParaRPr lang="hi-IN" sz="3200" dirty="0"/>
          </a:p>
        </p:txBody>
      </p:sp>
      <p:pic>
        <p:nvPicPr>
          <p:cNvPr id="18" name="Audio 17">
            <a:hlinkClick r:id="" action="ppaction://media"/>
            <a:extLst>
              <a:ext uri="{FF2B5EF4-FFF2-40B4-BE49-F238E27FC236}">
                <a16:creationId xmlns:a16="http://schemas.microsoft.com/office/drawing/2014/main" id="{29C6D6B4-C281-0B00-72FA-E33F8C691D9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691432836"/>
      </p:ext>
    </p:extLst>
  </p:cSld>
  <p:clrMapOvr>
    <a:masterClrMapping/>
  </p:clrMapOvr>
  <mc:AlternateContent xmlns:mc="http://schemas.openxmlformats.org/markup-compatibility/2006" xmlns:p14="http://schemas.microsoft.com/office/powerpoint/2010/main">
    <mc:Choice Requires="p14">
      <p:transition spd="slow" p14:dur="2000" advTm="18692"/>
    </mc:Choice>
    <mc:Fallback xmlns="">
      <p:transition spd="slow" advTm="1869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98F821BD-E1F7-C9EF-B2B1-53C33787DCAF}"/>
              </a:ext>
            </a:extLst>
          </p:cNvPr>
          <p:cNvPicPr>
            <a:picLocks noChangeAspect="1"/>
          </p:cNvPicPr>
          <p:nvPr/>
        </p:nvPicPr>
        <p:blipFill rotWithShape="1">
          <a:blip r:embed="rId2"/>
          <a:srcRect t="11084"/>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352DE7F9-F276-0008-3442-7128405D0FC5}"/>
              </a:ext>
            </a:extLst>
          </p:cNvPr>
          <p:cNvSpPr txBox="1"/>
          <p:nvPr/>
        </p:nvSpPr>
        <p:spPr>
          <a:xfrm>
            <a:off x="572344" y="4099073"/>
            <a:ext cx="7309242" cy="1575072"/>
          </a:xfrm>
          <a:prstGeom prst="rect">
            <a:avLst/>
          </a:prstGeom>
          <a:no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सामरी स्‍त्रीसँग येशूको वार्ता</a:t>
            </a:r>
            <a:r>
              <a:rPr kumimoji="0" lang="en-US" sz="4800" b="0" i="0" u="none" strike="noStrike" kern="1200" cap="none" spc="0" normalizeH="0" baseline="0" noProof="0" dirty="0">
                <a:ln>
                  <a:noFill/>
                </a:ln>
                <a:solidFill>
                  <a:schemeClr val="bg1"/>
                </a:solidFill>
                <a:effectLst/>
                <a:uLnTx/>
                <a:uFillTx/>
                <a:latin typeface="Inter"/>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यूहन्‍ना</a:t>
            </a:r>
            <a:r>
              <a:rPr kumimoji="0" lang="en-US" sz="4800" b="0" i="0" u="none" strike="noStrike" kern="1200" cap="none" spc="0" normalizeH="0" baseline="0" noProof="0" dirty="0">
                <a:ln>
                  <a:noFill/>
                </a:ln>
                <a:solidFill>
                  <a:schemeClr val="bg1"/>
                </a:solidFill>
                <a:effectLst/>
                <a:uLnTx/>
                <a:uFillTx/>
                <a:latin typeface="TimesNewRomanPSMT"/>
                <a:ea typeface="+mn-ea"/>
                <a:cs typeface="+mn-cs"/>
              </a:rPr>
              <a:t> 4:1-42</a:t>
            </a:r>
          </a:p>
        </p:txBody>
      </p:sp>
      <p:sp>
        <p:nvSpPr>
          <p:cNvPr id="2" name="TextBox 1">
            <a:extLst>
              <a:ext uri="{FF2B5EF4-FFF2-40B4-BE49-F238E27FC236}">
                <a16:creationId xmlns:a16="http://schemas.microsoft.com/office/drawing/2014/main" id="{CE149F28-3291-C5E6-57B3-ED81772BF4D3}"/>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Tree>
    <p:extLst>
      <p:ext uri="{BB962C8B-B14F-4D97-AF65-F5344CB8AC3E}">
        <p14:creationId xmlns:p14="http://schemas.microsoft.com/office/powerpoint/2010/main" val="37592218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FC2534E0-A908-6410-0CF4-ADEA6C72428B}"/>
              </a:ext>
            </a:extLst>
          </p:cNvPr>
          <p:cNvPicPr>
            <a:picLocks noChangeAspect="1"/>
          </p:cNvPicPr>
          <p:nvPr/>
        </p:nvPicPr>
        <p:blipFill rotWithShape="1">
          <a:blip r:embed="rId2"/>
          <a:srcRect r="1760"/>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44F0161E-94CF-F8E8-A1BE-16404A1BBDAE}"/>
              </a:ext>
            </a:extLst>
          </p:cNvPr>
          <p:cNvSpPr txBox="1"/>
          <p:nvPr/>
        </p:nvSpPr>
        <p:spPr>
          <a:xfrm>
            <a:off x="319265" y="330704"/>
            <a:ext cx="42690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4:</a:t>
            </a:r>
            <a:r>
              <a:rPr lang="en-US" sz="2800" b="0" i="0" u="none" strike="noStrike" baseline="0" dirty="0">
                <a:solidFill>
                  <a:schemeClr val="bg1"/>
                </a:solidFill>
                <a:latin typeface="Mangal" panose="02040503050203030202" pitchFamily="18" charset="0"/>
                <a:cs typeface="Mangal" panose="02040503050203030202" pitchFamily="18" charset="0"/>
              </a:rPr>
              <a:t>17,18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8682501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19 </a:t>
            </a:r>
            <a:r>
              <a:rPr lang="hi-IN" sz="4000" dirty="0"/>
              <a:t>त्यस स्त्रीले भनी, “महोदय, अब म जान्न सक्छु कि तपाईं अगमवक्ता हुनुहुन्छ।” </a:t>
            </a:r>
            <a:r>
              <a:rPr lang="hi-IN" sz="4000" b="1" dirty="0"/>
              <a:t>20 </a:t>
            </a:r>
            <a:r>
              <a:rPr lang="hi-IN" sz="4000" dirty="0"/>
              <a:t>हाम्रो पुर्खाहरूले यो पर्वतमा उपासना गर्थे। तर तपाईं यहूदीहरू भन्नुहुन्छ कि यरूसलेम नै त्यो स्थान जहाँ हामीले परमेश्वरको उपासना गर्नु पर्छ।”</a:t>
            </a:r>
            <a:endParaRPr lang="en-ZA" sz="3600" dirty="0"/>
          </a:p>
        </p:txBody>
      </p:sp>
      <p:sp>
        <p:nvSpPr>
          <p:cNvPr id="3" name="TextBox 2">
            <a:extLst>
              <a:ext uri="{FF2B5EF4-FFF2-40B4-BE49-F238E27FC236}">
                <a16:creationId xmlns:a16="http://schemas.microsoft.com/office/drawing/2014/main" id="{8EFA2E05-CBB1-87E4-6152-4BD980E9B9B5}"/>
              </a:ext>
            </a:extLst>
          </p:cNvPr>
          <p:cNvSpPr txBox="1"/>
          <p:nvPr/>
        </p:nvSpPr>
        <p:spPr>
          <a:xfrm>
            <a:off x="6096000" y="166254"/>
            <a:ext cx="6096000" cy="6558101"/>
          </a:xfrm>
          <a:prstGeom prst="rect">
            <a:avLst/>
          </a:prstGeom>
          <a:noFill/>
        </p:spPr>
        <p:txBody>
          <a:bodyPr wrap="square" rtlCol="0">
            <a:noAutofit/>
          </a:bodyPr>
          <a:lstStyle/>
          <a:p>
            <a:endParaRPr lang="hi-IN" sz="3600" dirty="0"/>
          </a:p>
        </p:txBody>
      </p:sp>
      <p:pic>
        <p:nvPicPr>
          <p:cNvPr id="31" name="Audio 30">
            <a:hlinkClick r:id="" action="ppaction://media"/>
            <a:extLst>
              <a:ext uri="{FF2B5EF4-FFF2-40B4-BE49-F238E27FC236}">
                <a16:creationId xmlns:a16="http://schemas.microsoft.com/office/drawing/2014/main" id="{8D3DCEA9-193A-8E0F-AB5A-68B73360353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941201962"/>
      </p:ext>
    </p:extLst>
  </p:cSld>
  <p:clrMapOvr>
    <a:masterClrMapping/>
  </p:clrMapOvr>
  <mc:AlternateContent xmlns:mc="http://schemas.openxmlformats.org/markup-compatibility/2006" xmlns:p14="http://schemas.microsoft.com/office/powerpoint/2010/main">
    <mc:Choice Requires="p14">
      <p:transition spd="slow" p14:dur="2000" advTm="15710"/>
    </mc:Choice>
    <mc:Fallback xmlns="">
      <p:transition spd="slow" advTm="157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pic>
        <p:nvPicPr>
          <p:cNvPr id="3" name="Picture 2">
            <a:extLst>
              <a:ext uri="{FF2B5EF4-FFF2-40B4-BE49-F238E27FC236}">
                <a16:creationId xmlns:a16="http://schemas.microsoft.com/office/drawing/2014/main" id="{B760C5AC-D6D6-AB4A-2AE3-4487A8A4A507}"/>
              </a:ext>
            </a:extLst>
          </p:cNvPr>
          <p:cNvPicPr>
            <a:picLocks noChangeAspect="1"/>
          </p:cNvPicPr>
          <p:nvPr/>
        </p:nvPicPr>
        <p:blipFill>
          <a:blip r:embed="rId2"/>
          <a:stretch>
            <a:fillRect/>
          </a:stretch>
        </p:blipFill>
        <p:spPr>
          <a:xfrm>
            <a:off x="0" y="-66761"/>
            <a:ext cx="12191999" cy="6924761"/>
          </a:xfrm>
          <a:prstGeom prst="rect">
            <a:avLst/>
          </a:prstGeom>
        </p:spPr>
      </p:pic>
      <p:sp>
        <p:nvSpPr>
          <p:cNvPr id="5" name="TextBox 4">
            <a:extLst>
              <a:ext uri="{FF2B5EF4-FFF2-40B4-BE49-F238E27FC236}">
                <a16:creationId xmlns:a16="http://schemas.microsoft.com/office/drawing/2014/main" id="{D7061ED1-1A5B-6B1A-76C3-21F0DC726504}"/>
              </a:ext>
            </a:extLst>
          </p:cNvPr>
          <p:cNvSpPr txBox="1"/>
          <p:nvPr/>
        </p:nvSpPr>
        <p:spPr>
          <a:xfrm>
            <a:off x="319265" y="330704"/>
            <a:ext cx="42690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4:</a:t>
            </a:r>
            <a:r>
              <a:rPr lang="en-US" sz="2800" b="0" i="0" u="none" strike="noStrike" baseline="0" dirty="0">
                <a:solidFill>
                  <a:schemeClr val="bg1"/>
                </a:solidFill>
                <a:latin typeface="Mangal" panose="02040503050203030202" pitchFamily="18" charset="0"/>
                <a:cs typeface="Mangal" panose="02040503050203030202" pitchFamily="18" charset="0"/>
              </a:rPr>
              <a:t>19,20</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823275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21 </a:t>
            </a:r>
            <a:r>
              <a:rPr lang="hi-IN" sz="4000" dirty="0"/>
              <a:t>येशूले भन्नुभयो, “मलाई विश्वास गर, नारी! एक समय आइरहेकोछ जब तिमीले पितालाई यो पहाडमा अथवा यरूशलेमा आराधाना गर्ने छैनौ।</a:t>
            </a:r>
            <a:endParaRPr lang="en-ZA" sz="4000" dirty="0"/>
          </a:p>
        </p:txBody>
      </p:sp>
      <p:sp>
        <p:nvSpPr>
          <p:cNvPr id="3" name="TextBox 2">
            <a:extLst>
              <a:ext uri="{FF2B5EF4-FFF2-40B4-BE49-F238E27FC236}">
                <a16:creationId xmlns:a16="http://schemas.microsoft.com/office/drawing/2014/main" id="{7116A6B8-80A3-0D67-2C9F-844C990B8ACA}"/>
              </a:ext>
            </a:extLst>
          </p:cNvPr>
          <p:cNvSpPr txBox="1"/>
          <p:nvPr/>
        </p:nvSpPr>
        <p:spPr>
          <a:xfrm>
            <a:off x="6096000" y="166254"/>
            <a:ext cx="6096000" cy="6558101"/>
          </a:xfrm>
          <a:prstGeom prst="rect">
            <a:avLst/>
          </a:prstGeom>
          <a:noFill/>
        </p:spPr>
        <p:txBody>
          <a:bodyPr wrap="square" rtlCol="0">
            <a:noAutofit/>
          </a:bodyPr>
          <a:lstStyle/>
          <a:p>
            <a:endParaRPr lang="hi-IN" sz="4000" dirty="0"/>
          </a:p>
        </p:txBody>
      </p:sp>
      <p:pic>
        <p:nvPicPr>
          <p:cNvPr id="15" name="Audio 14">
            <a:hlinkClick r:id="" action="ppaction://media"/>
            <a:extLst>
              <a:ext uri="{FF2B5EF4-FFF2-40B4-BE49-F238E27FC236}">
                <a16:creationId xmlns:a16="http://schemas.microsoft.com/office/drawing/2014/main" id="{E38AF7E5-FC60-4B37-AB92-E00229486CB7}"/>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471468068"/>
      </p:ext>
    </p:extLst>
  </p:cSld>
  <p:clrMapOvr>
    <a:masterClrMapping/>
  </p:clrMapOvr>
  <mc:AlternateContent xmlns:mc="http://schemas.openxmlformats.org/markup-compatibility/2006" xmlns:p14="http://schemas.microsoft.com/office/powerpoint/2010/main">
    <mc:Choice Requires="p14">
      <p:transition spd="slow" p14:dur="2000" advTm="12993"/>
    </mc:Choice>
    <mc:Fallback xmlns="">
      <p:transition spd="slow" advTm="129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DFBF789A-DAB5-0017-07BF-E2299A0DB531}"/>
              </a:ext>
            </a:extLst>
          </p:cNvPr>
          <p:cNvPicPr>
            <a:picLocks noChangeAspect="1"/>
          </p:cNvPicPr>
          <p:nvPr/>
        </p:nvPicPr>
        <p:blipFill rotWithShape="1">
          <a:blip r:embed="rId2"/>
          <a:srcRect t="3864"/>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619C6EDF-244C-927E-FE82-C2A4499924A7}"/>
              </a:ext>
            </a:extLst>
          </p:cNvPr>
          <p:cNvSpPr txBox="1"/>
          <p:nvPr/>
        </p:nvSpPr>
        <p:spPr>
          <a:xfrm>
            <a:off x="319265" y="330704"/>
            <a:ext cx="42690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4:</a:t>
            </a:r>
            <a:r>
              <a:rPr lang="en-US" sz="2800" b="0" i="0" u="none" strike="noStrike" baseline="0" dirty="0">
                <a:solidFill>
                  <a:schemeClr val="bg1"/>
                </a:solidFill>
                <a:latin typeface="Mangal" panose="02040503050203030202" pitchFamily="18" charset="0"/>
                <a:cs typeface="Mangal" panose="02040503050203030202" pitchFamily="18" charset="0"/>
              </a:rPr>
              <a:t>21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8941742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22 </a:t>
            </a:r>
            <a:r>
              <a:rPr lang="hi-IN" sz="4000" dirty="0"/>
              <a:t>तिमी सामरीहरू जे आराधना गर्दछौं। त्यो जान्दैनौ। हामी यहूदीहरू के आराधना गर्दछौं त्यो जान्दछौं। मुक्ति यहूदीहरूबाटै आउँदछ। </a:t>
            </a:r>
            <a:endParaRPr lang="en-ZA" sz="7200" dirty="0"/>
          </a:p>
        </p:txBody>
      </p:sp>
      <p:sp>
        <p:nvSpPr>
          <p:cNvPr id="2" name="TextBox 1">
            <a:extLst>
              <a:ext uri="{FF2B5EF4-FFF2-40B4-BE49-F238E27FC236}">
                <a16:creationId xmlns:a16="http://schemas.microsoft.com/office/drawing/2014/main" id="{D2D82317-29EB-A070-2C73-77725F680847}"/>
              </a:ext>
            </a:extLst>
          </p:cNvPr>
          <p:cNvSpPr txBox="1"/>
          <p:nvPr/>
        </p:nvSpPr>
        <p:spPr>
          <a:xfrm>
            <a:off x="6096000" y="82296"/>
            <a:ext cx="6096000" cy="6558101"/>
          </a:xfrm>
          <a:prstGeom prst="rect">
            <a:avLst/>
          </a:prstGeom>
          <a:noFill/>
        </p:spPr>
        <p:txBody>
          <a:bodyPr wrap="square" rtlCol="0">
            <a:noAutofit/>
          </a:bodyPr>
          <a:lstStyle/>
          <a:p>
            <a:endParaRPr lang="hi-IN" sz="4000" dirty="0"/>
          </a:p>
        </p:txBody>
      </p:sp>
      <p:pic>
        <p:nvPicPr>
          <p:cNvPr id="14" name="Audio 13">
            <a:hlinkClick r:id="" action="ppaction://media"/>
            <a:extLst>
              <a:ext uri="{FF2B5EF4-FFF2-40B4-BE49-F238E27FC236}">
                <a16:creationId xmlns:a16="http://schemas.microsoft.com/office/drawing/2014/main" id="{ACD149E8-7EE9-D49F-9524-33E820D1577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105282656"/>
      </p:ext>
    </p:extLst>
  </p:cSld>
  <p:clrMapOvr>
    <a:masterClrMapping/>
  </p:clrMapOvr>
  <mc:AlternateContent xmlns:mc="http://schemas.openxmlformats.org/markup-compatibility/2006" xmlns:p14="http://schemas.microsoft.com/office/powerpoint/2010/main">
    <mc:Choice Requires="p14">
      <p:transition spd="slow" p14:dur="2000" advTm="11819"/>
    </mc:Choice>
    <mc:Fallback xmlns="">
      <p:transition spd="slow" advTm="1181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A2175AE1-3ABE-D0A5-69D7-F4538D248001}"/>
              </a:ext>
            </a:extLst>
          </p:cNvPr>
          <p:cNvPicPr>
            <a:picLocks noChangeAspect="1"/>
          </p:cNvPicPr>
          <p:nvPr/>
        </p:nvPicPr>
        <p:blipFill rotWithShape="1">
          <a:blip r:embed="rId2"/>
          <a:srcRect r="2648" b="-1"/>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490DA0B8-850A-EA08-843B-44F3D6F1BB44}"/>
              </a:ext>
            </a:extLst>
          </p:cNvPr>
          <p:cNvSpPr txBox="1"/>
          <p:nvPr/>
        </p:nvSpPr>
        <p:spPr>
          <a:xfrm>
            <a:off x="319265" y="330704"/>
            <a:ext cx="42690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4:</a:t>
            </a:r>
            <a:r>
              <a:rPr lang="en-US" sz="2800" b="0" i="0" u="none" strike="noStrike" baseline="0" dirty="0">
                <a:solidFill>
                  <a:schemeClr val="bg1"/>
                </a:solidFill>
                <a:latin typeface="Mangal" panose="02040503050203030202" pitchFamily="18" charset="0"/>
                <a:cs typeface="Mangal" panose="02040503050203030202" pitchFamily="18" charset="0"/>
              </a:rPr>
              <a:t>22</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54106782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23 </a:t>
            </a:r>
            <a:r>
              <a:rPr lang="hi-IN" sz="4000" dirty="0"/>
              <a:t>समय आइरहेछ जब सत्य आराधकहरू आफ्ना पितालाई आत्मा र सत्यतामा आराधाना गर्नेछन्। अनि त्यो समय आइसकेको छ। यस किसिमका आराधकहरूलाई नै पिताले चाहनुहुन्छ। </a:t>
            </a:r>
            <a:endParaRPr lang="en-ZA" sz="4000" dirty="0"/>
          </a:p>
        </p:txBody>
      </p:sp>
      <p:sp>
        <p:nvSpPr>
          <p:cNvPr id="3" name="TextBox 2">
            <a:extLst>
              <a:ext uri="{FF2B5EF4-FFF2-40B4-BE49-F238E27FC236}">
                <a16:creationId xmlns:a16="http://schemas.microsoft.com/office/drawing/2014/main" id="{FDBBE4F3-16C5-B317-C602-95F008664705}"/>
              </a:ext>
            </a:extLst>
          </p:cNvPr>
          <p:cNvSpPr txBox="1"/>
          <p:nvPr/>
        </p:nvSpPr>
        <p:spPr>
          <a:xfrm>
            <a:off x="6096000" y="166254"/>
            <a:ext cx="6096000" cy="6558101"/>
          </a:xfrm>
          <a:prstGeom prst="rect">
            <a:avLst/>
          </a:prstGeom>
          <a:noFill/>
        </p:spPr>
        <p:txBody>
          <a:bodyPr wrap="square" rtlCol="0">
            <a:noAutofit/>
          </a:bodyPr>
          <a:lstStyle/>
          <a:p>
            <a:endParaRPr lang="hi-IN" sz="3200" dirty="0"/>
          </a:p>
        </p:txBody>
      </p:sp>
      <p:pic>
        <p:nvPicPr>
          <p:cNvPr id="27" name="Audio 26">
            <a:hlinkClick r:id="" action="ppaction://media"/>
            <a:extLst>
              <a:ext uri="{FF2B5EF4-FFF2-40B4-BE49-F238E27FC236}">
                <a16:creationId xmlns:a16="http://schemas.microsoft.com/office/drawing/2014/main" id="{AF01E6F0-2BFA-21B4-7F1A-67B8C1E27F9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581074576"/>
      </p:ext>
    </p:extLst>
  </p:cSld>
  <p:clrMapOvr>
    <a:masterClrMapping/>
  </p:clrMapOvr>
  <mc:AlternateContent xmlns:mc="http://schemas.openxmlformats.org/markup-compatibility/2006" xmlns:p14="http://schemas.microsoft.com/office/powerpoint/2010/main">
    <mc:Choice Requires="p14">
      <p:transition spd="slow" p14:dur="2000" advTm="16296"/>
    </mc:Choice>
    <mc:Fallback xmlns="">
      <p:transition spd="slow" advTm="1629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7"/>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E8C5165F-BEB1-73EF-F1FC-3D5DA56853F9}"/>
              </a:ext>
            </a:extLst>
          </p:cNvPr>
          <p:cNvPicPr>
            <a:picLocks noChangeAspect="1"/>
          </p:cNvPicPr>
          <p:nvPr/>
        </p:nvPicPr>
        <p:blipFill rotWithShape="1">
          <a:blip r:embed="rId2"/>
          <a:srcRect t="461"/>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7CEC326C-F650-D7B5-5436-2D46CBBC398B}"/>
              </a:ext>
            </a:extLst>
          </p:cNvPr>
          <p:cNvSpPr txBox="1"/>
          <p:nvPr/>
        </p:nvSpPr>
        <p:spPr>
          <a:xfrm>
            <a:off x="319265" y="330704"/>
            <a:ext cx="42690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4:</a:t>
            </a:r>
            <a:r>
              <a:rPr lang="en-US" sz="2800" b="0" i="0" u="none" strike="noStrike" baseline="0" dirty="0">
                <a:solidFill>
                  <a:schemeClr val="bg1"/>
                </a:solidFill>
                <a:latin typeface="Mangal" panose="02040503050203030202" pitchFamily="18" charset="0"/>
                <a:cs typeface="Mangal" panose="02040503050203030202" pitchFamily="18" charset="0"/>
              </a:rPr>
              <a:t>23</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71115274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24 </a:t>
            </a:r>
            <a:r>
              <a:rPr lang="hi-IN" sz="4000" dirty="0"/>
              <a:t>परमेश्वर आत्मा हुनुहुन्छ। यसैले जसले परमेश्वरलाई पुज्दछ उहाँलाई आत्मा र सत्यतामा नै आराधाना गर्नु पर्छ।”</a:t>
            </a:r>
            <a:endParaRPr lang="en-ZA" sz="4000" dirty="0"/>
          </a:p>
        </p:txBody>
      </p:sp>
      <p:sp>
        <p:nvSpPr>
          <p:cNvPr id="3" name="TextBox 2">
            <a:extLst>
              <a:ext uri="{FF2B5EF4-FFF2-40B4-BE49-F238E27FC236}">
                <a16:creationId xmlns:a16="http://schemas.microsoft.com/office/drawing/2014/main" id="{AE8EF7F8-2864-1090-BD60-DD47225233C5}"/>
              </a:ext>
            </a:extLst>
          </p:cNvPr>
          <p:cNvSpPr txBox="1"/>
          <p:nvPr/>
        </p:nvSpPr>
        <p:spPr>
          <a:xfrm>
            <a:off x="6096000" y="166254"/>
            <a:ext cx="6096000" cy="6558101"/>
          </a:xfrm>
          <a:prstGeom prst="rect">
            <a:avLst/>
          </a:prstGeom>
          <a:noFill/>
        </p:spPr>
        <p:txBody>
          <a:bodyPr wrap="square" rtlCol="0">
            <a:noAutofit/>
          </a:bodyPr>
          <a:lstStyle/>
          <a:p>
            <a:endParaRPr lang="hi-IN" sz="3600" dirty="0"/>
          </a:p>
        </p:txBody>
      </p:sp>
      <p:pic>
        <p:nvPicPr>
          <p:cNvPr id="11" name="Audio 10">
            <a:hlinkClick r:id="" action="ppaction://media"/>
            <a:extLst>
              <a:ext uri="{FF2B5EF4-FFF2-40B4-BE49-F238E27FC236}">
                <a16:creationId xmlns:a16="http://schemas.microsoft.com/office/drawing/2014/main" id="{22C39404-F1B0-46F1-4937-CA4F94F1995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512041214"/>
      </p:ext>
    </p:extLst>
  </p:cSld>
  <p:clrMapOvr>
    <a:masterClrMapping/>
  </p:clrMapOvr>
  <mc:AlternateContent xmlns:mc="http://schemas.openxmlformats.org/markup-compatibility/2006" xmlns:p14="http://schemas.microsoft.com/office/powerpoint/2010/main">
    <mc:Choice Requires="p14">
      <p:transition spd="slow" p14:dur="2000" advTm="8060"/>
    </mc:Choice>
    <mc:Fallback xmlns="">
      <p:transition spd="slow" advTm="806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pPr algn="ctr">
              <a:buNone/>
            </a:pPr>
            <a:r>
              <a:rPr lang="hi-IN" sz="4800">
                <a:solidFill>
                  <a:srgbClr val="121212"/>
                </a:solidFill>
                <a:latin typeface="Inter"/>
              </a:rPr>
              <a:t>सामरी स्‍त्रीसँग येशूको वार्ता</a:t>
            </a:r>
            <a:r>
              <a:rPr lang="en-US" sz="4800">
                <a:solidFill>
                  <a:srgbClr val="121212"/>
                </a:solidFill>
                <a:latin typeface="Inter"/>
              </a:rPr>
              <a:t> </a:t>
            </a:r>
          </a:p>
          <a:p>
            <a:pPr algn="ctr">
              <a:buNone/>
            </a:pPr>
            <a:r>
              <a:rPr lang="hi-IN" sz="4800" cap="all">
                <a:solidFill>
                  <a:srgbClr val="121212"/>
                </a:solidFill>
                <a:latin typeface="ArialMT"/>
              </a:rPr>
              <a:t>यूहन्‍ना</a:t>
            </a:r>
            <a:r>
              <a:rPr lang="en-US" sz="4800">
                <a:latin typeface="TimesNewRomanPSMT"/>
              </a:rPr>
              <a:t> 4:1-42</a:t>
            </a:r>
            <a:endParaRPr lang="en-US" sz="4800" dirty="0">
              <a:latin typeface="TimesNewRomanPSMT"/>
            </a:endParaRPr>
          </a:p>
        </p:txBody>
      </p:sp>
      <p:sp>
        <p:nvSpPr>
          <p:cNvPr id="3" name="TextBox 2">
            <a:extLst>
              <a:ext uri="{FF2B5EF4-FFF2-40B4-BE49-F238E27FC236}">
                <a16:creationId xmlns:a16="http://schemas.microsoft.com/office/drawing/2014/main" id="{51C0E50E-84A1-D346-D95A-68F84AF293CA}"/>
              </a:ext>
            </a:extLst>
          </p:cNvPr>
          <p:cNvSpPr txBox="1"/>
          <p:nvPr/>
        </p:nvSpPr>
        <p:spPr>
          <a:xfrm>
            <a:off x="6096000" y="166254"/>
            <a:ext cx="6096000" cy="6558101"/>
          </a:xfrm>
          <a:prstGeom prst="rect">
            <a:avLst/>
          </a:prstGeom>
          <a:noFill/>
        </p:spPr>
        <p:txBody>
          <a:bodyPr wrap="square" rtlCol="0">
            <a:noAutofit/>
          </a:bodyPr>
          <a:lstStyle/>
          <a:p>
            <a:pPr algn="ctr">
              <a:buNone/>
            </a:pPr>
            <a:endParaRPr lang="en-US" sz="5400" dirty="0">
              <a:latin typeface="TimesNewRomanPSMT"/>
            </a:endParaRPr>
          </a:p>
        </p:txBody>
      </p:sp>
      <p:pic>
        <p:nvPicPr>
          <p:cNvPr id="7" name="Audio 6">
            <a:hlinkClick r:id="" action="ppaction://media"/>
            <a:extLst>
              <a:ext uri="{FF2B5EF4-FFF2-40B4-BE49-F238E27FC236}">
                <a16:creationId xmlns:a16="http://schemas.microsoft.com/office/drawing/2014/main" id="{FB7D247D-8D62-DCDE-07DF-59BA66F2F552}"/>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923867738"/>
      </p:ext>
    </p:extLst>
  </p:cSld>
  <p:clrMapOvr>
    <a:masterClrMapping/>
  </p:clrMapOvr>
  <mc:AlternateContent xmlns:mc="http://schemas.openxmlformats.org/markup-compatibility/2006" xmlns:p14="http://schemas.microsoft.com/office/powerpoint/2010/main">
    <mc:Choice Requires="p14">
      <p:transition spd="slow" p14:dur="2000" advTm="3574"/>
    </mc:Choice>
    <mc:Fallback xmlns="">
      <p:transition spd="slow" advTm="357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2E2A85DF-B68F-D64E-1ED2-682626191354}"/>
              </a:ext>
            </a:extLst>
          </p:cNvPr>
          <p:cNvPicPr>
            <a:picLocks noChangeAspect="1"/>
          </p:cNvPicPr>
          <p:nvPr/>
        </p:nvPicPr>
        <p:blipFill rotWithShape="1">
          <a:blip r:embed="rId2"/>
          <a:srcRect t="8924"/>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86DE0BFE-E743-17BF-F0B4-A674B1A7277F}"/>
              </a:ext>
            </a:extLst>
          </p:cNvPr>
          <p:cNvSpPr txBox="1"/>
          <p:nvPr/>
        </p:nvSpPr>
        <p:spPr>
          <a:xfrm>
            <a:off x="319265" y="330704"/>
            <a:ext cx="42690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4:</a:t>
            </a:r>
            <a:r>
              <a:rPr lang="en-US" sz="2800" b="0" i="0" u="none" strike="noStrike" baseline="0" dirty="0">
                <a:solidFill>
                  <a:schemeClr val="bg1"/>
                </a:solidFill>
                <a:latin typeface="Mangal" panose="02040503050203030202" pitchFamily="18" charset="0"/>
                <a:cs typeface="Mangal" panose="02040503050203030202" pitchFamily="18" charset="0"/>
              </a:rPr>
              <a:t>24</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1140773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25 </a:t>
            </a:r>
            <a:r>
              <a:rPr lang="hi-IN" sz="4000" dirty="0"/>
              <a:t>त्यस स्त्रीले भनी, “म जान्दछु मसीह (ख्रीष्टलाई भनिन्छ) आउनु हुँदैछ।” “जब उहाँ आउनुहुन्छ, उहाँले हामीलाई प्रत्येक कुराको व्याख्या गर्नु हुनेछ।” </a:t>
            </a:r>
            <a:r>
              <a:rPr lang="hi-IN" sz="4000" b="1" dirty="0"/>
              <a:t>26 </a:t>
            </a:r>
            <a:r>
              <a:rPr lang="hi-IN" sz="4000" dirty="0"/>
              <a:t>तब येशूले भन्नुभयो, “एक जो तिमीसित बोलिरहेछु, म मसीह हुँ।”</a:t>
            </a:r>
            <a:endParaRPr lang="hi-IN" sz="7200" b="0" i="0" dirty="0">
              <a:solidFill>
                <a:srgbClr val="121212"/>
              </a:solidFill>
              <a:effectLst/>
              <a:latin typeface="Inter" panose="020B0502030000000004"/>
            </a:endParaRPr>
          </a:p>
        </p:txBody>
      </p:sp>
      <p:sp>
        <p:nvSpPr>
          <p:cNvPr id="3" name="TextBox 2">
            <a:extLst>
              <a:ext uri="{FF2B5EF4-FFF2-40B4-BE49-F238E27FC236}">
                <a16:creationId xmlns:a16="http://schemas.microsoft.com/office/drawing/2014/main" id="{8BB0F0CD-B726-F56F-8ACE-06DCEC486BAB}"/>
              </a:ext>
            </a:extLst>
          </p:cNvPr>
          <p:cNvSpPr txBox="1"/>
          <p:nvPr/>
        </p:nvSpPr>
        <p:spPr>
          <a:xfrm>
            <a:off x="6096000" y="166254"/>
            <a:ext cx="6096000" cy="6558101"/>
          </a:xfrm>
          <a:prstGeom prst="rect">
            <a:avLst/>
          </a:prstGeom>
          <a:noFill/>
        </p:spPr>
        <p:txBody>
          <a:bodyPr wrap="square" rtlCol="0">
            <a:noAutofit/>
          </a:bodyPr>
          <a:lstStyle/>
          <a:p>
            <a:endParaRPr lang="hi-IN" sz="3200" dirty="0"/>
          </a:p>
        </p:txBody>
      </p:sp>
      <p:pic>
        <p:nvPicPr>
          <p:cNvPr id="24" name="Audio 23">
            <a:hlinkClick r:id="" action="ppaction://media"/>
            <a:extLst>
              <a:ext uri="{FF2B5EF4-FFF2-40B4-BE49-F238E27FC236}">
                <a16:creationId xmlns:a16="http://schemas.microsoft.com/office/drawing/2014/main" id="{513E088D-BF17-0137-8A52-F28C860FB2C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443557953"/>
      </p:ext>
    </p:extLst>
  </p:cSld>
  <p:clrMapOvr>
    <a:masterClrMapping/>
  </p:clrMapOvr>
  <mc:AlternateContent xmlns:mc="http://schemas.openxmlformats.org/markup-compatibility/2006" xmlns:p14="http://schemas.microsoft.com/office/powerpoint/2010/main">
    <mc:Choice Requires="p14">
      <p:transition spd="slow" p14:dur="2000" advTm="19902"/>
    </mc:Choice>
    <mc:Fallback xmlns="">
      <p:transition spd="slow" advTm="1990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4"/>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E501DD9C-FFC7-49E6-EF09-4B3329278E41}"/>
              </a:ext>
            </a:extLst>
          </p:cNvPr>
          <p:cNvPicPr>
            <a:picLocks noChangeAspect="1"/>
          </p:cNvPicPr>
          <p:nvPr/>
        </p:nvPicPr>
        <p:blipFill rotWithShape="1">
          <a:blip r:embed="rId2"/>
          <a:srcRect t="1765"/>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C7F6C922-EB78-A7D8-E5B3-F310871E2FE5}"/>
              </a:ext>
            </a:extLst>
          </p:cNvPr>
          <p:cNvSpPr txBox="1"/>
          <p:nvPr/>
        </p:nvSpPr>
        <p:spPr>
          <a:xfrm>
            <a:off x="319265" y="330704"/>
            <a:ext cx="42690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4:</a:t>
            </a:r>
            <a:r>
              <a:rPr lang="en-US" sz="2800" b="0" i="0" u="none" strike="noStrike" baseline="0" dirty="0">
                <a:solidFill>
                  <a:schemeClr val="bg1"/>
                </a:solidFill>
                <a:latin typeface="Mangal" panose="02040503050203030202" pitchFamily="18" charset="0"/>
                <a:cs typeface="Mangal" panose="02040503050203030202" pitchFamily="18" charset="0"/>
              </a:rPr>
              <a:t>25,26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6329495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a:t>27 </a:t>
            </a:r>
            <a:r>
              <a:rPr lang="hi-IN" sz="4000"/>
              <a:t>त्यस समय येशूका चेलाहरू शहरबाट फर्केर आए। तिनीहरू येशूलाई एक जना स्त्रीसँग यसरी बात गरिरहेको देखेर छक्क परे। तर तिनीहरू कसैले पनि सोध्ने आँट गरेनन्, “तपाईं के चाहनु हुन्छ?” वा “तपाईं यस स्त्रीसँग किन बात गरिरहनु भएको छ?”</a:t>
            </a:r>
            <a:endParaRPr lang="en-ZA" sz="6600" dirty="0"/>
          </a:p>
        </p:txBody>
      </p:sp>
      <p:sp>
        <p:nvSpPr>
          <p:cNvPr id="3" name="TextBox 2">
            <a:extLst>
              <a:ext uri="{FF2B5EF4-FFF2-40B4-BE49-F238E27FC236}">
                <a16:creationId xmlns:a16="http://schemas.microsoft.com/office/drawing/2014/main" id="{731F35BA-DC30-0FE3-A9C0-A3600400CA3C}"/>
              </a:ext>
            </a:extLst>
          </p:cNvPr>
          <p:cNvSpPr txBox="1"/>
          <p:nvPr/>
        </p:nvSpPr>
        <p:spPr>
          <a:xfrm>
            <a:off x="6096000" y="166254"/>
            <a:ext cx="6096000" cy="6558101"/>
          </a:xfrm>
          <a:prstGeom prst="rect">
            <a:avLst/>
          </a:prstGeom>
          <a:noFill/>
        </p:spPr>
        <p:txBody>
          <a:bodyPr wrap="square" rtlCol="0">
            <a:noAutofit/>
          </a:bodyPr>
          <a:lstStyle/>
          <a:p>
            <a:endParaRPr lang="hi-IN" sz="3600" dirty="0"/>
          </a:p>
        </p:txBody>
      </p:sp>
      <p:pic>
        <p:nvPicPr>
          <p:cNvPr id="19" name="Audio 18">
            <a:hlinkClick r:id="" action="ppaction://media"/>
            <a:extLst>
              <a:ext uri="{FF2B5EF4-FFF2-40B4-BE49-F238E27FC236}">
                <a16:creationId xmlns:a16="http://schemas.microsoft.com/office/drawing/2014/main" id="{E78E62C1-2C3A-640A-F480-CD39525E611C}"/>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17598300"/>
      </p:ext>
    </p:extLst>
  </p:cSld>
  <p:clrMapOvr>
    <a:masterClrMapping/>
  </p:clrMapOvr>
  <mc:AlternateContent xmlns:mc="http://schemas.openxmlformats.org/markup-compatibility/2006" xmlns:p14="http://schemas.microsoft.com/office/powerpoint/2010/main">
    <mc:Choice Requires="p14">
      <p:transition spd="slow" p14:dur="2000" advTm="17881"/>
    </mc:Choice>
    <mc:Fallback xmlns="">
      <p:transition spd="slow" advTm="178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pic>
        <p:nvPicPr>
          <p:cNvPr id="3" name="Picture 2">
            <a:extLst>
              <a:ext uri="{FF2B5EF4-FFF2-40B4-BE49-F238E27FC236}">
                <a16:creationId xmlns:a16="http://schemas.microsoft.com/office/drawing/2014/main" id="{1AEF29D6-83EA-3A67-D9C5-8A65BB614940}"/>
              </a:ext>
            </a:extLst>
          </p:cNvPr>
          <p:cNvPicPr>
            <a:picLocks noChangeAspect="1"/>
          </p:cNvPicPr>
          <p:nvPr/>
        </p:nvPicPr>
        <p:blipFill>
          <a:blip r:embed="rId2"/>
          <a:stretch>
            <a:fillRect/>
          </a:stretch>
        </p:blipFill>
        <p:spPr>
          <a:xfrm flipH="1">
            <a:off x="0" y="-93260"/>
            <a:ext cx="12192000" cy="6951260"/>
          </a:xfrm>
          <a:prstGeom prst="rect">
            <a:avLst/>
          </a:prstGeom>
        </p:spPr>
      </p:pic>
      <p:sp>
        <p:nvSpPr>
          <p:cNvPr id="5" name="TextBox 4">
            <a:extLst>
              <a:ext uri="{FF2B5EF4-FFF2-40B4-BE49-F238E27FC236}">
                <a16:creationId xmlns:a16="http://schemas.microsoft.com/office/drawing/2014/main" id="{651CFFE1-9015-37E0-6619-1B3C1E826D95}"/>
              </a:ext>
            </a:extLst>
          </p:cNvPr>
          <p:cNvSpPr txBox="1"/>
          <p:nvPr/>
        </p:nvSpPr>
        <p:spPr>
          <a:xfrm>
            <a:off x="319265" y="330704"/>
            <a:ext cx="42690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4:</a:t>
            </a:r>
            <a:r>
              <a:rPr lang="en-US" sz="2800" b="0" i="0" u="none" strike="noStrike" baseline="0" dirty="0">
                <a:solidFill>
                  <a:schemeClr val="bg1"/>
                </a:solidFill>
                <a:latin typeface="Mangal" panose="02040503050203030202" pitchFamily="18" charset="0"/>
                <a:cs typeface="Mangal" panose="02040503050203030202" pitchFamily="18" charset="0"/>
              </a:rPr>
              <a:t>27</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36092571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28 </a:t>
            </a:r>
            <a:r>
              <a:rPr lang="hi-IN" sz="4000" dirty="0"/>
              <a:t>तब त्यस स्त्रीले पानी भर्ने गाग्रो त्यतै छाडी र नगर तिर लागी। तिनले शहर-वासीहरूलाई भनिन्, </a:t>
            </a:r>
            <a:r>
              <a:rPr lang="hi-IN" sz="4000" b="1" dirty="0"/>
              <a:t>29 </a:t>
            </a:r>
            <a:r>
              <a:rPr lang="hi-IN" sz="4000" dirty="0"/>
              <a:t>“एकजना मानिसले मैले गरेको सबै कुरा बताइदिनुभयो। आऊ उहाँलाई हेर। के उहाँ ख्रीष्ट हुनु सक्छ?”</a:t>
            </a:r>
            <a:endParaRPr lang="en-ZA" sz="6600" dirty="0"/>
          </a:p>
        </p:txBody>
      </p:sp>
      <p:sp>
        <p:nvSpPr>
          <p:cNvPr id="3" name="TextBox 2">
            <a:extLst>
              <a:ext uri="{FF2B5EF4-FFF2-40B4-BE49-F238E27FC236}">
                <a16:creationId xmlns:a16="http://schemas.microsoft.com/office/drawing/2014/main" id="{82674852-8A44-6A87-064E-16C22086BF47}"/>
              </a:ext>
            </a:extLst>
          </p:cNvPr>
          <p:cNvSpPr txBox="1"/>
          <p:nvPr/>
        </p:nvSpPr>
        <p:spPr>
          <a:xfrm>
            <a:off x="6096000" y="166254"/>
            <a:ext cx="6096000" cy="6558101"/>
          </a:xfrm>
          <a:prstGeom prst="rect">
            <a:avLst/>
          </a:prstGeom>
          <a:noFill/>
        </p:spPr>
        <p:txBody>
          <a:bodyPr wrap="square" rtlCol="0">
            <a:noAutofit/>
          </a:bodyPr>
          <a:lstStyle/>
          <a:p>
            <a:endParaRPr lang="hi-IN" sz="3600" dirty="0"/>
          </a:p>
        </p:txBody>
      </p:sp>
      <p:pic>
        <p:nvPicPr>
          <p:cNvPr id="19" name="Audio 18">
            <a:hlinkClick r:id="" action="ppaction://media"/>
            <a:extLst>
              <a:ext uri="{FF2B5EF4-FFF2-40B4-BE49-F238E27FC236}">
                <a16:creationId xmlns:a16="http://schemas.microsoft.com/office/drawing/2014/main" id="{B82508D0-2E89-33FA-A5E7-8E114CC2EE7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9202124"/>
      </p:ext>
    </p:extLst>
  </p:cSld>
  <p:clrMapOvr>
    <a:masterClrMapping/>
  </p:clrMapOvr>
  <mc:AlternateContent xmlns:mc="http://schemas.openxmlformats.org/markup-compatibility/2006" xmlns:p14="http://schemas.microsoft.com/office/powerpoint/2010/main">
    <mc:Choice Requires="p14">
      <p:transition spd="slow" p14:dur="2000" advTm="22379"/>
    </mc:Choice>
    <mc:Fallback xmlns="">
      <p:transition spd="slow" advTm="2237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295C44AA-3B56-2BE5-A9E3-7AD219153157}"/>
              </a:ext>
            </a:extLst>
          </p:cNvPr>
          <p:cNvPicPr>
            <a:picLocks noChangeAspect="1"/>
          </p:cNvPicPr>
          <p:nvPr/>
        </p:nvPicPr>
        <p:blipFill rotWithShape="1">
          <a:blip r:embed="rId2"/>
          <a:srcRect t="2170" b="5255"/>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62F729F6-805F-624F-CF2A-C03B00FB6B1E}"/>
              </a:ext>
            </a:extLst>
          </p:cNvPr>
          <p:cNvSpPr txBox="1"/>
          <p:nvPr/>
        </p:nvSpPr>
        <p:spPr>
          <a:xfrm>
            <a:off x="319265" y="5866090"/>
            <a:ext cx="42690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4:</a:t>
            </a:r>
            <a:r>
              <a:rPr lang="en-US" sz="2800" b="0" i="0" u="none" strike="noStrike" baseline="0" dirty="0">
                <a:solidFill>
                  <a:schemeClr val="bg1"/>
                </a:solidFill>
                <a:latin typeface="Mangal" panose="02040503050203030202" pitchFamily="18" charset="0"/>
                <a:cs typeface="Mangal" panose="02040503050203030202" pitchFamily="18" charset="0"/>
              </a:rPr>
              <a:t>28,29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2301214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39 </a:t>
            </a:r>
            <a:r>
              <a:rPr lang="hi-IN" sz="4000" dirty="0"/>
              <a:t>त्यो स्त्रीको प्रमाणको कारणले गर्दा सामारी शहरमा धेरै जसो मानिसहरूले विश्वास गरे। तिनले भनिन्, “उहाँले मैले जे गरेकी थिए प्रत्येक कुरा भन्नु भयो।”</a:t>
            </a:r>
            <a:endParaRPr lang="en-ZA" sz="3600" dirty="0"/>
          </a:p>
        </p:txBody>
      </p:sp>
      <p:sp>
        <p:nvSpPr>
          <p:cNvPr id="3" name="TextBox 2">
            <a:extLst>
              <a:ext uri="{FF2B5EF4-FFF2-40B4-BE49-F238E27FC236}">
                <a16:creationId xmlns:a16="http://schemas.microsoft.com/office/drawing/2014/main" id="{ACEF954B-86A0-749A-6B85-3C2BED516E67}"/>
              </a:ext>
            </a:extLst>
          </p:cNvPr>
          <p:cNvSpPr txBox="1"/>
          <p:nvPr/>
        </p:nvSpPr>
        <p:spPr>
          <a:xfrm>
            <a:off x="6096000" y="166254"/>
            <a:ext cx="6096000" cy="6558101"/>
          </a:xfrm>
          <a:prstGeom prst="rect">
            <a:avLst/>
          </a:prstGeom>
          <a:noFill/>
        </p:spPr>
        <p:txBody>
          <a:bodyPr wrap="square" rtlCol="0">
            <a:noAutofit/>
          </a:bodyPr>
          <a:lstStyle/>
          <a:p>
            <a:endParaRPr lang="hi-IN" sz="3600" dirty="0"/>
          </a:p>
        </p:txBody>
      </p:sp>
      <p:pic>
        <p:nvPicPr>
          <p:cNvPr id="13" name="Audio 12">
            <a:hlinkClick r:id="" action="ppaction://media"/>
            <a:extLst>
              <a:ext uri="{FF2B5EF4-FFF2-40B4-BE49-F238E27FC236}">
                <a16:creationId xmlns:a16="http://schemas.microsoft.com/office/drawing/2014/main" id="{9DBE49D5-59AF-131B-F1DE-E29D30CB486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537054607"/>
      </p:ext>
    </p:extLst>
  </p:cSld>
  <p:clrMapOvr>
    <a:masterClrMapping/>
  </p:clrMapOvr>
  <mc:AlternateContent xmlns:mc="http://schemas.openxmlformats.org/markup-compatibility/2006" xmlns:p14="http://schemas.microsoft.com/office/powerpoint/2010/main">
    <mc:Choice Requires="p14">
      <p:transition spd="slow" p14:dur="2000" advTm="11913"/>
    </mc:Choice>
    <mc:Fallback xmlns="">
      <p:transition spd="slow" advTm="1191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3"/>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346B6207-9C88-AB9D-60D4-BB54A34B0A63}"/>
              </a:ext>
            </a:extLst>
          </p:cNvPr>
          <p:cNvPicPr>
            <a:picLocks noChangeAspect="1"/>
          </p:cNvPicPr>
          <p:nvPr/>
        </p:nvPicPr>
        <p:blipFill rotWithShape="1">
          <a:blip r:embed="rId2"/>
          <a:srcRect t="5081"/>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AF9ED149-A7D7-58EF-E313-DA8D48FF03FC}"/>
              </a:ext>
            </a:extLst>
          </p:cNvPr>
          <p:cNvSpPr txBox="1"/>
          <p:nvPr/>
        </p:nvSpPr>
        <p:spPr>
          <a:xfrm>
            <a:off x="319265" y="330704"/>
            <a:ext cx="42690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4:</a:t>
            </a:r>
            <a:r>
              <a:rPr lang="en-US" sz="2800" b="0" i="0" u="none" strike="noStrike" baseline="0" dirty="0">
                <a:solidFill>
                  <a:schemeClr val="bg1"/>
                </a:solidFill>
                <a:latin typeface="Mangal" panose="02040503050203030202" pitchFamily="18" charset="0"/>
                <a:cs typeface="Mangal" panose="02040503050203030202" pitchFamily="18" charset="0"/>
              </a:rPr>
              <a:t>39</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1258284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40 </a:t>
            </a:r>
            <a:r>
              <a:rPr lang="hi-IN" sz="4000" dirty="0"/>
              <a:t>तब सामरीहरू येशूकहाँ आए। येशूलाई उनीहरूसँगै बस्ने आग्रह गरे। तब येशू त्यहाँ दुइ दिन बस्नुभयो। </a:t>
            </a:r>
            <a:r>
              <a:rPr lang="hi-IN" sz="4000" b="1" dirty="0"/>
              <a:t>41 </a:t>
            </a:r>
            <a:r>
              <a:rPr lang="hi-IN" sz="4000" dirty="0"/>
              <a:t>तर अझ धेरै मानिसहरूले उहाँकै वचनको कारणले उहाँलाई विश्वास गरे। </a:t>
            </a:r>
            <a:endParaRPr lang="en-US" sz="7200" b="0" i="0" dirty="0">
              <a:solidFill>
                <a:srgbClr val="121212"/>
              </a:solidFill>
              <a:effectLst/>
              <a:latin typeface="Inter" panose="020B0502030000000004" pitchFamily="34" charset="0"/>
            </a:endParaRPr>
          </a:p>
        </p:txBody>
      </p:sp>
      <p:sp>
        <p:nvSpPr>
          <p:cNvPr id="3" name="TextBox 2">
            <a:extLst>
              <a:ext uri="{FF2B5EF4-FFF2-40B4-BE49-F238E27FC236}">
                <a16:creationId xmlns:a16="http://schemas.microsoft.com/office/drawing/2014/main" id="{0B0E5D0A-4F19-A780-E157-20D0B555E3D6}"/>
              </a:ext>
            </a:extLst>
          </p:cNvPr>
          <p:cNvSpPr txBox="1"/>
          <p:nvPr/>
        </p:nvSpPr>
        <p:spPr>
          <a:xfrm>
            <a:off x="6096000" y="166254"/>
            <a:ext cx="6096000" cy="6558101"/>
          </a:xfrm>
          <a:prstGeom prst="rect">
            <a:avLst/>
          </a:prstGeom>
          <a:noFill/>
        </p:spPr>
        <p:txBody>
          <a:bodyPr wrap="square" rtlCol="0">
            <a:noAutofit/>
          </a:bodyPr>
          <a:lstStyle/>
          <a:p>
            <a:endParaRPr lang="hi-IN" sz="3600" dirty="0"/>
          </a:p>
        </p:txBody>
      </p:sp>
      <p:pic>
        <p:nvPicPr>
          <p:cNvPr id="39" name="Audio 38">
            <a:hlinkClick r:id="" action="ppaction://media"/>
            <a:extLst>
              <a:ext uri="{FF2B5EF4-FFF2-40B4-BE49-F238E27FC236}">
                <a16:creationId xmlns:a16="http://schemas.microsoft.com/office/drawing/2014/main" id="{538EE382-318F-2308-7302-4C26DAE15F69}"/>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477786685"/>
      </p:ext>
    </p:extLst>
  </p:cSld>
  <p:clrMapOvr>
    <a:masterClrMapping/>
  </p:clrMapOvr>
  <mc:AlternateContent xmlns:mc="http://schemas.openxmlformats.org/markup-compatibility/2006" xmlns:p14="http://schemas.microsoft.com/office/powerpoint/2010/main">
    <mc:Choice Requires="p14">
      <p:transition spd="slow" p14:dur="2000" advTm="16931"/>
    </mc:Choice>
    <mc:Fallback xmlns="">
      <p:transition spd="slow" advTm="1693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9"/>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pic>
        <p:nvPicPr>
          <p:cNvPr id="5" name="Picture 4">
            <a:extLst>
              <a:ext uri="{FF2B5EF4-FFF2-40B4-BE49-F238E27FC236}">
                <a16:creationId xmlns:a16="http://schemas.microsoft.com/office/drawing/2014/main" id="{D6761467-9FF1-7335-159D-A944E876CDD3}"/>
              </a:ext>
            </a:extLst>
          </p:cNvPr>
          <p:cNvPicPr>
            <a:picLocks noChangeAspect="1"/>
          </p:cNvPicPr>
          <p:nvPr/>
        </p:nvPicPr>
        <p:blipFill rotWithShape="1">
          <a:blip r:embed="rId2"/>
          <a:srcRect t="11084"/>
          <a:stretch/>
        </p:blipFill>
        <p:spPr>
          <a:xfrm>
            <a:off x="20" y="1282"/>
            <a:ext cx="12191980" cy="6856718"/>
          </a:xfrm>
          <a:prstGeom prst="rect">
            <a:avLst/>
          </a:prstGeom>
        </p:spPr>
      </p:pic>
      <p:sp>
        <p:nvSpPr>
          <p:cNvPr id="3" name="TextBox 2">
            <a:extLst>
              <a:ext uri="{FF2B5EF4-FFF2-40B4-BE49-F238E27FC236}">
                <a16:creationId xmlns:a16="http://schemas.microsoft.com/office/drawing/2014/main" id="{0F3386E4-D7C0-6722-E34A-8C7A47C645B2}"/>
              </a:ext>
            </a:extLst>
          </p:cNvPr>
          <p:cNvSpPr txBox="1"/>
          <p:nvPr/>
        </p:nvSpPr>
        <p:spPr>
          <a:xfrm>
            <a:off x="572344" y="4099073"/>
            <a:ext cx="7309242" cy="1575072"/>
          </a:xfrm>
          <a:prstGeom prst="rect">
            <a:avLst/>
          </a:prstGeom>
          <a:noFill/>
        </p:spPr>
        <p:txBody>
          <a:bodyPr wrap="square" rtlCol="0">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none" spc="0" normalizeH="0" baseline="0" noProof="0" dirty="0">
                <a:ln>
                  <a:noFill/>
                </a:ln>
                <a:solidFill>
                  <a:schemeClr val="bg1"/>
                </a:solidFill>
                <a:effectLst/>
                <a:uLnTx/>
                <a:uFillTx/>
                <a:latin typeface="Inter"/>
                <a:ea typeface="+mn-ea"/>
                <a:cs typeface="Mangal" panose="02040503050203030202" pitchFamily="18" charset="0"/>
              </a:rPr>
              <a:t>सामरी स्‍त्रीसँग येशूको वार्ता</a:t>
            </a:r>
            <a:r>
              <a:rPr kumimoji="0" lang="en-US" sz="4800" b="0" i="0" u="none" strike="noStrike" kern="1200" cap="none" spc="0" normalizeH="0" baseline="0" noProof="0" dirty="0">
                <a:ln>
                  <a:noFill/>
                </a:ln>
                <a:solidFill>
                  <a:schemeClr val="bg1"/>
                </a:solidFill>
                <a:effectLst/>
                <a:uLnTx/>
                <a:uFillTx/>
                <a:latin typeface="Inter"/>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hi-IN" sz="4800" b="0" i="0" u="none" strike="noStrike" kern="1200" cap="all" spc="0" normalizeH="0" baseline="0" noProof="0" dirty="0">
                <a:ln>
                  <a:noFill/>
                </a:ln>
                <a:solidFill>
                  <a:schemeClr val="bg1"/>
                </a:solidFill>
                <a:effectLst/>
                <a:uLnTx/>
                <a:uFillTx/>
                <a:latin typeface="ArialMT"/>
                <a:ea typeface="+mn-ea"/>
                <a:cs typeface="Mangal" panose="02040503050203030202" pitchFamily="18" charset="0"/>
              </a:rPr>
              <a:t>यूहन्‍ना</a:t>
            </a:r>
            <a:r>
              <a:rPr kumimoji="0" lang="en-US" sz="4800" b="0" i="0" u="none" strike="noStrike" kern="1200" cap="none" spc="0" normalizeH="0" baseline="0" noProof="0" dirty="0">
                <a:ln>
                  <a:noFill/>
                </a:ln>
                <a:solidFill>
                  <a:schemeClr val="bg1"/>
                </a:solidFill>
                <a:effectLst/>
                <a:uLnTx/>
                <a:uFillTx/>
                <a:latin typeface="TimesNewRomanPSMT"/>
                <a:ea typeface="+mn-ea"/>
                <a:cs typeface="+mn-cs"/>
              </a:rPr>
              <a:t> 4:1-42</a:t>
            </a:r>
          </a:p>
        </p:txBody>
      </p:sp>
    </p:spTree>
    <p:extLst>
      <p:ext uri="{BB962C8B-B14F-4D97-AF65-F5344CB8AC3E}">
        <p14:creationId xmlns:p14="http://schemas.microsoft.com/office/powerpoint/2010/main" val="367624513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pic>
        <p:nvPicPr>
          <p:cNvPr id="5" name="Picture 4">
            <a:extLst>
              <a:ext uri="{FF2B5EF4-FFF2-40B4-BE49-F238E27FC236}">
                <a16:creationId xmlns:a16="http://schemas.microsoft.com/office/drawing/2014/main" id="{9271E8E1-99CF-FA5D-3FA5-B6D9D40AB70D}"/>
              </a:ext>
            </a:extLst>
          </p:cNvPr>
          <p:cNvPicPr>
            <a:picLocks noChangeAspect="1"/>
          </p:cNvPicPr>
          <p:nvPr/>
        </p:nvPicPr>
        <p:blipFill rotWithShape="1">
          <a:blip r:embed="rId2"/>
          <a:srcRect t="11084"/>
          <a:stretch/>
        </p:blipFill>
        <p:spPr>
          <a:xfrm>
            <a:off x="20" y="1282"/>
            <a:ext cx="12191980" cy="6856718"/>
          </a:xfrm>
          <a:prstGeom prst="rect">
            <a:avLst/>
          </a:prstGeom>
        </p:spPr>
      </p:pic>
      <p:sp>
        <p:nvSpPr>
          <p:cNvPr id="3" name="TextBox 2">
            <a:extLst>
              <a:ext uri="{FF2B5EF4-FFF2-40B4-BE49-F238E27FC236}">
                <a16:creationId xmlns:a16="http://schemas.microsoft.com/office/drawing/2014/main" id="{BDFEC458-17D4-8A70-5F97-33677C05F2AB}"/>
              </a:ext>
            </a:extLst>
          </p:cNvPr>
          <p:cNvSpPr txBox="1"/>
          <p:nvPr/>
        </p:nvSpPr>
        <p:spPr>
          <a:xfrm>
            <a:off x="319265" y="330704"/>
            <a:ext cx="42690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4:4</a:t>
            </a:r>
            <a:r>
              <a:rPr lang="en-US" sz="2800" b="0" i="0" u="none" strike="noStrike" baseline="0" dirty="0">
                <a:solidFill>
                  <a:schemeClr val="bg1"/>
                </a:solidFill>
                <a:latin typeface="Mangal" panose="02040503050203030202" pitchFamily="18" charset="0"/>
                <a:cs typeface="Mangal" panose="02040503050203030202" pitchFamily="18" charset="0"/>
              </a:rPr>
              <a:t>0,41</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2041585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3200" b="1" dirty="0"/>
              <a:t>यूहन्ना </a:t>
            </a:r>
            <a:r>
              <a:rPr lang="hi-IN" sz="3200" b="1" dirty="0">
                <a:latin typeface="Mangal" panose="02040503050203030202" pitchFamily="18" charset="0"/>
                <a:cs typeface="Mangal" panose="02040503050203030202" pitchFamily="18" charset="0"/>
              </a:rPr>
              <a:t>4:</a:t>
            </a:r>
            <a:r>
              <a:rPr lang="en-GB" sz="3200" b="1" dirty="0">
                <a:latin typeface="Mangal" panose="02040503050203030202" pitchFamily="18" charset="0"/>
                <a:cs typeface="Mangal" panose="02040503050203030202" pitchFamily="18" charset="0"/>
              </a:rPr>
              <a:t>4</a:t>
            </a:r>
            <a:r>
              <a:rPr lang="hi-IN" sz="3200" b="1" dirty="0"/>
              <a:t> </a:t>
            </a:r>
            <a:r>
              <a:rPr lang="hi-IN" sz="3200" dirty="0"/>
              <a:t>गालील जाँदा येशूलाई सामरिया देश भएर जानु पर्थ्यो। </a:t>
            </a:r>
            <a:r>
              <a:rPr lang="hi-IN" sz="3200" b="1" dirty="0"/>
              <a:t>5 </a:t>
            </a:r>
            <a:r>
              <a:rPr lang="hi-IN" sz="3200" dirty="0"/>
              <a:t>सामरिया अन्तर्गत सिचार भन्ने शहरमा येशू आइपुग्नु भयो। यो शहर याकूबले आफ्ना छोरो यूसुफलाई दिएको जमीनको नजीक पर्थ्यो। </a:t>
            </a:r>
            <a:r>
              <a:rPr lang="hi-IN" sz="3200" b="1" dirty="0"/>
              <a:t>6 </a:t>
            </a:r>
            <a:r>
              <a:rPr lang="hi-IN" sz="3200" dirty="0"/>
              <a:t>याकूबको कुवा त्यहाँ थियो। येशू आफ्नो लामो यात्राबाट थाकेपछि त्यही कुवाकै छेउमा विश्राम गर्न बस्नुभयो। त्यसबेला प्रायः मध्यान्हको समय थियो। </a:t>
            </a:r>
            <a:endParaRPr lang="en-ZA" sz="3200" dirty="0"/>
          </a:p>
        </p:txBody>
      </p:sp>
      <p:sp>
        <p:nvSpPr>
          <p:cNvPr id="2" name="TextBox 1">
            <a:extLst>
              <a:ext uri="{FF2B5EF4-FFF2-40B4-BE49-F238E27FC236}">
                <a16:creationId xmlns:a16="http://schemas.microsoft.com/office/drawing/2014/main" id="{AE26FAD0-9EDF-890F-1B20-32B8D4296252}"/>
              </a:ext>
            </a:extLst>
          </p:cNvPr>
          <p:cNvSpPr txBox="1"/>
          <p:nvPr/>
        </p:nvSpPr>
        <p:spPr>
          <a:xfrm>
            <a:off x="6096000" y="166254"/>
            <a:ext cx="6096000" cy="6558101"/>
          </a:xfrm>
          <a:prstGeom prst="rect">
            <a:avLst/>
          </a:prstGeom>
          <a:noFill/>
        </p:spPr>
        <p:txBody>
          <a:bodyPr wrap="square" rtlCol="0">
            <a:noAutofit/>
          </a:bodyPr>
          <a:lstStyle/>
          <a:p>
            <a:endParaRPr lang="hi-IN" sz="3200" dirty="0"/>
          </a:p>
        </p:txBody>
      </p:sp>
      <p:pic>
        <p:nvPicPr>
          <p:cNvPr id="36" name="Audio 35">
            <a:hlinkClick r:id="" action="ppaction://media"/>
            <a:extLst>
              <a:ext uri="{FF2B5EF4-FFF2-40B4-BE49-F238E27FC236}">
                <a16:creationId xmlns:a16="http://schemas.microsoft.com/office/drawing/2014/main" id="{3A77AEC1-F0E4-7B05-5569-ACD86541947D}"/>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180228365"/>
      </p:ext>
    </p:extLst>
  </p:cSld>
  <p:clrMapOvr>
    <a:masterClrMapping/>
  </p:clrMapOvr>
  <mc:AlternateContent xmlns:mc="http://schemas.openxmlformats.org/markup-compatibility/2006" xmlns:p14="http://schemas.microsoft.com/office/powerpoint/2010/main">
    <mc:Choice Requires="p14">
      <p:transition spd="slow" p14:dur="2000" advTm="25065"/>
    </mc:Choice>
    <mc:Fallback xmlns="">
      <p:transition spd="slow" advTm="2506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3A93B4A3-38BF-093A-4CA9-A4B713438BC5}"/>
              </a:ext>
            </a:extLst>
          </p:cNvPr>
          <p:cNvPicPr>
            <a:picLocks noChangeAspect="1"/>
          </p:cNvPicPr>
          <p:nvPr/>
        </p:nvPicPr>
        <p:blipFill rotWithShape="1">
          <a:blip r:embed="rId2"/>
          <a:srcRect r="1315"/>
          <a:stretch/>
        </p:blipFill>
        <p:spPr>
          <a:xfrm>
            <a:off x="20" y="1282"/>
            <a:ext cx="12191980" cy="6856718"/>
          </a:xfrm>
          <a:prstGeom prst="rect">
            <a:avLst/>
          </a:prstGeom>
        </p:spPr>
      </p:pic>
      <p:sp>
        <p:nvSpPr>
          <p:cNvPr id="2" name="TextBox 1">
            <a:extLst>
              <a:ext uri="{FF2B5EF4-FFF2-40B4-BE49-F238E27FC236}">
                <a16:creationId xmlns:a16="http://schemas.microsoft.com/office/drawing/2014/main" id="{5C8ADB5C-43E8-FB86-DE6E-1C082BCDD369}"/>
              </a:ext>
            </a:extLst>
          </p:cNvPr>
          <p:cNvSpPr txBox="1"/>
          <p:nvPr/>
        </p:nvSpPr>
        <p:spPr>
          <a:xfrm>
            <a:off x="319265" y="330704"/>
            <a:ext cx="42690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4:4-6</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60981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dirty="0"/>
              <a:t> </a:t>
            </a:r>
            <a:r>
              <a:rPr lang="hi-IN" sz="4000" b="1" dirty="0"/>
              <a:t>7 </a:t>
            </a:r>
            <a:r>
              <a:rPr lang="hi-IN" sz="4000" dirty="0"/>
              <a:t>एउटी सामरी स्त्री कुवामा पानी भर्नु आई। येशूले तिनलाई भन्नुभयो, “दया गरेर मलाई पिउने पानी देऊ।” </a:t>
            </a:r>
            <a:r>
              <a:rPr lang="hi-IN" sz="4000" b="1" dirty="0"/>
              <a:t>8 </a:t>
            </a:r>
            <a:r>
              <a:rPr lang="hi-IN" sz="4000" dirty="0"/>
              <a:t>त्यस समय येशूका चेलाहरू शहरमा खानेकुरा किन्न गएका थिए।</a:t>
            </a:r>
            <a:endParaRPr lang="en-ZA" sz="3600" dirty="0"/>
          </a:p>
        </p:txBody>
      </p:sp>
      <p:sp>
        <p:nvSpPr>
          <p:cNvPr id="3" name="TextBox 2">
            <a:extLst>
              <a:ext uri="{FF2B5EF4-FFF2-40B4-BE49-F238E27FC236}">
                <a16:creationId xmlns:a16="http://schemas.microsoft.com/office/drawing/2014/main" id="{143691E9-3CBA-2609-DC2A-68B0274DD9AB}"/>
              </a:ext>
            </a:extLst>
          </p:cNvPr>
          <p:cNvSpPr txBox="1"/>
          <p:nvPr/>
        </p:nvSpPr>
        <p:spPr>
          <a:xfrm>
            <a:off x="6096000" y="166254"/>
            <a:ext cx="6096000" cy="6558101"/>
          </a:xfrm>
          <a:prstGeom prst="rect">
            <a:avLst/>
          </a:prstGeom>
          <a:noFill/>
        </p:spPr>
        <p:txBody>
          <a:bodyPr wrap="square" rtlCol="0">
            <a:noAutofit/>
          </a:bodyPr>
          <a:lstStyle/>
          <a:p>
            <a:endParaRPr lang="hi-IN" sz="3600" dirty="0"/>
          </a:p>
        </p:txBody>
      </p:sp>
      <p:pic>
        <p:nvPicPr>
          <p:cNvPr id="21" name="Audio 20">
            <a:hlinkClick r:id="" action="ppaction://media"/>
            <a:extLst>
              <a:ext uri="{FF2B5EF4-FFF2-40B4-BE49-F238E27FC236}">
                <a16:creationId xmlns:a16="http://schemas.microsoft.com/office/drawing/2014/main" id="{E8788F4C-EE61-F63F-A2DD-17CC46DEA955}"/>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665805102"/>
      </p:ext>
    </p:extLst>
  </p:cSld>
  <p:clrMapOvr>
    <a:masterClrMapping/>
  </p:clrMapOvr>
  <mc:AlternateContent xmlns:mc="http://schemas.openxmlformats.org/markup-compatibility/2006" xmlns:p14="http://schemas.microsoft.com/office/powerpoint/2010/main">
    <mc:Choice Requires="p14">
      <p:transition spd="slow" p14:dur="2000" advTm="14417"/>
    </mc:Choice>
    <mc:Fallback xmlns="">
      <p:transition spd="slow" advTm="144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3FC1D503-486F-F5FA-547B-361C540B30B6}"/>
              </a:ext>
            </a:extLst>
          </p:cNvPr>
          <p:cNvPicPr>
            <a:picLocks noChangeAspect="1"/>
          </p:cNvPicPr>
          <p:nvPr/>
        </p:nvPicPr>
        <p:blipFill rotWithShape="1">
          <a:blip r:embed="rId2"/>
          <a:srcRect t="7804"/>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C7FFF877-9BF7-7ED3-79C3-5AE2FD1DE2A5}"/>
              </a:ext>
            </a:extLst>
          </p:cNvPr>
          <p:cNvSpPr txBox="1"/>
          <p:nvPr/>
        </p:nvSpPr>
        <p:spPr>
          <a:xfrm>
            <a:off x="319265" y="330704"/>
            <a:ext cx="4269060" cy="646331"/>
          </a:xfrm>
          <a:prstGeom prst="rect">
            <a:avLst/>
          </a:prstGeom>
          <a:noFill/>
        </p:spPr>
        <p:txBody>
          <a:bodyPr wrap="square" rtlCol="0">
            <a:spAutoFit/>
          </a:bodyPr>
          <a:lstStyle/>
          <a:p>
            <a:r>
              <a:rPr lang="hi-IN" sz="3600" b="0" i="0" u="none" strike="noStrike" baseline="0" dirty="0">
                <a:solidFill>
                  <a:schemeClr val="bg1"/>
                </a:solidFill>
                <a:latin typeface="Mangal" panose="02040503050203030202" pitchFamily="18" charset="0"/>
                <a:cs typeface="Mangal" panose="02040503050203030202" pitchFamily="18" charset="0"/>
              </a:rPr>
              <a:t>यूहन्ना</a:t>
            </a:r>
            <a:r>
              <a:rPr lang="hi-IN" sz="2800" b="0" i="0" u="none" strike="noStrike" baseline="0" dirty="0">
                <a:solidFill>
                  <a:schemeClr val="bg1"/>
                </a:solidFill>
                <a:latin typeface="Mangal" panose="02040503050203030202" pitchFamily="18" charset="0"/>
                <a:cs typeface="Mangal" panose="02040503050203030202" pitchFamily="18" charset="0"/>
              </a:rPr>
              <a:t> 4:</a:t>
            </a:r>
            <a:r>
              <a:rPr lang="en-US" sz="2800" b="0" i="0" u="none" strike="noStrike" baseline="0" dirty="0">
                <a:solidFill>
                  <a:schemeClr val="bg1"/>
                </a:solidFill>
                <a:latin typeface="Mangal" panose="02040503050203030202" pitchFamily="18" charset="0"/>
                <a:cs typeface="Mangal" panose="02040503050203030202" pitchFamily="18" charset="0"/>
              </a:rPr>
              <a:t>7,8</a:t>
            </a:r>
            <a:endParaRPr lang="bo-CN" sz="28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422728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r>
              <a:rPr lang="hi-IN" sz="4000" b="1" dirty="0"/>
              <a:t>9 </a:t>
            </a:r>
            <a:r>
              <a:rPr lang="hi-IN" sz="4000" dirty="0"/>
              <a:t>सामरी स्त्रीले उत्तर दिई, “तपाईंले पानी मागेको देखेर म छक्क परे। तपाईं यहूदी हुनुहुन्छ अनि म एउटी सामरी स्त्री!” यहूदीहरूले सामरीहरूसंग केही सम्बन्ध राख्दैनन्।</a:t>
            </a:r>
            <a:endParaRPr lang="en-ZA" sz="4000" dirty="0"/>
          </a:p>
        </p:txBody>
      </p:sp>
      <p:sp>
        <p:nvSpPr>
          <p:cNvPr id="2" name="TextBox 1">
            <a:extLst>
              <a:ext uri="{FF2B5EF4-FFF2-40B4-BE49-F238E27FC236}">
                <a16:creationId xmlns:a16="http://schemas.microsoft.com/office/drawing/2014/main" id="{9ACBB1A0-D52B-493C-DE1A-B29575BB9854}"/>
              </a:ext>
            </a:extLst>
          </p:cNvPr>
          <p:cNvSpPr txBox="1"/>
          <p:nvPr/>
        </p:nvSpPr>
        <p:spPr>
          <a:xfrm>
            <a:off x="6096000" y="166254"/>
            <a:ext cx="6096000" cy="6558101"/>
          </a:xfrm>
          <a:prstGeom prst="rect">
            <a:avLst/>
          </a:prstGeom>
          <a:noFill/>
        </p:spPr>
        <p:txBody>
          <a:bodyPr wrap="square" rtlCol="0">
            <a:noAutofit/>
          </a:bodyPr>
          <a:lstStyle/>
          <a:p>
            <a:endParaRPr lang="hi-IN" sz="3600" dirty="0"/>
          </a:p>
        </p:txBody>
      </p:sp>
      <p:pic>
        <p:nvPicPr>
          <p:cNvPr id="20" name="Audio 19">
            <a:hlinkClick r:id="" action="ppaction://media"/>
            <a:extLst>
              <a:ext uri="{FF2B5EF4-FFF2-40B4-BE49-F238E27FC236}">
                <a16:creationId xmlns:a16="http://schemas.microsoft.com/office/drawing/2014/main" id="{3FA5555C-E85E-F7F4-B91E-DE32CA7E1DB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843663555"/>
      </p:ext>
    </p:extLst>
  </p:cSld>
  <p:clrMapOvr>
    <a:masterClrMapping/>
  </p:clrMapOvr>
  <mc:AlternateContent xmlns:mc="http://schemas.openxmlformats.org/markup-compatibility/2006" xmlns:p14="http://schemas.microsoft.com/office/powerpoint/2010/main">
    <mc:Choice Requires="p14">
      <p:transition spd="slow" p14:dur="2000" advTm="14804"/>
    </mc:Choice>
    <mc:Fallback xmlns="">
      <p:transition spd="slow" advTm="1480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0"/>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0"/>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933</TotalTime>
  <Words>834</Words>
  <Application>Microsoft Office PowerPoint</Application>
  <PresentationFormat>Widescreen</PresentationFormat>
  <Paragraphs>55</Paragraphs>
  <Slides>40</Slides>
  <Notes>4</Notes>
  <HiddenSlides>0</HiddenSlides>
  <MMClips>20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40</vt:i4>
      </vt:variant>
    </vt:vector>
  </HeadingPairs>
  <TitlesOfParts>
    <vt:vector size="51" baseType="lpstr">
      <vt:lpstr>Aptos</vt:lpstr>
      <vt:lpstr>Arial</vt:lpstr>
      <vt:lpstr>ArialMT</vt:lpstr>
      <vt:lpstr>Calibri</vt:lpstr>
      <vt:lpstr>Calibri Light</vt:lpstr>
      <vt:lpstr>Inter</vt:lpstr>
      <vt:lpstr>Mangal</vt:lpstr>
      <vt:lpstr>PT Serif</vt:lpstr>
      <vt:lpstr>Symbol</vt:lpstr>
      <vt:lpstr>TimesNewRomanPSMT</vt:lpstr>
      <vt:lpstr>Office Theme</vt:lpstr>
      <vt:lpstr>33-5</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98</cp:revision>
  <dcterms:created xsi:type="dcterms:W3CDTF">2021-07-20T09:23:46Z</dcterms:created>
  <dcterms:modified xsi:type="dcterms:W3CDTF">2026-07-16T10:21:46Z</dcterms:modified>
</cp:coreProperties>
</file>