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468" r:id="rId2"/>
    <p:sldId id="439" r:id="rId3"/>
    <p:sldId id="440" r:id="rId4"/>
    <p:sldId id="471" r:id="rId5"/>
    <p:sldId id="442" r:id="rId6"/>
    <p:sldId id="443" r:id="rId7"/>
    <p:sldId id="444" r:id="rId8"/>
    <p:sldId id="445" r:id="rId9"/>
    <p:sldId id="446" r:id="rId10"/>
    <p:sldId id="447" r:id="rId11"/>
    <p:sldId id="448" r:id="rId12"/>
    <p:sldId id="470" r:id="rId13"/>
    <p:sldId id="450" r:id="rId14"/>
    <p:sldId id="451" r:id="rId15"/>
    <p:sldId id="452" r:id="rId16"/>
    <p:sldId id="455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3974AF7-72B4-4805-BBA0-EA1C8C8F89D6}" v="1" dt="2026-07-16T10:21:56.09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63" autoAdjust="0"/>
    <p:restoredTop sz="91205" autoAdjust="0"/>
  </p:normalViewPr>
  <p:slideViewPr>
    <p:cSldViewPr snapToGrid="0">
      <p:cViewPr varScale="1">
        <p:scale>
          <a:sx n="116" d="100"/>
          <a:sy n="116" d="100"/>
        </p:scale>
        <p:origin x="102" y="120"/>
      </p:cViewPr>
      <p:guideLst/>
    </p:cSldViewPr>
  </p:slideViewPr>
  <p:notesTextViewPr>
    <p:cViewPr>
      <p:scale>
        <a:sx n="200" d="100"/>
        <a:sy n="2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fred Smith" userId="3c60a3631c0db8ad" providerId="LiveId" clId="{0761BD21-EAD3-491D-B74D-BFB938B236DA}"/>
    <pc:docChg chg="undo custSel modSld">
      <pc:chgData name="Alfred Smith" userId="3c60a3631c0db8ad" providerId="LiveId" clId="{0761BD21-EAD3-491D-B74D-BFB938B236DA}" dt="2026-07-16T10:21:56.098" v="81"/>
      <pc:docMkLst>
        <pc:docMk/>
      </pc:docMkLst>
      <pc:sldChg chg="addSp delSp modSp mod modNotesTx">
        <pc:chgData name="Alfred Smith" userId="3c60a3631c0db8ad" providerId="LiveId" clId="{0761BD21-EAD3-491D-B74D-BFB938B236DA}" dt="2026-07-16T10:21:56.098" v="81"/>
        <pc:sldMkLst>
          <pc:docMk/>
          <pc:sldMk cId="826482979" sldId="468"/>
        </pc:sldMkLst>
        <pc:spChg chg="mod">
          <ac:chgData name="Alfred Smith" userId="3c60a3631c0db8ad" providerId="LiveId" clId="{0761BD21-EAD3-491D-B74D-BFB938B236DA}" dt="2026-07-16T10:21:56.098" v="81"/>
          <ac:spMkLst>
            <pc:docMk/>
            <pc:sldMk cId="826482979" sldId="468"/>
            <ac:spMk id="3" creationId="{5F96472B-1870-F55F-618C-EA4C69EAE1B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5A3CB7-A8E8-4A19-9B3E-857F154853BB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A9EA38-4D76-40A4-8BB2-065CF2B5E7C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412483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A9EA38-4D76-40A4-8BB2-065CF2B5E7C1}" type="slidenum">
              <a:rPr lang="en-ZA" smtClean="0"/>
              <a:t>1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8139112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E42B0-FF50-4A6E-A71C-BDFED7F106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AD5AFF-8721-4F40-88BA-702D41B6FB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64C033-4CED-469C-AEAF-6052C7348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03572F-9CFD-4672-AE80-2E1559E6D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C82F7B-F678-42FD-9967-721E119BF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15711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EABB6C-58C5-4513-A5B0-AFFBE0D26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902623-6725-49C5-B460-14EE205DF4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245A2F-108C-48F6-805D-CCCD3C334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C51189-CF74-4B65-B2A5-CC59A6527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046B09-E74C-4541-8352-0ABD6F6E7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78058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845ABB8-7659-4EC4-ACA7-70A558C994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3732C2-60E1-40DD-B851-AEDAC4ABC8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7BD455-0EE1-4F07-AC30-246BE01168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B1D951-E211-4102-926F-6CCDD0493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DDD463-F506-4799-A652-0B6A2F08D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06695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90A818-136E-4E59-9DD4-D044187CED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C31CA4-335D-4460-8182-988731D70E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E34757-9D4A-4072-A40C-9D62DF831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17E666-CDF4-4A08-9695-A3A57F7FD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804CF8-82FC-421C-9EB4-BD938B1B4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7428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44124A-FC8A-4937-9D32-6CA2234F9C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BAE621-9894-4189-A2AF-483D90FD61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705A37-4A04-45BC-922F-4A8359D0A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285E90-D6B6-48A6-A9C7-8F41E555B4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24B942-B1EA-4235-B987-754686640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48185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CA4529-F118-42EB-A76C-0A3A03994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691E90-A160-4045-B970-0E29EC8359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0353BA-9101-4F63-B764-3FCABF6E4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65B395-9F8D-4A03-BEEF-E85F76DD5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B31666-4041-4F19-9CA6-154C91657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38268F-986E-438F-A1C7-1818C6F1D3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040372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17B77E-7AAA-4660-9540-B668C5F24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986752-03CE-407C-B6EB-C189A8B332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49EC11-EA40-4CD7-B9A5-2830A19BCE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0AD5B1-BA6A-4F66-AB7E-B1424C584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776F62-7564-4DF3-ACAE-BA452FA4CB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934D469-DF78-4F4A-B133-F4A812B00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EE3A667-3E49-424C-8839-40A50C278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F7DCEF-7640-475A-9D36-B2DFDA338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853555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271B33-521A-4495-8400-CDC2BDE0FD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668A531-7546-4FD0-B96A-68CFD0C2CD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9FE2CE-98DB-4C1B-87F9-62ED318016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BF449F-AC33-4661-AA9C-A1E6D7CFD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04431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4DA49FB-1E64-4252-971F-DF4D0ED8E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C70A964-3812-4E07-9ACE-1489452F9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03D1B2-9743-406E-9C9E-E5B9C20E2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377525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7E4E2F-9150-4B05-8B7C-BB4D2E7FA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1DA75E-A751-429C-BBFD-E720988031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E822CE-4FF8-4A3E-A39E-7AC52CC4AE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1E75B9-7711-443D-9870-674B7CFEF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8B54D7-61B7-41B9-AE3D-2E0357BD4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F0C076-776D-4F1E-AF76-53579E8F2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98794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56C7D6-C6B7-413E-9F39-F1207A571C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9CD5700-1F3D-4AE5-BF5A-4E8DFDB240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DA7E00-0330-49AC-87E2-D338BEF99D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247840-4566-4A82-BF9D-14E1A5971C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10FB84-6388-4E92-9BD1-288F6096A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EC338F-AABD-437B-AE4C-34FAAFE56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25404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448B6D-30AB-491A-9D94-607CC8A90E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EDAFEF-3258-4976-99FB-69489E8DBF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EE8D0C-7010-42BE-9CB8-60CB8433CA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BFFA18-6C56-422B-93BC-DDBC96786D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15F860-4FBA-44AC-AE71-BF62D5015A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90361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C11B3B-90F9-5D8E-B7E5-D8ED5C413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33-6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96472B-1870-F55F-618C-EA4C69EAE1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These materials are by the Kongki Ka Project and are made available to you under the terms of the Creative Commons Attribution </a:t>
            </a:r>
            <a:r>
              <a:rPr lang="en-IN" kern="100" dirty="0" err="1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ShareAlike</a:t>
            </a: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license 4.0.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You have permission to share and redistribute these materials in any format and to make reasonable revisions and adaptations of this translation, provided that:</a:t>
            </a:r>
            <a:endParaRPr lang="en-US" kern="100" dirty="0">
              <a:highlight>
                <a:srgbClr val="FFFFFF"/>
              </a:highlight>
              <a:latin typeface="PT Serif" panose="020A06030405050202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You include the above licence and source information.</a:t>
            </a:r>
            <a:endParaRPr lang="en-US" kern="100" dirty="0">
              <a:highlight>
                <a:srgbClr val="FFFFFF"/>
              </a:highlight>
              <a:latin typeface="PT Serif" panose="020A06030405050202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If you redistribute these materials or create derivatives, you must distribute your contributions under the same license as the original.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Nepali text is from </a:t>
            </a:r>
            <a:r>
              <a:rPr lang="en-GB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Nepali Holy Bible: Easy-to-Read Version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All rights reserved.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kern="10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© 2004 Bible League International</a:t>
            </a:r>
            <a:endParaRPr lang="en-IN" kern="100" dirty="0">
              <a:solidFill>
                <a:srgbClr val="2C3943"/>
              </a:solidFill>
              <a:highlight>
                <a:srgbClr val="FFFFFF"/>
              </a:highlight>
              <a:latin typeface="PT Serif" panose="020A06030405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C9482CE3-FA42-A0AA-6C3C-34C4D3F4F4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826482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25"/>
    </mc:Choice>
    <mc:Fallback xmlns="">
      <p:transition spd="slow" advTm="27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17B541B-72CA-52BE-D7B3-29EA17760E9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875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29FA58E-CA3D-EAF1-1A37-DEDB9320C314}"/>
              </a:ext>
            </a:extLst>
          </p:cNvPr>
          <p:cNvSpPr txBox="1"/>
          <p:nvPr/>
        </p:nvSpPr>
        <p:spPr>
          <a:xfrm>
            <a:off x="335593" y="330704"/>
            <a:ext cx="45956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4:4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8,49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27281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50 </a:t>
            </a:r>
            <a:r>
              <a:rPr lang="hi-IN" sz="4000" dirty="0"/>
              <a:t>येशूले उत्तर दिनुभयो, “जाऊ, तिम्रो छोरो बाँच्नेछ।”येशूले भन्नुएको कुरा त्यस मानिसले विश्वास गर्यो अनि घर र्फकि आयो। </a:t>
            </a:r>
            <a:r>
              <a:rPr lang="hi-IN" sz="4000" b="1" dirty="0"/>
              <a:t>51 </a:t>
            </a:r>
            <a:r>
              <a:rPr lang="hi-IN" sz="4000" dirty="0"/>
              <a:t>घरजाँदै गर्दा बाटामा उसको नोकरसंग भेट भयो। नोकरले भन्यो, तपाईंको छोरो जाती भएको छ।” </a:t>
            </a:r>
            <a:endParaRPr lang="hi-IN" sz="7200" b="0" i="0" dirty="0">
              <a:solidFill>
                <a:srgbClr val="121212"/>
              </a:solidFill>
              <a:effectLst/>
              <a:latin typeface="Inter" panose="020B0502030000000004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4E67A64-48BF-E8DE-8A36-19D5BF2D1E7C}"/>
              </a:ext>
            </a:extLst>
          </p:cNvPr>
          <p:cNvSpPr txBox="1"/>
          <p:nvPr/>
        </p:nvSpPr>
        <p:spPr>
          <a:xfrm>
            <a:off x="6216869" y="155121"/>
            <a:ext cx="5975131" cy="654775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dirty="0"/>
          </a:p>
        </p:txBody>
      </p:sp>
      <p:pic>
        <p:nvPicPr>
          <p:cNvPr id="23" name="Audio 22">
            <a:hlinkClick r:id="" action="ppaction://media"/>
            <a:extLst>
              <a:ext uri="{FF2B5EF4-FFF2-40B4-BE49-F238E27FC236}">
                <a16:creationId xmlns:a16="http://schemas.microsoft.com/office/drawing/2014/main" id="{40B21930-86D3-084F-EBBA-DD2DFAB627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843663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377"/>
    </mc:Choice>
    <mc:Fallback xmlns="">
      <p:transition spd="slow" advTm="183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CDED22E-D24C-EDF2-43FE-F74A4C082E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480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0052F0C-A835-F27C-3B96-9DF6E802197C}"/>
              </a:ext>
            </a:extLst>
          </p:cNvPr>
          <p:cNvSpPr txBox="1"/>
          <p:nvPr/>
        </p:nvSpPr>
        <p:spPr>
          <a:xfrm>
            <a:off x="335593" y="330704"/>
            <a:ext cx="45956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4: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50,51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99458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-82296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52 </a:t>
            </a:r>
            <a:r>
              <a:rPr lang="hi-IN" sz="4000" dirty="0"/>
              <a:t>त्यस मानिसले सोधे, “कुन समयबाट त्यो निको हुन थाल्यो?” उसको नोकरले उत्तर दियो, “हिजो दिउँसो एक बजेदेखि तपाईंको छोरोको ज्वरो हट्यो।” </a:t>
            </a:r>
            <a:endParaRPr lang="en-ZA" sz="3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9826139-7C1B-E205-5351-EEBED655A9AE}"/>
              </a:ext>
            </a:extLst>
          </p:cNvPr>
          <p:cNvSpPr txBox="1"/>
          <p:nvPr/>
        </p:nvSpPr>
        <p:spPr>
          <a:xfrm>
            <a:off x="6216869" y="155121"/>
            <a:ext cx="5975131" cy="654775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4000" dirty="0"/>
          </a:p>
        </p:txBody>
      </p:sp>
      <p:pic>
        <p:nvPicPr>
          <p:cNvPr id="32" name="Audio 31">
            <a:hlinkClick r:id="" action="ppaction://media"/>
            <a:extLst>
              <a:ext uri="{FF2B5EF4-FFF2-40B4-BE49-F238E27FC236}">
                <a16:creationId xmlns:a16="http://schemas.microsoft.com/office/drawing/2014/main" id="{646A5BC3-5A35-1F4B-C94C-D57BD84DD6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538051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109"/>
    </mc:Choice>
    <mc:Fallback xmlns="">
      <p:transition spd="slow" advTm="131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B8420D0-9662-EAA6-6E33-BCEF36A616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268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086314A-89D2-D3F8-C809-B470324B7A6C}"/>
              </a:ext>
            </a:extLst>
          </p:cNvPr>
          <p:cNvSpPr txBox="1"/>
          <p:nvPr/>
        </p:nvSpPr>
        <p:spPr>
          <a:xfrm>
            <a:off x="335593" y="330704"/>
            <a:ext cx="45956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4: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52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63407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53 </a:t>
            </a:r>
            <a:r>
              <a:rPr lang="hi-IN" sz="4000" dirty="0"/>
              <a:t>त्यस अधिकारीले बुझ्यो कि येशूले उसलाई त्यही समयमा भन्नुभएको थियो, “तिम्रो छोरो जीवित रहनेछ।” यसर्थ उनी लगायत घरका सबै मानिसहरूले येशूमाथि विश्वास गरे। </a:t>
            </a:r>
            <a:endParaRPr lang="en-ZA" sz="3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87FEFBB-3FD0-EEA9-2C92-5EAC59F7E72D}"/>
              </a:ext>
            </a:extLst>
          </p:cNvPr>
          <p:cNvSpPr txBox="1"/>
          <p:nvPr/>
        </p:nvSpPr>
        <p:spPr>
          <a:xfrm>
            <a:off x="6216869" y="155121"/>
            <a:ext cx="5975131" cy="654775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dirty="0"/>
          </a:p>
        </p:txBody>
      </p:sp>
      <p:pic>
        <p:nvPicPr>
          <p:cNvPr id="29" name="Audio 28">
            <a:hlinkClick r:id="" action="ppaction://media"/>
            <a:extLst>
              <a:ext uri="{FF2B5EF4-FFF2-40B4-BE49-F238E27FC236}">
                <a16:creationId xmlns:a16="http://schemas.microsoft.com/office/drawing/2014/main" id="{099C03A1-EF49-8E64-D1C4-EABA3BC628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02949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750"/>
    </mc:Choice>
    <mc:Fallback xmlns="">
      <p:transition spd="slow" advTm="127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ZA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6C064E-628E-47C0-A712-DB178FE9901E}"/>
              </a:ext>
            </a:extLst>
          </p:cNvPr>
          <p:cNvSpPr txBox="1"/>
          <p:nvPr/>
        </p:nvSpPr>
        <p:spPr>
          <a:xfrm>
            <a:off x="6216870" y="0"/>
            <a:ext cx="5975129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Z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130D0A2-256C-772B-65D7-9CD5B00687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407436"/>
            <a:ext cx="12191999" cy="726543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866F08F-9F86-5375-8E37-31DC7DB12A57}"/>
              </a:ext>
            </a:extLst>
          </p:cNvPr>
          <p:cNvSpPr txBox="1"/>
          <p:nvPr/>
        </p:nvSpPr>
        <p:spPr>
          <a:xfrm>
            <a:off x="335593" y="330704"/>
            <a:ext cx="45956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4: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53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99390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ZA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6C064E-628E-47C0-A712-DB178FE9901E}"/>
              </a:ext>
            </a:extLst>
          </p:cNvPr>
          <p:cNvSpPr txBox="1"/>
          <p:nvPr/>
        </p:nvSpPr>
        <p:spPr>
          <a:xfrm>
            <a:off x="6216870" y="0"/>
            <a:ext cx="5975129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ZA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6EE467E-E0EB-D6BD-B12E-D4141D991F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407436"/>
            <a:ext cx="12191999" cy="726543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F9BD47B-33C9-94E0-F73C-C9DA8D855E4B}"/>
              </a:ext>
            </a:extLst>
          </p:cNvPr>
          <p:cNvSpPr txBox="1"/>
          <p:nvPr/>
        </p:nvSpPr>
        <p:spPr>
          <a:xfrm>
            <a:off x="6938682" y="4091860"/>
            <a:ext cx="5011578" cy="22542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r>
              <a:rPr lang="hi-IN" sz="4800" b="0" i="0" u="none" strike="noStrike" baseline="0" dirty="0">
                <a:solidFill>
                  <a:schemeClr val="bg1"/>
                </a:solidFill>
                <a:latin typeface="TimesNewRomanPSMT"/>
              </a:rPr>
              <a:t>राज कर्मचारी के बेटे को चंगा करना - यूहन्ना 4:46-54</a:t>
            </a:r>
            <a:endParaRPr lang="en-US" sz="4800" b="0" i="0" u="none" strike="noStrike" baseline="0" dirty="0">
              <a:solidFill>
                <a:schemeClr val="bg1"/>
              </a:solidFill>
              <a:latin typeface="TimesNewRomanPSM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F47C12A-5602-C2A6-CAF2-5E3F29129950}"/>
              </a:ext>
            </a:extLst>
          </p:cNvPr>
          <p:cNvSpPr txBox="1"/>
          <p:nvPr/>
        </p:nvSpPr>
        <p:spPr>
          <a:xfrm>
            <a:off x="572344" y="5674145"/>
            <a:ext cx="6591992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This work is licensed under a Creative Commons Attribution-</a:t>
            </a:r>
            <a:r>
              <a:rPr lang="en-US" sz="1800" kern="1200" dirty="0" err="1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ShareAlike</a:t>
            </a: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 4.0 International License</a:t>
            </a:r>
            <a:endParaRPr lang="en-US" sz="2400" kern="100" dirty="0">
              <a:effectLst/>
              <a:latin typeface="Aptos"/>
              <a:ea typeface="Apto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92218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-73572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800"/>
              <a:t>उच्‍च अधिकारीको छोरो निको पारिएको </a:t>
            </a:r>
            <a:endParaRPr lang="en-IN" sz="4800"/>
          </a:p>
          <a:p>
            <a:r>
              <a:rPr lang="hi-IN" sz="4800">
                <a:latin typeface="TimesNewRomanPSMT"/>
              </a:rPr>
              <a:t>यूहन्ना 4:46-54</a:t>
            </a:r>
            <a:endParaRPr lang="en-US" sz="4800" dirty="0">
              <a:latin typeface="TimesNewRomanPSMT"/>
            </a:endParaRPr>
          </a:p>
        </p:txBody>
      </p:sp>
      <p:pic>
        <p:nvPicPr>
          <p:cNvPr id="20" name="Audio 19">
            <a:hlinkClick r:id="" action="ppaction://media"/>
            <a:extLst>
              <a:ext uri="{FF2B5EF4-FFF2-40B4-BE49-F238E27FC236}">
                <a16:creationId xmlns:a16="http://schemas.microsoft.com/office/drawing/2014/main" id="{B677FB99-F2D0-F45E-1CBA-E27B2DF9C4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0E24C88-C095-E279-CA8F-35592DB9864A}"/>
              </a:ext>
            </a:extLst>
          </p:cNvPr>
          <p:cNvSpPr txBox="1"/>
          <p:nvPr/>
        </p:nvSpPr>
        <p:spPr>
          <a:xfrm>
            <a:off x="6216869" y="155121"/>
            <a:ext cx="5975131" cy="654775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US" sz="4800" dirty="0">
              <a:latin typeface="TimesNewRomanPSMT"/>
            </a:endParaRPr>
          </a:p>
        </p:txBody>
      </p:sp>
    </p:spTree>
    <p:extLst>
      <p:ext uri="{BB962C8B-B14F-4D97-AF65-F5344CB8AC3E}">
        <p14:creationId xmlns:p14="http://schemas.microsoft.com/office/powerpoint/2010/main" val="923867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410"/>
    </mc:Choice>
    <mc:Fallback xmlns="">
      <p:transition spd="slow" advTm="44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ZA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6C064E-628E-47C0-A712-DB178FE9901E}"/>
              </a:ext>
            </a:extLst>
          </p:cNvPr>
          <p:cNvSpPr txBox="1"/>
          <p:nvPr/>
        </p:nvSpPr>
        <p:spPr>
          <a:xfrm>
            <a:off x="6216870" y="0"/>
            <a:ext cx="5975129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ZA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6EE467E-E0EB-D6BD-B12E-D4141D991F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407436"/>
            <a:ext cx="12191999" cy="726543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56ECEF8-626B-E1A4-F3AF-F11075E32EBE}"/>
              </a:ext>
            </a:extLst>
          </p:cNvPr>
          <p:cNvSpPr txBox="1"/>
          <p:nvPr/>
        </p:nvSpPr>
        <p:spPr>
          <a:xfrm>
            <a:off x="6938682" y="4091860"/>
            <a:ext cx="5011578" cy="22542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r>
              <a:rPr lang="hi-IN" sz="4800" b="0" i="0" u="none" strike="noStrike" baseline="0" dirty="0">
                <a:solidFill>
                  <a:schemeClr val="bg1"/>
                </a:solidFill>
                <a:latin typeface="TimesNewRomanPSMT"/>
              </a:rPr>
              <a:t>राज कर्मचारी के बेटे को चंगा करना - यूहन्ना 4:46-54</a:t>
            </a:r>
            <a:endParaRPr lang="en-US" sz="4800" b="0" i="0" u="none" strike="noStrike" baseline="0" dirty="0">
              <a:solidFill>
                <a:schemeClr val="bg1"/>
              </a:solidFill>
              <a:latin typeface="TimesNewRomanPSMT"/>
            </a:endParaRPr>
          </a:p>
        </p:txBody>
      </p:sp>
    </p:spTree>
    <p:extLst>
      <p:ext uri="{BB962C8B-B14F-4D97-AF65-F5344CB8AC3E}">
        <p14:creationId xmlns:p14="http://schemas.microsoft.com/office/powerpoint/2010/main" val="7876179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/>
              <a:t>यूहन्ना 4:46 </a:t>
            </a:r>
            <a:r>
              <a:rPr lang="hi-IN" sz="4000" dirty="0"/>
              <a:t>येशू गालील अन्तर्गत कानामा फेरि जानुभयो जहाँ येशूले पानीलाई दाखरसमा परिवर्तन गर्नु भएको थियो। त्यहाँ कफर्नहुममा एकजना राजाका अधिकारी थिए। त्यो अधिकारिको छोरो बिमारी थियो।</a:t>
            </a:r>
            <a:endParaRPr lang="en-ZA" sz="3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292D521-81BB-6AC2-7913-5FD9C680BAAF}"/>
              </a:ext>
            </a:extLst>
          </p:cNvPr>
          <p:cNvSpPr txBox="1"/>
          <p:nvPr/>
        </p:nvSpPr>
        <p:spPr>
          <a:xfrm>
            <a:off x="6216869" y="155121"/>
            <a:ext cx="5975131" cy="654775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dirty="0"/>
          </a:p>
        </p:txBody>
      </p:sp>
      <p:pic>
        <p:nvPicPr>
          <p:cNvPr id="21" name="Audio 20">
            <a:hlinkClick r:id="" action="ppaction://media"/>
            <a:extLst>
              <a:ext uri="{FF2B5EF4-FFF2-40B4-BE49-F238E27FC236}">
                <a16:creationId xmlns:a16="http://schemas.microsoft.com/office/drawing/2014/main" id="{2B207E8C-E8E1-0795-5407-FD3DFF9382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180228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618"/>
    </mc:Choice>
    <mc:Fallback xmlns="">
      <p:transition spd="slow" advTm="136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805329B-61B4-9348-26D0-2AD8C3A4792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202" b="508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E7A9479-BC8E-9109-5EA4-CA56EA4228E4}"/>
              </a:ext>
            </a:extLst>
          </p:cNvPr>
          <p:cNvSpPr txBox="1"/>
          <p:nvPr/>
        </p:nvSpPr>
        <p:spPr>
          <a:xfrm>
            <a:off x="335593" y="330704"/>
            <a:ext cx="45956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4:46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59021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47 </a:t>
            </a:r>
            <a:r>
              <a:rPr lang="hi-IN" sz="4000" dirty="0"/>
              <a:t>त्यस मानिसले यहूदियाबाट येशू गालील तर्फ आइरहनु भएको भनी सुने। तब येशूलाई भेट्न तिनी कानातर्फ गए। उसले येशूलाई कफर्नहुममा आउने अनि उसको छोरोलाई निको पारिदिन बिन्ती गरयो। उसको</a:t>
            </a:r>
            <a:endParaRPr lang="en-ZA" sz="4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13C31A7-A0A3-7386-1A32-D42DCF6AE939}"/>
              </a:ext>
            </a:extLst>
          </p:cNvPr>
          <p:cNvSpPr txBox="1"/>
          <p:nvPr/>
        </p:nvSpPr>
        <p:spPr>
          <a:xfrm>
            <a:off x="6216869" y="155121"/>
            <a:ext cx="5975131" cy="654775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dirty="0"/>
          </a:p>
        </p:txBody>
      </p:sp>
      <p:pic>
        <p:nvPicPr>
          <p:cNvPr id="28" name="Audio 27">
            <a:hlinkClick r:id="" action="ppaction://media"/>
            <a:extLst>
              <a:ext uri="{FF2B5EF4-FFF2-40B4-BE49-F238E27FC236}">
                <a16:creationId xmlns:a16="http://schemas.microsoft.com/office/drawing/2014/main" id="{A8665C94-F1F7-8E69-6587-6F50D3237A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71861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908"/>
    </mc:Choice>
    <mc:Fallback xmlns="">
      <p:transition spd="slow" advTm="159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6CAECE1-E231-8374-78FC-496A76422D8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67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58751F2-2007-6D5E-5CAB-780890582BBC}"/>
              </a:ext>
            </a:extLst>
          </p:cNvPr>
          <p:cNvSpPr txBox="1"/>
          <p:nvPr/>
        </p:nvSpPr>
        <p:spPr>
          <a:xfrm>
            <a:off x="335593" y="330704"/>
            <a:ext cx="45956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4:4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7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60981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48 </a:t>
            </a:r>
            <a:r>
              <a:rPr lang="hi-IN" sz="4000" dirty="0"/>
              <a:t>येशूले उनलाई भन्नुभयो, “तिमीहरूले आश्चर्यपूर्ण कुराहरू र चमत्कारिक चिन्हहरू हेर्नु पर्छ नत्र तिमीहरूले विश्वास गर्ने छैनौ।” </a:t>
            </a:r>
            <a:r>
              <a:rPr lang="hi-IN" sz="4000" b="1" dirty="0"/>
              <a:t>49 </a:t>
            </a:r>
            <a:r>
              <a:rPr lang="hi-IN" sz="4000" dirty="0"/>
              <a:t>राजाको अधिकारीले भन्नुभयो, “महोदय, मेरो छोरो मर्न अघि मेरो घरमा एकपल्ट आई दिनुहोस।”</a:t>
            </a:r>
            <a:endParaRPr lang="hi-IN" sz="7200" b="0" i="0" dirty="0">
              <a:solidFill>
                <a:srgbClr val="121212"/>
              </a:solidFill>
              <a:effectLst/>
              <a:latin typeface="Inter" panose="020B0502030000000004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9BF1E39-DC03-1509-A035-0077ADF8B160}"/>
              </a:ext>
            </a:extLst>
          </p:cNvPr>
          <p:cNvSpPr txBox="1"/>
          <p:nvPr/>
        </p:nvSpPr>
        <p:spPr>
          <a:xfrm>
            <a:off x="6216869" y="155121"/>
            <a:ext cx="5975131" cy="654775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dirty="0"/>
          </a:p>
        </p:txBody>
      </p:sp>
      <p:pic>
        <p:nvPicPr>
          <p:cNvPr id="19" name="Audio 18">
            <a:hlinkClick r:id="" action="ppaction://media"/>
            <a:extLst>
              <a:ext uri="{FF2B5EF4-FFF2-40B4-BE49-F238E27FC236}">
                <a16:creationId xmlns:a16="http://schemas.microsoft.com/office/drawing/2014/main" id="{45BE4D8A-33E8-0D87-FF59-97F40B50A0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665805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409"/>
    </mc:Choice>
    <mc:Fallback xmlns="">
      <p:transition spd="slow" advTm="154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692</TotalTime>
  <Words>358</Words>
  <Application>Microsoft Office PowerPoint</Application>
  <PresentationFormat>Widescreen</PresentationFormat>
  <Paragraphs>26</Paragraphs>
  <Slides>16</Slides>
  <Notes>1</Notes>
  <HiddenSlides>0</HiddenSlides>
  <MMClips>8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6" baseType="lpstr">
      <vt:lpstr>Aptos</vt:lpstr>
      <vt:lpstr>Arial</vt:lpstr>
      <vt:lpstr>Calibri</vt:lpstr>
      <vt:lpstr>Calibri Light</vt:lpstr>
      <vt:lpstr>Inter</vt:lpstr>
      <vt:lpstr>Mangal</vt:lpstr>
      <vt:lpstr>PT Serif</vt:lpstr>
      <vt:lpstr>Symbol</vt:lpstr>
      <vt:lpstr>TimesNewRomanPSMT</vt:lpstr>
      <vt:lpstr>Office Theme</vt:lpstr>
      <vt:lpstr>33-6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Leonie Smith</dc:creator>
  <cp:lastModifiedBy>Alfred Smith</cp:lastModifiedBy>
  <cp:revision>53</cp:revision>
  <dcterms:created xsi:type="dcterms:W3CDTF">2021-07-20T09:23:46Z</dcterms:created>
  <dcterms:modified xsi:type="dcterms:W3CDTF">2026-07-16T10:22:04Z</dcterms:modified>
</cp:coreProperties>
</file>