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68" r:id="rId2"/>
    <p:sldId id="439" r:id="rId3"/>
    <p:sldId id="440" r:id="rId4"/>
    <p:sldId id="441" r:id="rId5"/>
    <p:sldId id="442" r:id="rId6"/>
    <p:sldId id="443" r:id="rId7"/>
    <p:sldId id="444" r:id="rId8"/>
    <p:sldId id="445" r:id="rId9"/>
    <p:sldId id="469" r:id="rId10"/>
    <p:sldId id="470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  <p:sldId id="456" r:id="rId22"/>
    <p:sldId id="457" r:id="rId23"/>
    <p:sldId id="458" r:id="rId24"/>
    <p:sldId id="459" r:id="rId25"/>
    <p:sldId id="460" r:id="rId26"/>
    <p:sldId id="463" r:id="rId27"/>
    <p:sldId id="464" r:id="rId28"/>
    <p:sldId id="465" r:id="rId29"/>
    <p:sldId id="466" r:id="rId30"/>
    <p:sldId id="46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970A59-5A71-46B8-8763-5C50EBE4C67D}" v="1" dt="2026-07-16T10:22:12.2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10" autoAdjust="0"/>
    <p:restoredTop sz="83852" autoAdjust="0"/>
  </p:normalViewPr>
  <p:slideViewPr>
    <p:cSldViewPr snapToGrid="0">
      <p:cViewPr varScale="1">
        <p:scale>
          <a:sx n="112" d="100"/>
          <a:sy n="112" d="100"/>
        </p:scale>
        <p:origin x="108" y="2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2:12.213" v="192"/>
      <pc:docMkLst>
        <pc:docMk/>
      </pc:docMkLst>
      <pc:sldChg chg="addSp delSp modSp mod addAnim delAnim modNotesTx">
        <pc:chgData name="Alfred Smith" userId="3c60a3631c0db8ad" providerId="LiveId" clId="{0761BD21-EAD3-491D-B74D-BFB938B236DA}" dt="2026-07-16T10:22:12.213" v="192"/>
        <pc:sldMkLst>
          <pc:docMk/>
          <pc:sldMk cId="826482979" sldId="468"/>
        </pc:sldMkLst>
        <pc:spChg chg="add del mod">
          <ac:chgData name="Alfred Smith" userId="3c60a3631c0db8ad" providerId="LiveId" clId="{0761BD21-EAD3-491D-B74D-BFB938B236DA}" dt="2026-07-16T10:22:12.213" v="192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711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33-7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DC3A059-EC45-9C1B-F970-6966D02AD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2"/>
    </mc:Choice>
    <mc:Fallback xmlns="">
      <p:transition spd="slow" advTm="2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04EC66-8EC7-3AF0-F9F0-985140799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070" r="61666" b="14491"/>
          <a:stretch/>
        </p:blipFill>
        <p:spPr>
          <a:xfrm>
            <a:off x="0" y="-74574"/>
            <a:ext cx="12344400" cy="69325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4D54E7-C1C0-2BB2-9A24-D038875C287D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3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येशूले त्यस मानिसलाई त्यहाँ लडिरहेको देख्नु भयो। येशूलाई त्यो मानिस लामो समयदेखि बिमार भएको थाहा थियो। अतः यशूले त्यस मानिसलाई सोध्नु भयो, “तिमी निको हुन चाहन्छौ?”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749F7-5B68-EBE1-0FC4-E8914119BFF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BE2A9E6-5528-CF16-6CEA-9FEB133A7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0"/>
    </mc:Choice>
    <mc:Fallback xmlns="">
      <p:transition spd="slow" advTm="18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B6217A-B4CE-453D-407E-D705635B6E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8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3FE0D1-BF17-9076-22BC-69170D4FC991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त्यस रोगीले उत्तर दियो, “महाशय, मलाई त्यो पानी चलिरहेको बेला त्यहाँ पस्न सहायता गर्ने कोही छैन्। मैले कोशिश गर्दा-गर्दै मेरो अघि जल-कुण्डमा मानिस पसि हाल्छ।”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C28242-7077-1D90-D97A-017A092D2E2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800" dirty="0"/>
          </a:p>
        </p:txBody>
      </p:sp>
      <p:pic>
        <p:nvPicPr>
          <p:cNvPr id="48" name="Audio 47">
            <a:hlinkClick r:id="" action="ppaction://media"/>
            <a:extLst>
              <a:ext uri="{FF2B5EF4-FFF2-40B4-BE49-F238E27FC236}">
                <a16:creationId xmlns:a16="http://schemas.microsoft.com/office/drawing/2014/main" id="{75CC7BBB-F863-8147-D1B1-4A0DE1E2E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3"/>
    </mc:Choice>
    <mc:Fallback xmlns="">
      <p:transition spd="slow" advTm="15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EBC02B-B852-C583-814E-3C3E9498B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800DF-E5D5-3231-F25A-4DB4992194AF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8 </a:t>
            </a:r>
            <a:r>
              <a:rPr lang="hi-IN" sz="4000" dirty="0"/>
              <a:t>तब येशूले भन्नुभयो, “उठ! तिम्रो ओछ्यान उठाउ र हिंड” </a:t>
            </a:r>
            <a:r>
              <a:rPr lang="hi-IN" sz="4000" b="1" dirty="0"/>
              <a:t>9 </a:t>
            </a:r>
            <a:r>
              <a:rPr lang="hi-IN" sz="4000" dirty="0"/>
              <a:t>तब तुरन्तै त्यो मानिस निको भयो। त्यो मानिसले आफ्नो ओछ्यान उठायो र हिंड्न थाल्यो। त्योस्तो घटना भएको दिन विश्रामको दिनथियो। 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9F74D6-A72D-62DA-D89C-AF099FFA179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A1F4813B-F9DF-5A3D-EDB0-C6EBD0001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80"/>
    </mc:Choice>
    <mc:Fallback xmlns="">
      <p:transition spd="slow" advTm="16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2C8BB1-4BB9-FC40-29CE-435CCFDA37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"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DA6AC5-EBDE-65D6-97D0-906CC30C1DD1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8,9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तब यहूदीहरूले त्यस मानिसलाई भने, “आजको दिन विश्रामको दिन हो। विश्रामको दिन यसरी ओछ्यान बोकेर जानु हाम्रो व्यवस्थाका विरुद्ध हो।”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040E6-A6EB-2491-DF35-ED9F33B0487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6BA478B7-F806-494B-F709-932A67771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1"/>
    </mc:Choice>
    <mc:Fallback xmlns="">
      <p:transition spd="slow" advTm="11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EFC878-0FF2-4A51-393F-7DC607F85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A9E507-EE86-BEB2-5925-4A55A221E0FB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तर त्यस मानिसले भन्यो, “जुन मानिसले मलाई निको तुल्याउनु भयो, उनैले भन्नुभयो, ‘तिम्रो ओछ्यान उठाउ र हिंड।”‘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51537-5E5F-B28F-4408-015F848B8F3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2EE35AED-0E49-5EAC-4E81-3D0D11DF20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9"/>
    </mc:Choice>
    <mc:Fallback xmlns="">
      <p:transition spd="slow" advTm="12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A51F07-20DE-92EB-CDBA-C22C74692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5FC9D9-217A-3D9B-7D31-11B9EB770EEE}"/>
              </a:ext>
            </a:extLst>
          </p:cNvPr>
          <p:cNvSpPr txBox="1"/>
          <p:nvPr/>
        </p:nvSpPr>
        <p:spPr>
          <a:xfrm>
            <a:off x="6514766" y="279400"/>
            <a:ext cx="5418666" cy="3149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hi-IN" sz="4400" dirty="0">
                <a:solidFill>
                  <a:schemeClr val="bg1"/>
                </a:solidFill>
              </a:rPr>
              <a:t>जल-कुण्‍डमा पक्षाघाती निको भएको </a:t>
            </a:r>
            <a:endParaRPr lang="en-IN" sz="4400" dirty="0">
              <a:solidFill>
                <a:schemeClr val="bg1"/>
              </a:solidFill>
            </a:endParaRPr>
          </a:p>
          <a:p>
            <a:pPr algn="ctr"/>
            <a:r>
              <a:rPr lang="hi-IN" sz="4400" dirty="0">
                <a:solidFill>
                  <a:schemeClr val="bg1"/>
                </a:solidFill>
              </a:rPr>
              <a:t>यूहन्ना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5:1-18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3A32C3-CC3B-6CC3-4256-A2B19AC8745A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itting in a chair&#10;&#10;Description automatically generated with low confidence">
            <a:extLst>
              <a:ext uri="{FF2B5EF4-FFF2-40B4-BE49-F238E27FC236}">
                <a16:creationId xmlns:a16="http://schemas.microsoft.com/office/drawing/2014/main" id="{FD13781E-581E-02EF-369E-01782CAE9A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5" b="-1"/>
          <a:stretch/>
        </p:blipFill>
        <p:spPr>
          <a:xfrm flipH="1"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16778A-E754-B227-12CD-2175A13474DE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12 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यहूदीहरूले सोधे, “तिमीलाई त्यसरी ओछ्यान बोकेर जाऊ भन्ने मानिस को हो?”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13 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त्यो मानिसले जसद्वारा आपू निको भएको थियो, उहाँ को हुनुहुन्थ्यो चिनेन। त्यस बेला त्यहाँ धेरै मानिसहरू थिए र येशू सुटुक्क गइसक्नु भएको थियो।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AA64FC-5B54-7753-7C66-C0DC91DE01D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8027DF23-DA4B-BB13-2B9C-DB762C7E1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93"/>
    </mc:Choice>
    <mc:Fallback xmlns="">
      <p:transition spd="slow" advTm="19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A2698-52F7-D25A-D31F-962453303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58F7A8-9F3C-94CC-D47B-BC7CF6EC130D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12,13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38573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14 </a:t>
            </a:r>
            <a:r>
              <a:rPr lang="hi-IN" sz="4000" dirty="0"/>
              <a:t>केही समय पछि येशूले त्यस मानिसलाई मन्दिरमा भेट्नु भयो। येशूले उनलाई भन्नु भयो, “हेर, अब तिमी ठीक भयौ। तर अब पाप नगर, तिमामाथि अझ खराब घटनाहरू नघटोस्।”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274CCA-BE9B-1A10-6732-4135185CB07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73D9DF4-B866-9E0A-69AE-36A4A3912F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80"/>
    </mc:Choice>
    <mc:Fallback xmlns="">
      <p:transition spd="slow" advTm="12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E47778-640C-8EDF-0794-8FA5CDDCA5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293C24-94BB-5CEF-1121-89C7ECB0FA10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15 </a:t>
            </a:r>
            <a:r>
              <a:rPr lang="hi-IN" sz="4000" dirty="0"/>
              <a:t>तब त्यो मानिस यहूदीहरूकहाँ गयो र तिनीहरूलाई भनिदियो कि जसले तिनलाई निको पार्नु भयो उहाँ येशू हुनु हुँदोरहेछ। </a:t>
            </a:r>
            <a:r>
              <a:rPr lang="hi-IN" sz="4000" b="1" dirty="0"/>
              <a:t>16 </a:t>
            </a:r>
            <a:r>
              <a:rPr lang="hi-IN" sz="4000" dirty="0"/>
              <a:t>येशूले त्यस्ता कामहरू विश्रामको दिनमा गर्नु भएको थियो। यसैले यहूदीहरूले येशू विरूद्ध नराम्रा कामहरू गर्न थाले। </a:t>
            </a:r>
            <a:endParaRPr lang="en-US" sz="7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4AEA4-3D56-3C26-8A5D-A8B678DF1CD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0DD5F9BE-C6B4-6F31-446D-4CBBF2204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32"/>
    </mc:Choice>
    <mc:Fallback xmlns="">
      <p:transition spd="slow" advTm="17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9057D-516A-FF9F-CA5A-BEFEEE8D97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82" b="10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D28311-3E3E-A807-7DA6-00873A07335A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5,16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327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17 </a:t>
            </a:r>
            <a:r>
              <a:rPr lang="hi-IN" sz="4000" dirty="0"/>
              <a:t>तर येशूले यहूदीहरूलाई भन्नुभयो, “मेरो पिताले कहिल्यै काम रोक्नु भएन। अनि यसैले म पनि काम गर्न रोकिदिन।” येशूले यी कुराहरू भन्नु भए पछि, यहूदीहरूले उहाँलाई मार्ने अझ निश्चय ग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3F049C-81EF-2516-5EA4-03C1C67F11F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93D17DFE-C9C4-CCCE-9D1F-3A87006E40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46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4"/>
    </mc:Choice>
    <mc:Fallback xmlns="">
      <p:transition spd="slow" advTm="10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B6D431-121F-99EC-A6AA-D572D05D0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5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A662FA-F90D-30A0-ED21-0BDC8AF203FF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174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18 </a:t>
            </a:r>
            <a:r>
              <a:rPr lang="hi-IN" sz="4000" dirty="0"/>
              <a:t>किनभने, “येशूले विश्रामको दिनमा व्यवस्था मात्र भङ्गा गरेनन्। उहाँले परमेश्वर नै उहाँको आफ्नो पिता हुन् पनि भन्नु भयो। अनि यसप्रकारले येशूले आफूलाई परमेश्वरको समान तुल्याउनु भ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5D4D5-29F6-49C0-2530-59B39569246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E02F21C9-2FE5-4D6D-71D4-77EDA56E47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1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78"/>
    </mc:Choice>
    <mc:Fallback xmlns="">
      <p:transition spd="slow" advTm="15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/>
              <a:t>जल-कुण्‍डमा पक्षाघाती निको भएको </a:t>
            </a:r>
            <a:endParaRPr lang="en-IN" sz="5400"/>
          </a:p>
          <a:p>
            <a:r>
              <a:rPr lang="hi-IN" sz="5400"/>
              <a:t>यूहन्ना </a:t>
            </a:r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5:1-18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0F2F46-BEC6-B40F-6872-90429E27DE42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32706CD-8BA7-D61F-2720-5DA067E57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9"/>
    </mc:Choice>
    <mc:Fallback xmlns="">
      <p:transition spd="slow" advTm="4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04913-6F7F-BE28-8F4C-5667D8F4D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2A6DB2-2580-A9A5-4967-166D6CC07F84}"/>
              </a:ext>
            </a:extLst>
          </p:cNvPr>
          <p:cNvSpPr txBox="1"/>
          <p:nvPr/>
        </p:nvSpPr>
        <p:spPr>
          <a:xfrm>
            <a:off x="9577567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15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041D54-8D9D-FBBC-E3B0-08AB57E8E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1A91C2-FC83-F94F-5FFF-0B15447C7753}"/>
              </a:ext>
            </a:extLst>
          </p:cNvPr>
          <p:cNvSpPr txBox="1"/>
          <p:nvPr/>
        </p:nvSpPr>
        <p:spPr>
          <a:xfrm>
            <a:off x="6514766" y="279400"/>
            <a:ext cx="5418666" cy="3149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hi-IN" sz="4400" dirty="0">
                <a:solidFill>
                  <a:schemeClr val="bg1"/>
                </a:solidFill>
              </a:rPr>
              <a:t>जल-कुण्‍डमा पक्षाघाती निको भएको </a:t>
            </a:r>
            <a:endParaRPr lang="en-IN" sz="4400" dirty="0">
              <a:solidFill>
                <a:schemeClr val="bg1"/>
              </a:solidFill>
            </a:endParaRPr>
          </a:p>
          <a:p>
            <a:pPr algn="ctr"/>
            <a:r>
              <a:rPr lang="hi-IN" sz="4400" dirty="0">
                <a:solidFill>
                  <a:schemeClr val="bg1"/>
                </a:solidFill>
              </a:rPr>
              <a:t>यूहन्ना </a:t>
            </a:r>
            <a:r>
              <a:rPr lang="en-US" sz="4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5:1-18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यूहन्ना 5:1</a:t>
            </a:r>
            <a:r>
              <a:rPr lang="en-GB" sz="4000"/>
              <a:t> </a:t>
            </a:r>
            <a:r>
              <a:rPr lang="hi-IN" sz="4000" dirty="0"/>
              <a:t>त्यसपछि येशू यहूदीहरूको विशेष चाडको लागि यरूशलेम जानुभयो। </a:t>
            </a:r>
            <a:r>
              <a:rPr lang="hi-IN" sz="4000" b="1" dirty="0"/>
              <a:t>2 </a:t>
            </a:r>
            <a:r>
              <a:rPr lang="hi-IN" sz="4000" dirty="0"/>
              <a:t>यरूशलेमा पाँचवटा दलानहरूले घेरिएको एउटा जल-कुण्ड छ। यहदीहरूका भाषामा यसलाई बेथस्दा भनिन्छ। यो जल-कुण्ड भेडा-ढोकाको नजीकमा छ।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A34580-4312-57FC-445B-7C2A61219DE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AA072DE9-D8DA-017D-4811-BBD77795A5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24"/>
    </mc:Choice>
    <mc:Fallback xmlns="">
      <p:transition spd="slow" advTm="149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FCC284-EEAB-D793-4F6C-3AA90C4FCD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7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856E39-D9D1-3449-9BAA-011AE1745A86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5:1,2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धेरै रोगी मानिसहरू त्यही जल-कुण्डको दलानमा ती लडिरहेका थिए। तिनीहरूमा कोही अन्धाहरू, कोही लङ्गाडाहरू अनि कोही पक्षाघात का रोगीहरू थिए।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CCA49-E840-1B8F-B0F2-EAD207D90B9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BFA1C8EE-D801-710A-AFCD-6276D2E23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3"/>
    </mc:Choice>
    <mc:Fallback xmlns="">
      <p:transition spd="slow" advTm="12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73B5D5-0502-A569-26A1-271C8F533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CA87D4-84D2-4FD0-F168-63A310252011}"/>
              </a:ext>
            </a:extLst>
          </p:cNvPr>
          <p:cNvSpPr txBox="1"/>
          <p:nvPr/>
        </p:nvSpPr>
        <p:spPr>
          <a:xfrm>
            <a:off x="319265" y="330704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5: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त्यहाँ अठ्तीस र्वषदेखि रोगले ग्रस्त भएको एकजना रोगी थियो।</a:t>
            </a:r>
            <a:endParaRPr lang="en-ZA" sz="7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1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9E2E6C-87AA-9682-65BB-7E3AA3A5BD9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29BCA1F9-31D6-7DE2-61F2-DAC8981A26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680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96"/>
    </mc:Choice>
    <mc:Fallback xmlns="">
      <p:transition spd="slow" advTm="16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572</Words>
  <Application>Microsoft Office PowerPoint</Application>
  <PresentationFormat>Widescreen</PresentationFormat>
  <Paragraphs>42</Paragraphs>
  <Slides>30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Times New Roman</vt:lpstr>
      <vt:lpstr>Office Theme</vt:lpstr>
      <vt:lpstr>33-7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75</cp:revision>
  <dcterms:created xsi:type="dcterms:W3CDTF">2021-07-20T09:23:46Z</dcterms:created>
  <dcterms:modified xsi:type="dcterms:W3CDTF">2026-07-16T10:22:18Z</dcterms:modified>
</cp:coreProperties>
</file>