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468" r:id="rId2"/>
    <p:sldId id="441" r:id="rId3"/>
    <p:sldId id="440" r:id="rId4"/>
    <p:sldId id="478" r:id="rId5"/>
    <p:sldId id="443" r:id="rId6"/>
    <p:sldId id="439" r:id="rId7"/>
    <p:sldId id="442" r:id="rId8"/>
    <p:sldId id="472" r:id="rId9"/>
    <p:sldId id="444" r:id="rId10"/>
    <p:sldId id="445" r:id="rId11"/>
    <p:sldId id="446" r:id="rId12"/>
    <p:sldId id="447" r:id="rId13"/>
    <p:sldId id="448" r:id="rId14"/>
    <p:sldId id="449" r:id="rId15"/>
    <p:sldId id="450" r:id="rId16"/>
    <p:sldId id="451" r:id="rId17"/>
    <p:sldId id="474" r:id="rId18"/>
    <p:sldId id="475" r:id="rId19"/>
    <p:sldId id="452" r:id="rId20"/>
    <p:sldId id="453" r:id="rId21"/>
    <p:sldId id="454" r:id="rId22"/>
    <p:sldId id="477" r:id="rId23"/>
    <p:sldId id="476" r:id="rId24"/>
    <p:sldId id="455" r:id="rId25"/>
    <p:sldId id="463" r:id="rId26"/>
    <p:sldId id="464" r:id="rId27"/>
    <p:sldId id="465" r:id="rId28"/>
    <p:sldId id="46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963457-2789-4CD8-8D17-535B4031E87A}" v="1" dt="2026-07-16T10:22:35.7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3" autoAdjust="0"/>
    <p:restoredTop sz="83852" autoAdjust="0"/>
  </p:normalViewPr>
  <p:slideViewPr>
    <p:cSldViewPr snapToGrid="0">
      <p:cViewPr varScale="1">
        <p:scale>
          <a:sx n="116" d="100"/>
          <a:sy n="116" d="100"/>
        </p:scale>
        <p:origin x="102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redo custSel modSld">
      <pc:chgData name="Alfred Smith" userId="3c60a3631c0db8ad" providerId="LiveId" clId="{0761BD21-EAD3-491D-B74D-BFB938B236DA}" dt="2026-07-16T10:22:35.782" v="230"/>
      <pc:docMkLst>
        <pc:docMk/>
      </pc:docMkLst>
      <pc:sldChg chg="modSp mod modNotesTx">
        <pc:chgData name="Alfred Smith" userId="3c60a3631c0db8ad" providerId="LiveId" clId="{0761BD21-EAD3-491D-B74D-BFB938B236DA}" dt="2026-07-16T10:22:35.782" v="230"/>
        <pc:sldMkLst>
          <pc:docMk/>
          <pc:sldMk cId="826482979" sldId="468"/>
        </pc:sldMkLst>
        <pc:spChg chg="mod">
          <ac:chgData name="Alfred Smith" userId="3c60a3631c0db8ad" providerId="LiveId" clId="{0761BD21-EAD3-491D-B74D-BFB938B236DA}" dt="2026-07-16T10:22:35.782" v="230"/>
          <ac:spMkLst>
            <pc:docMk/>
            <pc:sldMk cId="826482979" sldId="468"/>
            <ac:spMk id="3" creationId="{5F96472B-1870-F55F-618C-EA4C69EAE1B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5887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11B3B-90F9-5D8E-B7E5-D8ED5C413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33-8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6472B-1870-F55F-618C-EA4C69EAE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90D9690A-A7CF-0CD9-420F-901FA0F08A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648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4"/>
    </mc:Choice>
    <mc:Fallback xmlns="">
      <p:transition spd="slow" advTm="28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CA3B70-EFC9-0994-9516-251E7E428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562"/>
            <a:ext cx="12191999" cy="68494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8BA7A13-CF05-5D57-D606-226726E9E8B4}"/>
              </a:ext>
            </a:extLst>
          </p:cNvPr>
          <p:cNvSpPr txBox="1"/>
          <p:nvPr/>
        </p:nvSpPr>
        <p:spPr>
          <a:xfrm>
            <a:off x="302935" y="314375"/>
            <a:ext cx="381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18 </a:t>
            </a:r>
            <a:r>
              <a:rPr lang="hi-IN" sz="4000" dirty="0"/>
              <a:t>“परमप्रभुको आत्मा ममाथि छ।</a:t>
            </a:r>
          </a:p>
          <a:p>
            <a:r>
              <a:rPr lang="hi-IN" sz="4000" dirty="0"/>
              <a:t>परमेश्वरले मलाई गरीबहरूलाई सु-समचार सुनाउन,</a:t>
            </a:r>
          </a:p>
          <a:p>
            <a:r>
              <a:rPr lang="hi-IN" sz="4000" dirty="0"/>
              <a:t>बन्धनमा परेकाहरूलाई स्वतन्त्र गर्न,</a:t>
            </a:r>
            <a:r>
              <a:rPr lang="en-GB" sz="4000" dirty="0"/>
              <a:t>…</a:t>
            </a:r>
            <a:endParaRPr lang="hi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E8E579-6CD6-E851-E2EC-35A220E69840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68E5407-6427-0C39-109C-4BE6D27074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01504" y="4800600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46"/>
    </mc:Choice>
    <mc:Fallback xmlns="">
      <p:transition spd="slow" advTm="12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05E86D-4079-7F88-C1CF-8DE0DA70F6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84" r="6632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82C42E-6F04-1072-0379-33202D8BD977}"/>
              </a:ext>
            </a:extLst>
          </p:cNvPr>
          <p:cNvSpPr txBox="1"/>
          <p:nvPr/>
        </p:nvSpPr>
        <p:spPr>
          <a:xfrm>
            <a:off x="302935" y="314375"/>
            <a:ext cx="381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728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GB" sz="3600" b="1" dirty="0"/>
              <a:t>...</a:t>
            </a:r>
            <a:r>
              <a:rPr lang="hi-IN" sz="3600" b="1" dirty="0"/>
              <a:t> </a:t>
            </a:r>
            <a:r>
              <a:rPr lang="hi-IN" sz="3600" dirty="0"/>
              <a:t>अनि अन्धो मानिसहरूलाई देख्न सक्ने पार्न पठाउनु भएकोछ।</a:t>
            </a:r>
          </a:p>
          <a:p>
            <a:r>
              <a:rPr lang="hi-IN" sz="3600" dirty="0"/>
              <a:t>अनेकौं यातनामा पिल्सिएका मानिसहरूलाई मुक्त पार्न परमेश्वरले मलाई पठाउनु भएकोछ।</a:t>
            </a:r>
          </a:p>
          <a:p>
            <a:r>
              <a:rPr lang="hi-IN" sz="3600" dirty="0"/>
              <a:t>19अनि आफ्नो मानिसहरूलाई बचाउन परमप्रभुको उचित समय आएको छ,</a:t>
            </a:r>
          </a:p>
          <a:p>
            <a:r>
              <a:rPr lang="hi-IN" sz="3600" dirty="0"/>
              <a:t>भनिघोषणा गर्न पठाउनु भएकोहो।”</a:t>
            </a:r>
            <a:endParaRPr lang="hi-IN" sz="138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C0F122-D41B-4AEA-93A5-6C273F837609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/>
          </a:p>
        </p:txBody>
      </p:sp>
      <p:pic>
        <p:nvPicPr>
          <p:cNvPr id="48" name="Audio 47">
            <a:hlinkClick r:id="" action="ppaction://media"/>
            <a:extLst>
              <a:ext uri="{FF2B5EF4-FFF2-40B4-BE49-F238E27FC236}">
                <a16:creationId xmlns:a16="http://schemas.microsoft.com/office/drawing/2014/main" id="{30241FFF-509A-0B6F-C013-6168FF005E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36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75"/>
    </mc:Choice>
    <mc:Fallback xmlns="">
      <p:transition spd="slow" advTm="13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CB3780-1830-CFD0-7BA1-2073E47E3A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48" b="-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DB4BA7-1734-BC0A-E142-31E4166AA210}"/>
              </a:ext>
            </a:extLst>
          </p:cNvPr>
          <p:cNvSpPr txBox="1"/>
          <p:nvPr/>
        </p:nvSpPr>
        <p:spPr>
          <a:xfrm>
            <a:off x="302935" y="314375"/>
            <a:ext cx="381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8,19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48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20 </a:t>
            </a:r>
            <a:r>
              <a:rPr lang="hi-IN" sz="4000" dirty="0"/>
              <a:t>उहाँले ग्रन्थ बन्द गर्नुभयो। उहाँले त्यो ग्रन्थ सहयोगीलाई दिएर त्यहीं बस्नुभयो। सभा घरमा भएका प्रत्येक मानिसले उहाँ लाई हेरिरहेका थिए। 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12BCB4-7D00-2044-0A80-D813197A93C8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17" name="Audio 16">
            <a:hlinkClick r:id="" action="ppaction://media"/>
            <a:extLst>
              <a:ext uri="{FF2B5EF4-FFF2-40B4-BE49-F238E27FC236}">
                <a16:creationId xmlns:a16="http://schemas.microsoft.com/office/drawing/2014/main" id="{A53AD957-513F-EB76-CB93-DB94A64AFD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3805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18"/>
    </mc:Choice>
    <mc:Fallback xmlns="">
      <p:transition spd="slow" advTm="109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6F401A-287B-4ED1-AE93-F05755FA7E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60" b="55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80A8EA-B6FB-DFC7-5B6A-D18F4396DC6E}"/>
              </a:ext>
            </a:extLst>
          </p:cNvPr>
          <p:cNvSpPr txBox="1"/>
          <p:nvPr/>
        </p:nvSpPr>
        <p:spPr>
          <a:xfrm>
            <a:off x="302935" y="314375"/>
            <a:ext cx="381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40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21 </a:t>
            </a:r>
            <a:r>
              <a:rPr lang="hi-IN" sz="4000" dirty="0"/>
              <a:t>येशू तिनीहरूसंग बोल्न थाल्नु भयो उहाँले भन्नु भयो,“मैले तिमीहरू अघि जो धर्मग्रन्थको अंश पढे त्यो आज पढदै गर्दा नै पूर्ण भयो।”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6B5AE0-5B7F-A548-2A48-971C2DA60462}"/>
              </a:ext>
            </a:extLst>
          </p:cNvPr>
          <p:cNvSpPr txBox="1"/>
          <p:nvPr/>
        </p:nvSpPr>
        <p:spPr>
          <a:xfrm>
            <a:off x="5740400" y="82296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0D88118B-259A-3485-D546-5880D9A1A9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6202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84"/>
    </mc:Choice>
    <mc:Fallback xmlns="">
      <p:transition spd="slow" advTm="8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6F401A-287B-4ED1-AE93-F05755FA7E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60" b="556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F4FC97-9241-5195-A701-48A5CF608ABC}"/>
              </a:ext>
            </a:extLst>
          </p:cNvPr>
          <p:cNvSpPr txBox="1"/>
          <p:nvPr/>
        </p:nvSpPr>
        <p:spPr>
          <a:xfrm>
            <a:off x="302935" y="314375"/>
            <a:ext cx="381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78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22 </a:t>
            </a:r>
            <a:r>
              <a:rPr lang="hi-IN" sz="4000" dirty="0"/>
              <a:t>सबै मानिसहरूले येशूको प्रसंशा गरे। उहाँको मिठासपूर्ण शब्दहरूमा तिनीहरू छक्क परे। तिनीहरूले भने, “कसरी उहाँले यसरी बोल्नु सक्नु भएको? के उहाँ यूसुफका पुत्र हुनुहुन्न?’ 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DBCFCB-751C-4F2A-2EF5-B20977EC9598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5991BA86-8DD3-B8C9-C401-EB5445FF0E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0294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54"/>
    </mc:Choice>
    <mc:Fallback xmlns="">
      <p:transition spd="slow" advTm="12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C58268-ADB2-5642-673B-5356C1AD2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7396" y="-1188720"/>
            <a:ext cx="13939395" cy="80467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288455-2E22-1317-1FAD-2235B4E56359}"/>
              </a:ext>
            </a:extLst>
          </p:cNvPr>
          <p:cNvSpPr txBox="1"/>
          <p:nvPr/>
        </p:nvSpPr>
        <p:spPr>
          <a:xfrm>
            <a:off x="249384" y="198958"/>
            <a:ext cx="5975129" cy="23641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6000" dirty="0">
                <a:solidFill>
                  <a:schemeClr val="bg1"/>
                </a:solidFill>
                <a:latin typeface="TimesNewRomanPSMT"/>
              </a:rPr>
              <a:t>येशू नासरतमा</a:t>
            </a:r>
          </a:p>
          <a:p>
            <a:r>
              <a:rPr lang="hi-IN" sz="6000" dirty="0">
                <a:solidFill>
                  <a:schemeClr val="bg1"/>
                </a:solidFill>
                <a:latin typeface="TimesNewRomanPSMT"/>
              </a:rPr>
              <a:t>लूका 4:14-30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D5DEF9-0345-C4D2-96F9-691C707D7392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245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C261FF-4667-AA51-D176-DEAECB6AD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7714"/>
            <a:ext cx="12583100" cy="70757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119EBA-5C9D-5101-F638-7D59447C34AA}"/>
              </a:ext>
            </a:extLst>
          </p:cNvPr>
          <p:cNvSpPr txBox="1"/>
          <p:nvPr/>
        </p:nvSpPr>
        <p:spPr>
          <a:xfrm>
            <a:off x="302935" y="314375"/>
            <a:ext cx="381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34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23 </a:t>
            </a:r>
            <a:r>
              <a:rPr lang="hi-IN" sz="4000" dirty="0"/>
              <a:t>येशूले तिनीहरूलाई भन्नु भयो, “म जान्दछु कि तिमीहरूले मलाई यो उखान भन्नेछौ, ए वैध! आफैंलाई निको पार।’ तिमीले आफ्नै शहरमा पनि त्यही गर।”‘</a:t>
            </a:r>
            <a:endParaRPr lang="en-ZA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4332C0-9E1B-29DD-DEF6-7A078161B87C}"/>
              </a:ext>
            </a:extLst>
          </p:cNvPr>
          <p:cNvSpPr txBox="1"/>
          <p:nvPr/>
        </p:nvSpPr>
        <p:spPr>
          <a:xfrm>
            <a:off x="5956039" y="217603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C59AFD18-7A5A-DC5A-0E69-2D5822D534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1156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75"/>
    </mc:Choice>
    <mc:Fallback xmlns="">
      <p:transition spd="slow" advTm="176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43360F-483E-F107-A02B-9AEFC9ED4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0000F8-2E9E-35EC-9415-35CCBEEE2AA6}"/>
              </a:ext>
            </a:extLst>
          </p:cNvPr>
          <p:cNvSpPr txBox="1"/>
          <p:nvPr/>
        </p:nvSpPr>
        <p:spPr>
          <a:xfrm>
            <a:off x="302935" y="314375"/>
            <a:ext cx="381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0273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24 </a:t>
            </a:r>
            <a:r>
              <a:rPr lang="hi-IN" sz="4000" dirty="0"/>
              <a:t>त्यसपछि उहाँले भन्नु भयो, “म तिमीहरूलाई साँचो भन्दछु। अगमवक्तालाई आफ्नै गाँउ शहरमा कहिल्यै स्वीकार गरिदैन। </a:t>
            </a:r>
            <a:endParaRPr lang="en-ZA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B02E92-AB15-400C-34E5-CE7B74EFC7E5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C798DD29-6380-8FFA-88C4-EEB5CFA8CA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9730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47"/>
    </mc:Choice>
    <mc:Fallback xmlns="">
      <p:transition spd="slow" advTm="8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43360F-483E-F107-A02B-9AEFC9ED4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CCA4FA-BD33-212F-6C3B-959C12251713}"/>
              </a:ext>
            </a:extLst>
          </p:cNvPr>
          <p:cNvSpPr txBox="1"/>
          <p:nvPr/>
        </p:nvSpPr>
        <p:spPr>
          <a:xfrm>
            <a:off x="302935" y="314375"/>
            <a:ext cx="381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9390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/>
              <a:t>28 </a:t>
            </a:r>
            <a:r>
              <a:rPr lang="hi-IN" sz="3600" dirty="0"/>
              <a:t>सबै मानिसहरू जो सभा घरमा थिए यो कुराहरू सुने अनि साह्रै रिसाए। </a:t>
            </a:r>
            <a:r>
              <a:rPr lang="hi-IN" sz="3600" b="1" dirty="0"/>
              <a:t>29 </a:t>
            </a:r>
            <a:r>
              <a:rPr lang="hi-IN" sz="3600" dirty="0"/>
              <a:t>मानिसहरू उठे अनि येशूलाई शहर छाडनु वाध्य गराए। तिनीहरूको शहर एउटा टाकूरामा अवस्थित थियो। तिनीहरूले येशूलाई टाकुराको किनारामा पुरयाए अनि तिनीहरू उहाँलाई तल खसाल्न चाहन्थे।</a:t>
            </a:r>
            <a:endParaRPr lang="en-ZA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9DCDF4-DC9B-789D-E56A-81F92877F969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16738AC4-A0AE-D1C2-4F8C-33C3868B50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8232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04"/>
    </mc:Choice>
    <mc:Fallback xmlns="">
      <p:transition spd="slow" advTm="19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42B1DD-E302-4EAB-04B1-23D0A7587D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6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149BC32-9844-3FF1-BE57-D28952C7B8C3}"/>
              </a:ext>
            </a:extLst>
          </p:cNvPr>
          <p:cNvSpPr txBox="1"/>
          <p:nvPr/>
        </p:nvSpPr>
        <p:spPr>
          <a:xfrm>
            <a:off x="302935" y="314375"/>
            <a:ext cx="381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28,29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4680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29580" y="0"/>
            <a:ext cx="591597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30 </a:t>
            </a:r>
            <a:r>
              <a:rPr lang="hi-IN" sz="4000" dirty="0"/>
              <a:t>तर उहाँ तिनीहरूको माझबाट निस्केर जानुभयो।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853B84-104D-BE5B-A28F-7814159F5283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FC703FCE-4F39-140D-8354-2363832046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9417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33"/>
    </mc:Choice>
    <mc:Fallback xmlns="">
      <p:transition spd="slow" advTm="4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200F0B-1961-2645-65E9-3FE947C086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94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43E808-8826-9F35-02D6-FBBD2AFAF6BE}"/>
              </a:ext>
            </a:extLst>
          </p:cNvPr>
          <p:cNvSpPr txBox="1"/>
          <p:nvPr/>
        </p:nvSpPr>
        <p:spPr>
          <a:xfrm>
            <a:off x="302935" y="314375"/>
            <a:ext cx="381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074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5400" b="1">
                <a:latin typeface="TimesNewRomanPSMT"/>
              </a:rPr>
              <a:t>येशू नासरतमा</a:t>
            </a:r>
          </a:p>
          <a:p>
            <a:r>
              <a:rPr lang="hi-IN" sz="5400"/>
              <a:t>लूका 4:14-30</a:t>
            </a:r>
            <a:endParaRPr lang="en-IN" sz="5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39B4D9-00B5-14C1-1E26-359F9ED6227F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54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EA376B3E-9AFB-426B-3F28-013B2CB2F7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238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6"/>
    </mc:Choice>
    <mc:Fallback xmlns="">
      <p:transition spd="slow" advTm="24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C33F75-B0AE-C4F2-D4FE-A27EBD41E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879073-E1A3-6397-3352-A341B35F4FEA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E162BC-5EB0-E9BC-D45C-EA6FB98D2B81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C7CB25-65C2-170D-F704-13AB2B970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7396" y="-1188720"/>
            <a:ext cx="13939395" cy="80467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95C16D-AC44-4A0C-08A4-C3474B1515C3}"/>
              </a:ext>
            </a:extLst>
          </p:cNvPr>
          <p:cNvSpPr txBox="1"/>
          <p:nvPr/>
        </p:nvSpPr>
        <p:spPr>
          <a:xfrm>
            <a:off x="249384" y="198958"/>
            <a:ext cx="5975129" cy="23641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6000" dirty="0">
                <a:solidFill>
                  <a:schemeClr val="bg1"/>
                </a:solidFill>
                <a:latin typeface="TimesNewRomanPSMT"/>
              </a:rPr>
              <a:t>येशू नासरतमा</a:t>
            </a:r>
          </a:p>
          <a:p>
            <a:r>
              <a:rPr lang="hi-IN" sz="6000" dirty="0">
                <a:solidFill>
                  <a:schemeClr val="bg1"/>
                </a:solidFill>
                <a:latin typeface="TimesNewRomanPSMT"/>
              </a:rPr>
              <a:t>लूका 4:14-30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FA336D-46A5-8EE2-A8DA-30D954EB6CFF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40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/>
              <a:t>लूका 4:14 </a:t>
            </a:r>
            <a:r>
              <a:rPr lang="hi-IN" sz="4000" dirty="0"/>
              <a:t>येशू पवित्र आत्माको शक्ति लिएर गालीलमा फर्कूनु भयो। गालीलभरि उहाँको बारेमा समचारहरू फैलियो।</a:t>
            </a:r>
            <a:endParaRPr lang="en-ZA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01FEE8-BEC8-6A0B-C997-872690EA05C9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943DFC5A-C805-AA40-1269-F98C1317A5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98"/>
    </mc:Choice>
    <mc:Fallback xmlns="">
      <p:transition spd="slow" advTm="16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82BB60-7D3C-EF7C-75D7-F52F6653C0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667B1B-3270-F5D8-5E84-BE3DA83B72EA}"/>
              </a:ext>
            </a:extLst>
          </p:cNvPr>
          <p:cNvSpPr txBox="1"/>
          <p:nvPr/>
        </p:nvSpPr>
        <p:spPr>
          <a:xfrm>
            <a:off x="302935" y="314375"/>
            <a:ext cx="381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TimesNewRomanPSMT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TimesNewRomanPSMT"/>
              </a:rPr>
              <a:t> 4:14,15</a:t>
            </a:r>
            <a:endParaRPr lang="bo-CN" sz="2800" b="1" cap="all" dirty="0">
              <a:solidFill>
                <a:schemeClr val="bg1"/>
              </a:solidFill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16 </a:t>
            </a:r>
            <a:r>
              <a:rPr lang="hi-IN" sz="4000" dirty="0"/>
              <a:t>येशूले आफु हुर्केको शहर नासरतको पनि यात्रा गर्नु भयो। विश्रामको दिनमा अघि झैं उहाँ सभाघरमा जानु भयो। उहाँ त्यहाँ (धर्मग्रन्थबाट) केही पढनलाई उभिनु भयो।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E2F8D1-898A-6CA6-69D0-377F7F4B4AF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2572E961-2466-D547-D9C9-281A6E2623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72"/>
    </mc:Choice>
    <mc:Fallback xmlns="">
      <p:transition spd="slow" advTm="13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3224DA-C0E6-77BF-FF67-48023FA2B6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3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B37123-3C80-422B-2D29-E1B7960806A4}"/>
              </a:ext>
            </a:extLst>
          </p:cNvPr>
          <p:cNvSpPr txBox="1"/>
          <p:nvPr/>
        </p:nvSpPr>
        <p:spPr>
          <a:xfrm>
            <a:off x="302935" y="314375"/>
            <a:ext cx="3811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लूका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4:1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086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17 </a:t>
            </a:r>
            <a:r>
              <a:rPr lang="hi-IN" sz="4000" dirty="0"/>
              <a:t>यशैया अगमवक्ताद्वारा लेखिएको ग्रन्थ उहाँलाई दिईएको थियो। उहाँले ग्रन्थ पल्टाउनु भयो अनि एक ठाउँ जहाँ निम्नलिखित कुरा लेखिएको भेट्टाउनु भयोः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A8B329-12A9-9212-2A26-76B561417948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996A58FE-3F7D-684A-5417-C5BFC54DF8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86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6"/>
    </mc:Choice>
    <mc:Fallback xmlns="">
      <p:transition spd="slow" advTm="9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</TotalTime>
  <Words>481</Words>
  <Application>Microsoft Office PowerPoint</Application>
  <PresentationFormat>Widescreen</PresentationFormat>
  <Paragraphs>46</Paragraphs>
  <Slides>28</Slides>
  <Notes>1</Notes>
  <HiddenSlides>0</HiddenSlides>
  <MMClips>14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Aptos</vt:lpstr>
      <vt:lpstr>Arial</vt:lpstr>
      <vt:lpstr>Calibri</vt:lpstr>
      <vt:lpstr>Calibri Light</vt:lpstr>
      <vt:lpstr>Inter</vt:lpstr>
      <vt:lpstr>Mangal</vt:lpstr>
      <vt:lpstr>Microsoft Himalaya</vt:lpstr>
      <vt:lpstr>PT Serif</vt:lpstr>
      <vt:lpstr>Symbol</vt:lpstr>
      <vt:lpstr>TimesNewRomanPSMT</vt:lpstr>
      <vt:lpstr>Office Theme</vt:lpstr>
      <vt:lpstr>33-8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75</cp:revision>
  <dcterms:created xsi:type="dcterms:W3CDTF">2021-07-20T09:23:46Z</dcterms:created>
  <dcterms:modified xsi:type="dcterms:W3CDTF">2026-07-16T10:22:42Z</dcterms:modified>
</cp:coreProperties>
</file>