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468" r:id="rId2"/>
    <p:sldId id="438" r:id="rId3"/>
    <p:sldId id="439" r:id="rId4"/>
    <p:sldId id="484" r:id="rId5"/>
    <p:sldId id="441" r:id="rId6"/>
    <p:sldId id="450" r:id="rId7"/>
    <p:sldId id="481" r:id="rId8"/>
    <p:sldId id="485" r:id="rId9"/>
    <p:sldId id="451" r:id="rId10"/>
    <p:sldId id="452" r:id="rId11"/>
    <p:sldId id="453" r:id="rId12"/>
    <p:sldId id="454" r:id="rId13"/>
    <p:sldId id="455" r:id="rId14"/>
    <p:sldId id="456" r:id="rId15"/>
    <p:sldId id="457" r:id="rId16"/>
    <p:sldId id="483" r:id="rId17"/>
    <p:sldId id="482" r:id="rId18"/>
    <p:sldId id="458" r:id="rId19"/>
    <p:sldId id="467" r:id="rId20"/>
    <p:sldId id="469" r:id="rId21"/>
    <p:sldId id="470" r:id="rId22"/>
    <p:sldId id="471" r:id="rId23"/>
    <p:sldId id="472" r:id="rId24"/>
    <p:sldId id="48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AB44D4-DF27-41D0-AD6E-F81DCE113F04}" v="1" dt="2026-07-16T10:20:32.4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710" autoAdjust="0"/>
    <p:restoredTop sz="94951" autoAdjust="0"/>
  </p:normalViewPr>
  <p:slideViewPr>
    <p:cSldViewPr snapToGrid="0">
      <p:cViewPr varScale="1">
        <p:scale>
          <a:sx n="112" d="100"/>
          <a:sy n="112" d="100"/>
        </p:scale>
        <p:origin x="84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custSel modSld">
      <pc:chgData name="Alfred Smith" userId="3c60a3631c0db8ad" providerId="LiveId" clId="{0761BD21-EAD3-491D-B74D-BFB938B236DA}" dt="2026-07-22T10:42:28.910" v="148" actId="1076"/>
      <pc:docMkLst>
        <pc:docMk/>
      </pc:docMkLst>
      <pc:sldChg chg="modSp mod">
        <pc:chgData name="Alfred Smith" userId="3c60a3631c0db8ad" providerId="LiveId" clId="{0761BD21-EAD3-491D-B74D-BFB938B236DA}" dt="2026-07-22T10:42:28.910" v="148" actId="1076"/>
        <pc:sldMkLst>
          <pc:docMk/>
          <pc:sldMk cId="3261377596" sldId="438"/>
        </pc:sldMkLst>
        <pc:picChg chg="mod">
          <ac:chgData name="Alfred Smith" userId="3c60a3631c0db8ad" providerId="LiveId" clId="{0761BD21-EAD3-491D-B74D-BFB938B236DA}" dt="2026-07-22T10:42:28.910" v="148" actId="1076"/>
          <ac:picMkLst>
            <pc:docMk/>
            <pc:sldMk cId="3261377596" sldId="438"/>
            <ac:picMk id="7" creationId="{A322AFDB-23EB-61C3-44B3-812C7C46C51B}"/>
          </ac:picMkLst>
        </pc:picChg>
      </pc:sldChg>
      <pc:sldChg chg="modSp mod modNotesTx">
        <pc:chgData name="Alfred Smith" userId="3c60a3631c0db8ad" providerId="LiveId" clId="{0761BD21-EAD3-491D-B74D-BFB938B236DA}" dt="2026-07-16T10:20:32.444" v="147"/>
        <pc:sldMkLst>
          <pc:docMk/>
          <pc:sldMk cId="3596600315" sldId="468"/>
        </pc:sldMkLst>
        <pc:spChg chg="mod">
          <ac:chgData name="Alfred Smith" userId="3c60a3631c0db8ad" providerId="LiveId" clId="{0761BD21-EAD3-491D-B74D-BFB938B236DA}" dt="2026-07-16T10:20:32.444" v="147"/>
          <ac:spMkLst>
            <pc:docMk/>
            <pc:sldMk cId="3596600315" sldId="468"/>
            <ac:spMk id="3" creationId="{0162BEE1-134B-8B70-2BB8-9226F1DF161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A3CB7-A8E8-4A19-9B3E-857F154853BB}" type="datetimeFigureOut">
              <a:rPr lang="en-ZA" smtClean="0"/>
              <a:t>2026/07/22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A9EA38-4D76-40A4-8BB2-065CF2B5E7C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41248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9EA38-4D76-40A4-8BB2-065CF2B5E7C1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83110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E42B0-FF50-4A6E-A71C-BDFED7F10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AD5AFF-8721-4F40-88BA-702D41B6FB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4C033-4CED-469C-AEAF-6052C7348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2026/07/22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3572F-9CFD-4672-AE80-2E1559E6D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C82F7B-F678-42FD-9967-721E119BF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15711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ABB6C-58C5-4513-A5B0-AFFBE0D26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902623-6725-49C5-B460-14EE205DF4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45A2F-108C-48F6-805D-CCCD3C334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2026/07/22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51189-CF74-4B65-B2A5-CC59A6527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46B09-E74C-4541-8352-0ABD6F6E7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78058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45ABB8-7659-4EC4-ACA7-70A558C994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3732C2-60E1-40DD-B851-AEDAC4ABC8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BD455-0EE1-4F07-AC30-246BE0116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2026/07/22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1D951-E211-4102-926F-6CCDD0493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DDD463-F506-4799-A652-0B6A2F08D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0669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0A818-136E-4E59-9DD4-D044187CE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31CA4-335D-4460-8182-988731D70E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E34757-9D4A-4072-A40C-9D62DF831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2026/07/22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17E666-CDF4-4A08-9695-A3A57F7FD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04CF8-82FC-421C-9EB4-BD938B1B4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742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4124A-FC8A-4937-9D32-6CA2234F9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BAE621-9894-4189-A2AF-483D90FD6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705A37-4A04-45BC-922F-4A8359D0A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2026/07/22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285E90-D6B6-48A6-A9C7-8F41E555B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24B942-B1EA-4235-B987-754686640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48185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A4529-F118-42EB-A76C-0A3A03994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91E90-A160-4045-B970-0E29EC8359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0353BA-9101-4F63-B764-3FCABF6E4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65B395-9F8D-4A03-BEEF-E85F76DD5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2026/07/22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B31666-4041-4F19-9CA6-154C91657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8268F-986E-438F-A1C7-1818C6F1D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4037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7B77E-7AAA-4660-9540-B668C5F24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986752-03CE-407C-B6EB-C189A8B33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49EC11-EA40-4CD7-B9A5-2830A19BC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0AD5B1-BA6A-4F66-AB7E-B1424C58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776F62-7564-4DF3-ACAE-BA452FA4CB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34D469-DF78-4F4A-B133-F4A812B00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2026/07/22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E3A667-3E49-424C-8839-40A50C278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F7DCEF-7640-475A-9D36-B2DFDA338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53555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71B33-521A-4495-8400-CDC2BDE0F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68A531-7546-4FD0-B96A-68CFD0C2C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2026/07/22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9FE2CE-98DB-4C1B-87F9-62ED31801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BF449F-AC33-4661-AA9C-A1E6D7CFD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04431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DA49FB-1E64-4252-971F-DF4D0ED8E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2026/07/22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70A964-3812-4E07-9ACE-1489452F9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03D1B2-9743-406E-9C9E-E5B9C20E2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77525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4E2F-9150-4B05-8B7C-BB4D2E7FA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DA75E-A751-429C-BBFD-E72098803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E822CE-4FF8-4A3E-A39E-7AC52CC4AE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1E75B9-7711-443D-9870-674B7CFEF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2026/07/22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8B54D7-61B7-41B9-AE3D-2E0357BD4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F0C076-776D-4F1E-AF76-53579E8F2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8794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6C7D6-C6B7-413E-9F39-F1207A571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CD5700-1F3D-4AE5-BF5A-4E8DFDB240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DA7E00-0330-49AC-87E2-D338BEF99D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247840-4566-4A82-BF9D-14E1A5971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2026/07/22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10FB84-6388-4E92-9BD1-288F6096A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EC338F-AABD-437B-AE4C-34FAAFE56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5404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448B6D-30AB-491A-9D94-607CC8A90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EDAFEF-3258-4976-99FB-69489E8DB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E8D0C-7010-42BE-9CB8-60CB8433CA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EA987-61D7-477D-ABC6-2FD53F975CC1}" type="datetimeFigureOut">
              <a:rPr lang="en-ZA" smtClean="0"/>
              <a:t>2026/07/22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FFA18-6C56-422B-93BC-DDBC96786D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15F860-4FBA-44AC-AE71-BF62D5015A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0361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5A97B-337D-5025-BDE7-F98E4188A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33-1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62BEE1-134B-8B70-2BB8-9226F1DF1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EC6B34A4-C046-3A18-457D-203BD8F82D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9660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91"/>
    </mc:Choice>
    <mc:Fallback xmlns="">
      <p:transition spd="slow" advTm="28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sitting on a flag&#10;&#10;Description automatically generated with low confidence">
            <a:extLst>
              <a:ext uri="{FF2B5EF4-FFF2-40B4-BE49-F238E27FC236}">
                <a16:creationId xmlns:a16="http://schemas.microsoft.com/office/drawing/2014/main" id="{DE6CD093-FE08-4C68-34A1-24DE53A251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34"/>
          <a:stretch/>
        </p:blipFill>
        <p:spPr>
          <a:xfrm flipH="1"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D5BCDF9-C04F-E37A-5F6C-DAA2631F958B}"/>
              </a:ext>
            </a:extLst>
          </p:cNvPr>
          <p:cNvSpPr txBox="1"/>
          <p:nvPr/>
        </p:nvSpPr>
        <p:spPr>
          <a:xfrm>
            <a:off x="346486" y="330704"/>
            <a:ext cx="4242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949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30 </a:t>
            </a:r>
            <a:r>
              <a:rPr lang="hi-IN" sz="4000" dirty="0"/>
              <a:t>त्यो उही हो जसको विषयमा मैले भनेको थिएँ। ‘एकजना पुरुष मेरो पछि आउनेवाला हुनुहुन्छ जो मभन्दा महान हुनुहुन्छ किनभने उहा मभन्दा पहिले नै अस्तित्वमा हुनु हुन्थ्यो।’ </a:t>
            </a:r>
            <a:endParaRPr lang="en-ZA" sz="3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A87B43-1C85-8869-14C4-6964FBC9B917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56A3B96B-B62A-9918-C647-6DE7F67955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333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588"/>
    </mc:Choice>
    <mc:Fallback xmlns="">
      <p:transition spd="slow" advTm="145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57FA06-229F-FE39-6F2D-5BE7A01413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95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22BBD0-D1B7-2304-25DF-68384D36D851}"/>
              </a:ext>
            </a:extLst>
          </p:cNvPr>
          <p:cNvSpPr txBox="1"/>
          <p:nvPr/>
        </p:nvSpPr>
        <p:spPr>
          <a:xfrm>
            <a:off x="346486" y="330704"/>
            <a:ext cx="4242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30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564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32 </a:t>
            </a:r>
            <a:r>
              <a:rPr lang="hi-IN" sz="4000" dirty="0"/>
              <a:t>तब यूहन्नाले भने, “ख्रीष्ट को थिए भनेर पनि जान्दिन थिएँ। तर परमेश्वरले मलाई पानीले मानिसहरूलाई बप्तिस्मा दिन पठाउनु भएको हो।</a:t>
            </a:r>
            <a:endParaRPr lang="en-ZA" sz="3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92C88B-EBCD-01F8-D387-B5F7216FDF55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49957867-E04E-4A8A-9883-3467273354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99939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88"/>
    </mc:Choice>
    <mc:Fallback xmlns="">
      <p:transition spd="slow" advTm="110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D599D4-C1D7-6C81-B416-73915977B1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861470-11C6-DFD3-05B5-565B3FEDAE1D}"/>
              </a:ext>
            </a:extLst>
          </p:cNvPr>
          <p:cNvSpPr txBox="1"/>
          <p:nvPr/>
        </p:nvSpPr>
        <p:spPr>
          <a:xfrm>
            <a:off x="346486" y="330704"/>
            <a:ext cx="4242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696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/>
              <a:t>अनि परमेश्वरले मलाई भन्नुभयो, ‘तिमीले आत्मा ओर्लि</a:t>
            </a:r>
            <a:endParaRPr lang="en-ZA" sz="7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AEFC5-6FCB-6329-F6A1-64051876D2B9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2800" dirty="0"/>
          </a:p>
        </p:txBody>
      </p:sp>
      <p:pic>
        <p:nvPicPr>
          <p:cNvPr id="32" name="Audio 31">
            <a:hlinkClick r:id="" action="ppaction://media"/>
            <a:extLst>
              <a:ext uri="{FF2B5EF4-FFF2-40B4-BE49-F238E27FC236}">
                <a16:creationId xmlns:a16="http://schemas.microsoft.com/office/drawing/2014/main" id="{6AEC80D3-2FF5-9BF7-7635-DFF606F1B2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1842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95"/>
    </mc:Choice>
    <mc:Fallback xmlns="">
      <p:transition spd="slow" advTm="212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1840F6-63C2-4410-3398-A7776ABE47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72" r="1199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358C05-E5EC-92EF-DE1A-6250B4AC7466}"/>
              </a:ext>
            </a:extLst>
          </p:cNvPr>
          <p:cNvSpPr txBox="1"/>
          <p:nvPr/>
        </p:nvSpPr>
        <p:spPr>
          <a:xfrm>
            <a:off x="346486" y="330704"/>
            <a:ext cx="4242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8766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34 </a:t>
            </a:r>
            <a:r>
              <a:rPr lang="hi-IN" sz="4000" dirty="0"/>
              <a:t>मैले यो देखेको हुँ र म गवाही पनि दिन्छु कि उहाँ परमेश्वरका पुत्र हुनुहुन्छ।” </a:t>
            </a:r>
            <a:endParaRPr lang="en-ZA" sz="8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5C77A8-0306-6F3D-E70F-6C3C2B6E9B25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2427F81D-4303-7B32-875D-7BD59D53EF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9058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28"/>
    </mc:Choice>
    <mc:Fallback xmlns="">
      <p:transition spd="slow" advTm="93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D1D5E6-97EC-3E31-DA79-502CCBAA86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3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B985492-FAF0-7C6E-6E59-FCC4D0FAF4C0}"/>
              </a:ext>
            </a:extLst>
          </p:cNvPr>
          <p:cNvSpPr txBox="1"/>
          <p:nvPr/>
        </p:nvSpPr>
        <p:spPr>
          <a:xfrm>
            <a:off x="346486" y="330704"/>
            <a:ext cx="4242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9807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/>
              <a:t>यूहन्ना 3:31 </a:t>
            </a:r>
            <a:r>
              <a:rPr lang="hi-IN" sz="4000" dirty="0"/>
              <a:t>“तर एक जो स्वर्गबाट आउनु हुन्छ, उहाँ सबै भन्दा महान हुनुहुन्छ। जुन मानिस पृथ्वीबाट आउँदछ ऊ पृथ्वीकै हो र उसले जे पनि पृथ्वीबाटै गर्दछ। जौ एकमात्र स्वर्गबाट आउनुहुन्छ उहाँ सबै </a:t>
            </a:r>
            <a:endParaRPr lang="en-ZA" sz="1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CB6D6C-4887-6225-51C4-CEBAD14A8667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24" name="Audio 23">
            <a:hlinkClick r:id="" action="ppaction://media"/>
            <a:extLst>
              <a:ext uri="{FF2B5EF4-FFF2-40B4-BE49-F238E27FC236}">
                <a16:creationId xmlns:a16="http://schemas.microsoft.com/office/drawing/2014/main" id="{3F92E3A5-1E57-F2FC-A44D-E36E80EBC0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11152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07"/>
    </mc:Choice>
    <mc:Fallback xmlns="">
      <p:transition spd="slow" advTm="147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22AFDB-23EB-61C3-44B3-812C7C46C5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704288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27C300C-444E-EEF7-7E20-ECFF1943CADB}"/>
              </a:ext>
            </a:extLst>
          </p:cNvPr>
          <p:cNvSpPr txBox="1"/>
          <p:nvPr/>
        </p:nvSpPr>
        <p:spPr>
          <a:xfrm>
            <a:off x="295681" y="266726"/>
            <a:ext cx="7293839" cy="2165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buNone/>
            </a:pPr>
            <a:r>
              <a:rPr lang="hi-IN" sz="5400" dirty="0">
                <a:solidFill>
                  <a:schemeClr val="bg1"/>
                </a:solidFill>
                <a:latin typeface="Inter"/>
              </a:rPr>
              <a:t>बप्‍तिस्‍मा-दिने यूहन्‍नाको गवाही </a:t>
            </a:r>
            <a:r>
              <a:rPr lang="hi-IN" sz="5400" cap="all" dirty="0">
                <a:solidFill>
                  <a:schemeClr val="bg1"/>
                </a:solidFill>
                <a:latin typeface="ArialMT"/>
              </a:rPr>
              <a:t>यूहन्‍ना</a:t>
            </a:r>
            <a:r>
              <a:rPr lang="en-US" sz="5400" dirty="0">
                <a:solidFill>
                  <a:schemeClr val="bg1"/>
                </a:solidFill>
                <a:latin typeface="TimesNewRomanPSMT"/>
              </a:rPr>
              <a:t> 1:19-42; </a:t>
            </a:r>
          </a:p>
          <a:p>
            <a:pPr algn="ctr">
              <a:buNone/>
            </a:pPr>
            <a:r>
              <a:rPr lang="hi-IN" sz="5400" cap="all" dirty="0">
                <a:solidFill>
                  <a:schemeClr val="bg1"/>
                </a:solidFill>
                <a:latin typeface="ArialMT"/>
              </a:rPr>
              <a:t>यूहन्‍ना</a:t>
            </a:r>
            <a:r>
              <a:rPr lang="en-US" sz="5400" dirty="0">
                <a:solidFill>
                  <a:schemeClr val="bg1"/>
                </a:solidFill>
                <a:latin typeface="TimesNewRomanPSMT"/>
              </a:rPr>
              <a:t> 3:22-36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6F6A4E-CD51-452C-EBC6-0D306BD96FAD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3775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246D16-4479-FECC-31F8-07FAACB8D2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9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71BA725-4CC9-AB4F-50AA-B63F10404CE2}"/>
              </a:ext>
            </a:extLst>
          </p:cNvPr>
          <p:cNvSpPr txBox="1"/>
          <p:nvPr/>
        </p:nvSpPr>
        <p:spPr>
          <a:xfrm>
            <a:off x="346486" y="5850970"/>
            <a:ext cx="4242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3530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34 </a:t>
            </a:r>
            <a:r>
              <a:rPr lang="hi-IN" sz="4000" dirty="0"/>
              <a:t>उहाँले जो परमेश्वरद्वारा पठाइएकोछ परमेश्वरको संदेश भन्नु हुन्छ। परमेश्वरले उहाँलाई सीमाहीन आत्मा प्रदान गर्नुभयो। </a:t>
            </a:r>
            <a:r>
              <a:rPr lang="hi-IN" sz="4000" b="1" dirty="0"/>
              <a:t>35 </a:t>
            </a:r>
            <a:r>
              <a:rPr lang="hi-IN" sz="4000" dirty="0"/>
              <a:t>पिताले पुत्रलाई प्रेम गर्नुहुन्छ अनि हरेक बस्तुमा शक्ति प्रदान गर्नु भएकोछ। </a:t>
            </a:r>
            <a:endParaRPr lang="en-US" sz="16600" b="0" i="0" dirty="0">
              <a:solidFill>
                <a:srgbClr val="121212"/>
              </a:solidFill>
              <a:effectLst/>
              <a:latin typeface="Inter" panose="020B05020300000000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858A97-15BD-1BB6-2759-83840525AEE6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2800" dirty="0"/>
          </a:p>
        </p:txBody>
      </p:sp>
      <p:pic>
        <p:nvPicPr>
          <p:cNvPr id="24" name="Audio 23">
            <a:hlinkClick r:id="" action="ppaction://media"/>
            <a:extLst>
              <a:ext uri="{FF2B5EF4-FFF2-40B4-BE49-F238E27FC236}">
                <a16:creationId xmlns:a16="http://schemas.microsoft.com/office/drawing/2014/main" id="{FCE83419-2EAE-9EDE-B649-A44B768F03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37352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55"/>
    </mc:Choice>
    <mc:Fallback xmlns="">
      <p:transition spd="slow" advTm="161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31C3F8-D06B-C686-5D34-C76941003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1338" y="0"/>
            <a:ext cx="13463337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5F18B8-ADEC-0E0F-909E-DEEAADD035C8}"/>
              </a:ext>
            </a:extLst>
          </p:cNvPr>
          <p:cNvSpPr txBox="1"/>
          <p:nvPr/>
        </p:nvSpPr>
        <p:spPr>
          <a:xfrm>
            <a:off x="346486" y="5414768"/>
            <a:ext cx="4242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34,35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8892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36 </a:t>
            </a:r>
            <a:r>
              <a:rPr lang="hi-IN" sz="4000" dirty="0"/>
              <a:t>जुन मानिसले पुत्रमाथि विश्वास गर्छ, उसले अनन्त जीवन प्राप्त गर्दछ। तर जुन मानिसले पुत्रको आज्ञा मान्दैन उसले त्यो जीवन देख्नेछैन। परमेश्वरको क्रोध उमाथि रहनेछ।”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EE6085-71A7-B433-03E6-081A8D5C4F1C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3200" dirty="0"/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14B81EE0-C693-3AC0-8D2B-51A39166EE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7459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60"/>
    </mc:Choice>
    <mc:Fallback xmlns="">
      <p:transition spd="slow" advTm="138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22AFDB-23EB-61C3-44B3-812C7C46C5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704288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EEC95D0-DA34-232B-CCB7-3137B9E79E5B}"/>
              </a:ext>
            </a:extLst>
          </p:cNvPr>
          <p:cNvSpPr txBox="1"/>
          <p:nvPr/>
        </p:nvSpPr>
        <p:spPr>
          <a:xfrm>
            <a:off x="346486" y="330704"/>
            <a:ext cx="4242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868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82296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buNone/>
            </a:pPr>
            <a:r>
              <a:rPr lang="hi-IN" sz="4800">
                <a:solidFill>
                  <a:srgbClr val="121212"/>
                </a:solidFill>
                <a:latin typeface="Inter"/>
              </a:rPr>
              <a:t>बप्‍तिस्‍मा-दिने यूहन्‍नाको गवाही </a:t>
            </a:r>
            <a:r>
              <a:rPr lang="hi-IN" sz="4800" cap="all">
                <a:solidFill>
                  <a:srgbClr val="121212"/>
                </a:solidFill>
                <a:latin typeface="ArialMT"/>
              </a:rPr>
              <a:t>यूहन्‍ना</a:t>
            </a:r>
            <a:r>
              <a:rPr lang="en-US" sz="4800">
                <a:latin typeface="TimesNewRomanPSMT"/>
              </a:rPr>
              <a:t> 1:19-42; </a:t>
            </a:r>
          </a:p>
          <a:p>
            <a:pPr algn="ctr">
              <a:buNone/>
            </a:pPr>
            <a:r>
              <a:rPr lang="hi-IN" sz="4800" cap="all">
                <a:solidFill>
                  <a:srgbClr val="121212"/>
                </a:solidFill>
                <a:latin typeface="ArialMT"/>
              </a:rPr>
              <a:t>यूहन्‍ना</a:t>
            </a:r>
            <a:r>
              <a:rPr lang="en-US" sz="4800">
                <a:latin typeface="TimesNewRomanPSMT"/>
              </a:rPr>
              <a:t> 3:22-36</a:t>
            </a:r>
            <a:endParaRPr lang="en-US" sz="4800" dirty="0">
              <a:latin typeface="TimesNewRomanPSM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6DCC42-BCA2-FC0E-16D3-B17FCA124B2A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buNone/>
            </a:pPr>
            <a:endParaRPr lang="en-US" sz="4000" dirty="0">
              <a:latin typeface="TimesNewRomanPSMT"/>
            </a:endParaRP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4204C1C4-CAA9-2590-E4D8-6D9C78B7CA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5922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10"/>
    </mc:Choice>
    <mc:Fallback xmlns="">
      <p:transition spd="slow" advTm="49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22AFDB-23EB-61C3-44B3-812C7C46C5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704288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1D32F75-D821-751A-BAAD-DFFA2BE05D23}"/>
              </a:ext>
            </a:extLst>
          </p:cNvPr>
          <p:cNvSpPr txBox="1"/>
          <p:nvPr/>
        </p:nvSpPr>
        <p:spPr>
          <a:xfrm>
            <a:off x="295681" y="266726"/>
            <a:ext cx="7293839" cy="21655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buNone/>
            </a:pPr>
            <a:r>
              <a:rPr lang="hi-IN" sz="5400" dirty="0">
                <a:solidFill>
                  <a:schemeClr val="bg1"/>
                </a:solidFill>
                <a:latin typeface="Inter"/>
              </a:rPr>
              <a:t>बप्‍तिस्‍मा-दिने यूहन्‍नाको गवाही </a:t>
            </a:r>
            <a:r>
              <a:rPr lang="hi-IN" sz="5400" cap="all" dirty="0">
                <a:solidFill>
                  <a:schemeClr val="bg1"/>
                </a:solidFill>
                <a:latin typeface="ArialMT"/>
              </a:rPr>
              <a:t>यूहन्‍ना</a:t>
            </a:r>
            <a:r>
              <a:rPr lang="en-US" sz="5400" dirty="0">
                <a:solidFill>
                  <a:schemeClr val="bg1"/>
                </a:solidFill>
                <a:latin typeface="TimesNewRomanPSMT"/>
              </a:rPr>
              <a:t> 1:19-42; </a:t>
            </a:r>
          </a:p>
          <a:p>
            <a:pPr algn="ctr">
              <a:buNone/>
            </a:pPr>
            <a:r>
              <a:rPr lang="hi-IN" sz="5400" cap="all" dirty="0">
                <a:solidFill>
                  <a:schemeClr val="bg1"/>
                </a:solidFill>
                <a:latin typeface="ArialMT"/>
              </a:rPr>
              <a:t>यूहन्‍ना</a:t>
            </a:r>
            <a:r>
              <a:rPr lang="en-US" sz="5400" dirty="0">
                <a:solidFill>
                  <a:schemeClr val="bg1"/>
                </a:solidFill>
                <a:latin typeface="TimesNewRomanPSMT"/>
              </a:rPr>
              <a:t> 3:22-36</a:t>
            </a:r>
          </a:p>
        </p:txBody>
      </p:sp>
    </p:spTree>
    <p:extLst>
      <p:ext uri="{BB962C8B-B14F-4D97-AF65-F5344CB8AC3E}">
        <p14:creationId xmlns:p14="http://schemas.microsoft.com/office/powerpoint/2010/main" val="914063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यूहन्ना 1:19 </a:t>
            </a:r>
            <a:r>
              <a:rPr lang="hi-IN" sz="4000" dirty="0"/>
              <a:t>यरूशलेममा यहूदीहरूले केही पूजाहारीहरू र लेवीहरू यूहन्नाकहाँ पठाए। तिनीहरूलाई यूहन्ना लाई “तिमी को हौ?” भनि सोध्न पठाए। </a:t>
            </a:r>
            <a:r>
              <a:rPr lang="hi-IN" sz="4000" b="1" dirty="0"/>
              <a:t>20 </a:t>
            </a:r>
            <a:r>
              <a:rPr lang="hi-IN" sz="4000" dirty="0"/>
              <a:t>यूहन्नाले प्रत्युत्तर दिनलाई हिच्किचाएनन्, खुलस्त भनी दिए, “म ख्रीष्ट होइन।” </a:t>
            </a:r>
            <a:endParaRPr lang="en-US" sz="5400" b="0" i="0" dirty="0">
              <a:solidFill>
                <a:srgbClr val="12121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548147-CE08-3750-A249-0332D628416E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79" name="Audio 78">
            <a:hlinkClick r:id="" action="ppaction://media"/>
            <a:extLst>
              <a:ext uri="{FF2B5EF4-FFF2-40B4-BE49-F238E27FC236}">
                <a16:creationId xmlns:a16="http://schemas.microsoft.com/office/drawing/2014/main" id="{FDDB3EEB-1078-C12D-1699-1F941E917B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7624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98"/>
    </mc:Choice>
    <mc:Fallback xmlns="">
      <p:transition spd="slow" advTm="211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B80198-453D-C9FF-255D-10FA05F90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" y="-823177"/>
            <a:ext cx="12188952" cy="79293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22EF22C-2C24-6162-6CD7-15D3FCABABB0}"/>
              </a:ext>
            </a:extLst>
          </p:cNvPr>
          <p:cNvSpPr txBox="1"/>
          <p:nvPr/>
        </p:nvSpPr>
        <p:spPr>
          <a:xfrm>
            <a:off x="346486" y="330704"/>
            <a:ext cx="4242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1:19</a:t>
            </a:r>
            <a:r>
              <a:rPr lang="en-GB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, 20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051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23 </a:t>
            </a:r>
            <a:r>
              <a:rPr lang="hi-IN" sz="4000" dirty="0"/>
              <a:t>यूहन्नाले तिनीहरूलाई अगमवक्ता यशैयाको वाणीहरू भने“मरूभूमिमा चिच्याई हिंड्ने मानिसको म आवाज हुँ, ‘परमप्रभुको निम्ति मार्ग सोझो बनाऊ भन्दै।”</a:t>
            </a:r>
            <a:endParaRPr lang="en-US" sz="6600" b="0" i="0" dirty="0">
              <a:solidFill>
                <a:srgbClr val="121212"/>
              </a:solidFill>
              <a:effectLst/>
              <a:latin typeface="Inter" panose="020B05020300000000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7B291F-EB37-BD02-75A9-E50F94F7F7E9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35B116EA-2245-F419-C7A6-D633DE350F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31836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55"/>
    </mc:Choice>
    <mc:Fallback xmlns="">
      <p:transition spd="slow" advTm="110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9FC079-822F-D682-516D-B29A3B81C9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50545" y="0"/>
            <a:ext cx="1334254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C650CE-61AA-A02F-1C4F-FF115BC8796E}"/>
              </a:ext>
            </a:extLst>
          </p:cNvPr>
          <p:cNvSpPr txBox="1"/>
          <p:nvPr/>
        </p:nvSpPr>
        <p:spPr>
          <a:xfrm>
            <a:off x="346486" y="330704"/>
            <a:ext cx="4242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636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29 </a:t>
            </a:r>
            <a:r>
              <a:rPr lang="hi-IN" sz="4000" dirty="0"/>
              <a:t>अर्को दिन येशूलाई आफूतिर आइरहनु भएको यूहन्नाले देखेर भने, “हेर, परमेश्वरका थुमा जसले संसारको पापहरू उठाई लाने छ। </a:t>
            </a:r>
            <a:endParaRPr lang="en-ZA" sz="7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CAAD1D-AE9B-AE05-D4C5-B6D55777C151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3E3B3E8D-72AF-4AF9-2D44-72E59DF5EB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86340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98"/>
    </mc:Choice>
    <mc:Fallback xmlns="">
      <p:transition spd="slow" advTm="112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435</Words>
  <Application>Microsoft Office PowerPoint</Application>
  <PresentationFormat>Widescreen</PresentationFormat>
  <Paragraphs>36</Paragraphs>
  <Slides>24</Slides>
  <Notes>1</Notes>
  <HiddenSlides>0</HiddenSlides>
  <MMClips>12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Aptos</vt:lpstr>
      <vt:lpstr>Arial</vt:lpstr>
      <vt:lpstr>ArialMT</vt:lpstr>
      <vt:lpstr>Calibri</vt:lpstr>
      <vt:lpstr>Calibri Light</vt:lpstr>
      <vt:lpstr>Inter</vt:lpstr>
      <vt:lpstr>Mangal</vt:lpstr>
      <vt:lpstr>PT Serif</vt:lpstr>
      <vt:lpstr>Symbol</vt:lpstr>
      <vt:lpstr>TimesNewRomanPSMT</vt:lpstr>
      <vt:lpstr>Office Theme</vt:lpstr>
      <vt:lpstr>33-1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60</cp:revision>
  <dcterms:created xsi:type="dcterms:W3CDTF">2021-07-20T09:23:46Z</dcterms:created>
  <dcterms:modified xsi:type="dcterms:W3CDTF">2026-07-22T10:42:29Z</dcterms:modified>
</cp:coreProperties>
</file>