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68" r:id="rId2"/>
    <p:sldId id="439" r:id="rId3"/>
    <p:sldId id="440" r:id="rId4"/>
    <p:sldId id="473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54" r:id="rId18"/>
    <p:sldId id="455" r:id="rId19"/>
    <p:sldId id="456" r:id="rId20"/>
    <p:sldId id="470" r:id="rId21"/>
    <p:sldId id="469" r:id="rId22"/>
    <p:sldId id="457" r:id="rId23"/>
    <p:sldId id="458" r:id="rId24"/>
    <p:sldId id="459" r:id="rId25"/>
    <p:sldId id="460" r:id="rId26"/>
    <p:sldId id="47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52A11C-EE24-4BB0-AC26-84B0F9E4FFDE}" v="1" dt="2026-07-16T10:26:02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3852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addSld delSld modSld sldOrd">
      <pc:chgData name="Alfred Smith" userId="3c60a3631c0db8ad" providerId="LiveId" clId="{0761BD21-EAD3-491D-B74D-BFB938B236DA}" dt="2026-07-16T10:26:02.224" v="148"/>
      <pc:docMkLst>
        <pc:docMk/>
      </pc:docMkLst>
      <pc:sldChg chg="modSp add del mod modNotesTx">
        <pc:chgData name="Alfred Smith" userId="3c60a3631c0db8ad" providerId="LiveId" clId="{0761BD21-EAD3-491D-B74D-BFB938B236DA}" dt="2026-07-16T10:26:02.224" v="148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26:02.224" v="148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00637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09906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23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956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34-1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F032646F-CE75-5899-DB09-144AFD3C7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134600" y="4800600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4"/>
    </mc:Choice>
    <mc:Fallback xmlns="">
      <p:transition spd="slow" advTm="3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561E6A-E40C-3A08-6432-8D7C7ECFE1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10DFB2-0E0E-3CA9-3931-0CCE41CD2B8C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4 </a:t>
            </a:r>
            <a:r>
              <a:rPr lang="hi-IN" sz="4000" dirty="0"/>
              <a:t>जब येशूले आफ्नो भनाई सक्नु भयो, उहाँले शिमोनलाई भन्नु भयो, “यो डुङ्गालाई गहिरो पानी तिर लैजाऊ अनि माछा मार्नु जाल फिजाऊ।”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CE239-78BC-40B1-2AEF-A38F8FA8D4C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60C487B7-4F33-0EAE-BF71-DE36C9769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48"/>
    </mc:Choice>
    <mc:Fallback xmlns="">
      <p:transition spd="slow" advTm="10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A93B6B-26C5-68E4-BB05-36BDCCD8CF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5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43A58D-0485-0DE2-ACF5-14011E2C38F4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5 </a:t>
            </a:r>
            <a:r>
              <a:rPr lang="hi-IN" sz="4000" dirty="0"/>
              <a:t>शिमोनले उत्तर दिए, “गुरूज्यू हामीले सारा रात परिश्रम गर्यौ र पनि एउटै माछा समात्न सकेनौं। तर किनभने तपाईंले भन्नुभयो, म जाल फिजाउँछु।”</a:t>
            </a:r>
            <a:endParaRPr lang="en-ZA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6E9DD4-F452-0952-AEDD-CD69BEBD3122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2B4C0167-AB32-FDB0-3965-1A377BCDB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17"/>
    </mc:Choice>
    <mc:Fallback xmlns="">
      <p:transition spd="slow" advTm="12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in a red shirt&#10;&#10;Description automatically generated with low confidence">
            <a:extLst>
              <a:ext uri="{FF2B5EF4-FFF2-40B4-BE49-F238E27FC236}">
                <a16:creationId xmlns:a16="http://schemas.microsoft.com/office/drawing/2014/main" id="{83F37037-1E5A-B985-E03E-03B7FEDD07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51"/>
          <a:stretch/>
        </p:blipFill>
        <p:spPr>
          <a:xfrm flipH="1"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D75D5F-3DAA-F33E-B0D9-DE74458AF0E5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6 </a:t>
            </a:r>
            <a:r>
              <a:rPr lang="hi-IN" sz="4000" dirty="0"/>
              <a:t>तिनीहरूले आफ्नो जाल पानीमा फ्याँके। तिनीहरूको जाल भरी माछ परेर जाल फाट्न आँटेको थियो।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65943-CBFD-22C8-4319-76BE6523635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42" name="Audio 41">
            <a:hlinkClick r:id="" action="ppaction://media"/>
            <a:extLst>
              <a:ext uri="{FF2B5EF4-FFF2-40B4-BE49-F238E27FC236}">
                <a16:creationId xmlns:a16="http://schemas.microsoft.com/office/drawing/2014/main" id="{3485B593-03AF-A3AA-43D3-0D522CF89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9"/>
    </mc:Choice>
    <mc:Fallback xmlns="">
      <p:transition spd="slow" advTm="8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28AD2C-EB08-1382-DCC5-F1BC8CE4E5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413EC5-7644-68D3-1984-ACDB74DF0673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7 </a:t>
            </a:r>
            <a:r>
              <a:rPr lang="hi-IN" sz="4000" dirty="0"/>
              <a:t>तिनीहरू अरू डुङ्गामा भएका आफ्ना साझेदारहरूलाई पनि सहायताको लागी संकेत दिए। साझेदारहरू आए अनि डुङ्गामा यति माछा लादे कि डुङ्गाहरू डुब्न थाले।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25B80A-E127-0825-62C8-98B68461502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60B52543-B5C2-B576-2157-414B857B4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79"/>
    </mc:Choice>
    <mc:Fallback xmlns="">
      <p:transition spd="slow" advTm="15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7D0BB4-0E2C-6A28-4BA0-F2753C41D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5" r="9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3C62A5-9C67-A29A-5AD3-D66D71A1EDAE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8</a:t>
            </a:r>
            <a:r>
              <a:rPr lang="en-IN" sz="4000" b="1" dirty="0"/>
              <a:t>,9</a:t>
            </a:r>
            <a:r>
              <a:rPr lang="hi-IN" sz="4000" b="1" dirty="0"/>
              <a:t> </a:t>
            </a:r>
            <a:r>
              <a:rPr lang="hi-IN" sz="4000" dirty="0"/>
              <a:t>थुप्रै माछाहरू समातेकोमा माछावालाहरू सबै नै छक्क परेका थिए। जब शिमोन पत्रुसले यी सब देखे, तिनले येशूको अघि दण्डवत गरे अनि भने, “मदेखि टाढा जानूहोस, परमप्रभु। म पापी मानिस हुँ।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809D48-F45D-5CDC-2892-F1EF42D4082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2763D698-520C-AC72-1E76-2D20D46848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4"/>
    </mc:Choice>
    <mc:Fallback xmlns="">
      <p:transition spd="slow" advTm="10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B7FDB98-C1D9-03DD-5847-3C770010A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9" b="1190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973941-5F23-E697-759F-5327A37A2FC9}"/>
              </a:ext>
            </a:extLst>
          </p:cNvPr>
          <p:cNvSpPr txBox="1"/>
          <p:nvPr/>
        </p:nvSpPr>
        <p:spPr>
          <a:xfrm>
            <a:off x="570820" y="4544496"/>
            <a:ext cx="7203093" cy="1201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chemeClr val="bg1"/>
                </a:solidFill>
                <a:latin typeface="Inter"/>
              </a:rPr>
              <a:t>प्रथम चेलाहरू</a:t>
            </a:r>
            <a:r>
              <a:rPr lang="en-GB" sz="4400" b="1" dirty="0">
                <a:solidFill>
                  <a:schemeClr val="bg1"/>
                </a:solidFill>
                <a:latin typeface="Inter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TimesNewRomanPSMT"/>
              </a:rPr>
              <a:t>– </a:t>
            </a:r>
          </a:p>
          <a:p>
            <a:r>
              <a:rPr lang="hi-IN" sz="4400" dirty="0">
                <a:solidFill>
                  <a:schemeClr val="bg1"/>
                </a:solidFill>
              </a:rPr>
              <a:t>लूका 5:1-11</a:t>
            </a:r>
            <a:endParaRPr lang="en-US" sz="4400" dirty="0">
              <a:solidFill>
                <a:schemeClr val="bg1"/>
              </a:solidFill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16D625-4891-ECD1-3498-F9A91C6D2717}"/>
              </a:ext>
            </a:extLst>
          </p:cNvPr>
          <p:cNvSpPr txBox="1"/>
          <p:nvPr/>
        </p:nvSpPr>
        <p:spPr>
          <a:xfrm>
            <a:off x="570820" y="5965973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EC456D-657C-95F2-5B9E-4849867BA0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F7EDAD-3129-3AF1-F860-01CBD572E1E5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740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8</a:t>
            </a:r>
            <a:r>
              <a:rPr lang="en-IN" sz="4000" b="1" dirty="0"/>
              <a:t>,9</a:t>
            </a:r>
            <a:r>
              <a:rPr lang="hi-IN" sz="4000" b="1" dirty="0"/>
              <a:t> </a:t>
            </a:r>
            <a:r>
              <a:rPr lang="hi-IN" sz="4000" dirty="0"/>
              <a:t>थुप्रै माछाहरू समातेकोमा माछावालाहरू सबै नै छक्क परेका थिए। जब शिमोन पत्रुसले यी सब देखे, तिनले येशूको अघि दण्डवत गरे अनि भने, “मदेखि टाढा जानूहोस, परमप्रभु। म पापी मानिस हुँ।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9D547-A229-0CE1-65F4-5DBAE5F9478E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BA69153F-0A98-986F-D3DD-CE838CB0C5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1793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54"/>
    </mc:Choice>
    <mc:Fallback xmlns="">
      <p:transition spd="slow" advTm="8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1D6E80-8A23-D095-D38E-CFE655961A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BB3F78-F379-9E6F-53FF-20AF3B3AC08B}"/>
              </a:ext>
            </a:extLst>
          </p:cNvPr>
          <p:cNvSpPr txBox="1"/>
          <p:nvPr/>
        </p:nvSpPr>
        <p:spPr>
          <a:xfrm>
            <a:off x="335593" y="5849761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10 </a:t>
            </a:r>
            <a:r>
              <a:rPr lang="hi-IN" sz="4000" dirty="0"/>
              <a:t>जब्दीका पुत्रहरू याकूब र यूहन्ना पनि छक्क परे। याकूब र यहून्ना शिमोनसंगै माछा मार्दैं थिए। येशूले शिमोनलाई भन्नुभयो, “डराउनु पर्दैन अब उसो तिमीहरू माछा मार्ने छैनौ तर </a:t>
            </a:r>
            <a:r>
              <a:rPr lang="hi-IN" sz="4000"/>
              <a:t>मानिसह तर मानिसहरू बटुल्नेछौ।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55DEED-4C14-E905-3806-9CDD0D48570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FAB8A486-E47E-1A96-B0B0-E9D0BD644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13"/>
    </mc:Choice>
    <mc:Fallback xmlns="">
      <p:transition spd="slow" advTm="15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D13B46-5FA3-C28E-FE61-E852375459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06E6B5-0704-64D4-12BB-5420E932D4D4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14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तिनीहरूले आफ्ना डुङ्गाहरू किनारमा ल्याए। अनि तिनीहरूले ती सबै छोडेर येशूको पछि लागे।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490660-466E-8911-065F-8DC7F78321F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7852DBD1-6B25-6541-53BF-61B3A019EA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143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95"/>
    </mc:Choice>
    <mc:Fallback xmlns="">
      <p:transition spd="slow" advTm="8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B7FDB98-C1D9-03DD-5847-3C770010A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9" b="1190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F1E1A1-8FAA-F8AF-99B6-6D867B00A25D}"/>
              </a:ext>
            </a:extLst>
          </p:cNvPr>
          <p:cNvSpPr txBox="1"/>
          <p:nvPr/>
        </p:nvSpPr>
        <p:spPr>
          <a:xfrm>
            <a:off x="335593" y="594773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1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>
                <a:solidFill>
                  <a:srgbClr val="121212"/>
                </a:solidFill>
                <a:latin typeface="Inter"/>
              </a:rPr>
              <a:t>प्रथम चेलाहरू </a:t>
            </a:r>
            <a:r>
              <a:rPr lang="en-US" sz="4400">
                <a:latin typeface="TimesNewRomanPSMT"/>
              </a:rPr>
              <a:t>- </a:t>
            </a:r>
            <a:r>
              <a:rPr lang="hi-IN" sz="4400"/>
              <a:t>लूका 5:1-11</a:t>
            </a:r>
            <a:endParaRPr lang="en-US" sz="4400" dirty="0"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1AD0E0-BC92-8C7A-56B8-6B69B124CB0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4000" dirty="0">
              <a:latin typeface="TimesNewRomanPSMT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F6C37C0-DD1F-5703-A549-FC8D75077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0"/>
    </mc:Choice>
    <mc:Fallback xmlns="">
      <p:transition spd="slow" advTm="2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8FD05-88AE-947E-2242-C343D69F1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6ECA0C5-D9FC-2E2D-08BC-2EE0BF4B83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9" b="1190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89F992-64C9-3874-99E9-0C9D0101D65C}"/>
              </a:ext>
            </a:extLst>
          </p:cNvPr>
          <p:cNvSpPr txBox="1"/>
          <p:nvPr/>
        </p:nvSpPr>
        <p:spPr>
          <a:xfrm>
            <a:off x="570820" y="4544496"/>
            <a:ext cx="7203093" cy="1201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chemeClr val="bg1"/>
                </a:solidFill>
                <a:latin typeface="Inter"/>
              </a:rPr>
              <a:t>प्रथम चेलाहरू </a:t>
            </a:r>
            <a:r>
              <a:rPr lang="en-US" sz="4400" dirty="0">
                <a:solidFill>
                  <a:schemeClr val="bg1"/>
                </a:solidFill>
                <a:latin typeface="TimesNewRomanPSMT"/>
              </a:rPr>
              <a:t>– </a:t>
            </a:r>
          </a:p>
          <a:p>
            <a:r>
              <a:rPr lang="hi-IN" sz="4400" dirty="0">
                <a:solidFill>
                  <a:schemeClr val="bg1"/>
                </a:solidFill>
              </a:rPr>
              <a:t>लूका 5:1-11</a:t>
            </a:r>
            <a:endParaRPr lang="en-US" sz="4400" dirty="0">
              <a:solidFill>
                <a:schemeClr val="bg1"/>
              </a:solidFill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407492-CCB0-D18B-4D30-C0D0D7156D97}"/>
              </a:ext>
            </a:extLst>
          </p:cNvPr>
          <p:cNvSpPr txBox="1"/>
          <p:nvPr/>
        </p:nvSpPr>
        <p:spPr>
          <a:xfrm>
            <a:off x="570820" y="5965973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87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लूका 5:</a:t>
            </a:r>
            <a:r>
              <a:rPr lang="en-IN" sz="4000"/>
              <a:t>1 </a:t>
            </a:r>
            <a:r>
              <a:rPr lang="hi-IN" sz="4000" dirty="0"/>
              <a:t>येशू गेनेसरेत झीलको किनारमा उभिनु भयो। उहाँको वरिपरि धेरै मानिसहरू भीड लाग्दै थिए। तिनीहरू परमेश्वरको वचन सुन्न चाहन्थे।</a:t>
            </a:r>
          </a:p>
          <a:p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4AB94F-3883-4C99-14D9-1C332CE17B5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336D10A3-26BD-318A-9C74-CC8F581FF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71"/>
    </mc:Choice>
    <mc:Fallback xmlns="">
      <p:transition spd="slow" advTm="12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24E0F0-5970-D886-52AB-EBB124F0E2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C46EDB-B213-9972-C18A-47C4CF5D6E6A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2 </a:t>
            </a:r>
            <a:r>
              <a:rPr lang="hi-IN" sz="4000" dirty="0"/>
              <a:t>येशूले झीलको किनारमा दुइवटा डुङ्गा देख्नु भयो। माछावालाहरू डुङ्गाबाट निस्केर तिनीहरूको माछा मार्ने जालहरू धुँदै थिए। 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6E951A-C7AB-33BE-AA0D-22A8ED6C5AB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AEF25040-A45E-20F5-FC32-C5BB6C8E0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26"/>
    </mc:Choice>
    <mc:Fallback xmlns="">
      <p:transition spd="slow" advTm="10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8C20D4-32F0-1C40-9C13-61C1D6A9F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150CC9-3B29-1F3B-3FB5-AFC3FE27990C}"/>
              </a:ext>
            </a:extLst>
          </p:cNvPr>
          <p:cNvSpPr txBox="1"/>
          <p:nvPr/>
        </p:nvSpPr>
        <p:spPr>
          <a:xfrm>
            <a:off x="335593" y="330704"/>
            <a:ext cx="3615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उहाँ एउटा डुङ्गामा छढनु भयो जुन शोमोनको थियो अनि उसलाई त्यो डुङ्गालाई किनारको अलिक छेउमा लाउन लागाउनु भयो। तब उहाँ त्यसमा बस्नु भयो अनि मानिसहरूलाई सिकाउन थाल्नु भयो।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B81D55-B36C-66BC-AD98-592871F1043A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5400" dirty="0"/>
          </a:p>
        </p:txBody>
      </p:sp>
      <p:pic>
        <p:nvPicPr>
          <p:cNvPr id="40" name="Audio 39">
            <a:hlinkClick r:id="" action="ppaction://media"/>
            <a:extLst>
              <a:ext uri="{FF2B5EF4-FFF2-40B4-BE49-F238E27FC236}">
                <a16:creationId xmlns:a16="http://schemas.microsoft.com/office/drawing/2014/main" id="{CBB487D9-D72E-A5BD-BBBF-1FF96D14C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60"/>
    </mc:Choice>
    <mc:Fallback xmlns="">
      <p:transition spd="slow" advTm="17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5852</TotalTime>
  <Words>478</Words>
  <Application>Microsoft Office PowerPoint</Application>
  <PresentationFormat>Widescreen</PresentationFormat>
  <Paragraphs>40</Paragraphs>
  <Slides>26</Slides>
  <Notes>3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34-1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67</cp:revision>
  <dcterms:created xsi:type="dcterms:W3CDTF">2021-07-20T09:23:46Z</dcterms:created>
  <dcterms:modified xsi:type="dcterms:W3CDTF">2026-07-16T10:26:07Z</dcterms:modified>
</cp:coreProperties>
</file>