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68" r:id="rId2"/>
    <p:sldId id="439" r:id="rId3"/>
    <p:sldId id="440" r:id="rId4"/>
    <p:sldId id="472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56" r:id="rId20"/>
    <p:sldId id="457" r:id="rId21"/>
    <p:sldId id="458" r:id="rId22"/>
    <p:sldId id="459" r:id="rId23"/>
    <p:sldId id="460" r:id="rId24"/>
    <p:sldId id="461" r:id="rId25"/>
    <p:sldId id="462" r:id="rId26"/>
    <p:sldId id="463" r:id="rId27"/>
    <p:sldId id="464" r:id="rId28"/>
    <p:sldId id="465" r:id="rId29"/>
    <p:sldId id="466" r:id="rId30"/>
    <p:sldId id="471" r:id="rId31"/>
    <p:sldId id="470" r:id="rId32"/>
    <p:sldId id="46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6:17.459" v="218"/>
      <pc:docMkLst>
        <pc:docMk/>
      </pc:docMkLst>
      <pc:sldChg chg="modSp mod modNotesTx">
        <pc:chgData name="Alfred Smith" userId="3c60a3631c0db8ad" providerId="LiveId" clId="{0761BD21-EAD3-491D-B74D-BFB938B236DA}" dt="2026-07-16T10:26:17.459" v="218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6:17.459" v="218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336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34-2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0B0B65D-5F1B-6A24-6EBF-BCC52AF18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3"/>
    </mc:Choice>
    <mc:Fallback xmlns="">
      <p:transition spd="slow" advTm="3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E0833-4E2C-00CE-3747-9C914C093E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6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30CD84-1566-0D50-93E6-C8E219AC67DB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3,24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hi-IN" sz="4000" b="1" dirty="0"/>
              <a:t>25 </a:t>
            </a:r>
            <a:r>
              <a:rPr lang="hi-IN" sz="4000" dirty="0"/>
              <a:t>येशूले दुष्ट आत्मालाई हकार्नु भयो अनि भन्नुभयो, “चूपलाग्!” त्यस मानिसबाट निस्केर बाहिर आइज!” </a:t>
            </a:r>
            <a:r>
              <a:rPr lang="hi-IN" sz="4000" b="1" dirty="0"/>
              <a:t>26 </a:t>
            </a:r>
            <a:r>
              <a:rPr lang="hi-IN" sz="4000" dirty="0"/>
              <a:t>त्यो दुष्टात्माले उसलाई जोडले झट्काएको थियो। त्यसैबेला त्यो दुष्टात्मा ठूलो स्वरले चिच्याएर त्यसबाट बाहिर निस्क्यो।</a:t>
            </a:r>
            <a:endParaRPr lang="en-US" sz="7200" b="0" i="0" dirty="0">
              <a:solidFill>
                <a:srgbClr val="12121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DAA8B-3ECB-0D61-B5BC-BEBC15DBB97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05E5490-28C7-4A7D-1858-C6F9371146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05"/>
    </mc:Choice>
    <mc:Fallback xmlns="">
      <p:transition spd="slow" advTm="17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6A073A-092D-0659-C8B8-16443E0A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3993"/>
            <a:ext cx="12191999" cy="74619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43DE0A-90C0-F376-384A-0409DF4EE802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5,26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200" b="1" dirty="0"/>
              <a:t>27 </a:t>
            </a:r>
            <a:r>
              <a:rPr lang="hi-IN" sz="3200" dirty="0"/>
              <a:t>सबै मानिसहरू छक्क परे, र तिनीहरूले एका-अर्कामा भन्नलागे, “यहाँ के भइरहेको छ? शायद यो मानिसले केही नयाँ कुरो सिकाईरहेका होलान् उनले, अधिकारपूर्वक सिकाइरहेको भएको छ। उनले दुष्ट आत्माहरूलाई समेत आदेश दिन्छन् र तिनीहरूले उहाँको आज्ञा पालन गर्छन्।</a:t>
            </a:r>
            <a:r>
              <a:rPr lang="hi-IN" sz="3200" b="1" dirty="0"/>
              <a:t>28 </a:t>
            </a:r>
            <a:r>
              <a:rPr lang="hi-IN" sz="3200" dirty="0"/>
              <a:t>अनि यसो हुने बित्तिकै चाँडै नै येशूको खबर गालीलको सबै मुलुकभरि जाताततै फैलियो। </a:t>
            </a:r>
            <a:endParaRPr lang="en-ZA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C9F40B-DA10-C632-CB12-837D875C712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540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16DA1BA8-0C48-525F-7229-A30547F9C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58"/>
    </mc:Choice>
    <mc:Fallback xmlns="">
      <p:transition spd="slow" advTm="24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FDDA0D-DA1F-417A-94CC-C04E0AE87F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11" b="526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8C10D-1DA8-E416-D98F-FF83C7C9B303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7,28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29 </a:t>
            </a:r>
            <a:r>
              <a:rPr lang="hi-IN" sz="4000" dirty="0"/>
              <a:t>येशू अनि उहाँका चेलाहरूले सभाघर छोडनुभयो। तिनीहरू सबै याकूब र यूहन्नासँग सिमोन र अन्द्रियासको घरमा जानुभयो।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8DE9E-311F-FC77-8110-43C27746F9E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3B8378D-AA5A-3148-22BB-02D29223CC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73"/>
    </mc:Choice>
    <mc:Fallback xmlns="">
      <p:transition spd="slow" advTm="11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4E31C5-5D4D-2BFD-CB2C-1F5D66455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22CE6A-3E40-3670-B95C-9CAAC42F9F24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30 </a:t>
            </a:r>
            <a:r>
              <a:rPr lang="hi-IN" sz="4000" dirty="0"/>
              <a:t>सिमोनकी सासु जरोले थलिएर ओछ्यान परेकी थिइन्। मानिसहरूले येशूलाई तिनको बारेमा सबै कुरा सुनाए।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19A4B6-E671-1C4A-CB73-AB51BAD33ED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EAFE4F98-F901-FC4E-3E90-F36B95C833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34"/>
    </mc:Choice>
    <mc:Fallback xmlns="">
      <p:transition spd="slow" advTm="10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05C2B2-E548-7F44-BF49-03A4EB67D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8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AA5125-C7D6-BDB7-0F69-D33723C6DF23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31 </a:t>
            </a:r>
            <a:r>
              <a:rPr lang="hi-IN" sz="4000" dirty="0"/>
              <a:t>त्यसपछि येशू तिनको ओछ्यान छेउमा जानुभयो। येशूले ती स्त्रीको हात समात्नु भयो, अनि तिनलाई उठ्न सहायता गर्नुभयो। यसो गर्ने बित्तिकै जरो हरायो। तिनी जाति भइन्। त्यसपछि तिनले उहाँ</a:t>
            </a:r>
            <a:r>
              <a:rPr lang="en-GB" sz="4000" dirty="0"/>
              <a:t> </a:t>
            </a:r>
            <a:r>
              <a:rPr lang="hi-IN" sz="4000" dirty="0"/>
              <a:t>तिनले उहाँको सेवा गर्न थालिन्।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B93B46-6A05-A2FB-BB68-7286B4221FF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FAC4358-AC46-13A9-2ABF-499A937FDF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39"/>
    </mc:Choice>
    <mc:Fallback xmlns="">
      <p:transition spd="slow" advTm="13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073121-9A8C-FDF2-1DFC-3319B815A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76" b="13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30A006-B718-3E7D-0211-76621139E6D2}"/>
              </a:ext>
            </a:extLst>
          </p:cNvPr>
          <p:cNvSpPr txBox="1"/>
          <p:nvPr/>
        </p:nvSpPr>
        <p:spPr>
          <a:xfrm>
            <a:off x="572344" y="4254255"/>
            <a:ext cx="7308534" cy="1419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chemeClr val="bg1"/>
                </a:solidFill>
                <a:latin typeface="Inter" panose="020B0502030000000004"/>
              </a:rPr>
              <a:t>अशुद्ध आत्‍मा भएको मानिस</a:t>
            </a:r>
            <a:r>
              <a:rPr lang="en-US" sz="4400" dirty="0">
                <a:solidFill>
                  <a:schemeClr val="bg1"/>
                </a:solidFill>
                <a:latin typeface="TimesNewRomanPSMT"/>
              </a:rPr>
              <a:t> – </a:t>
            </a:r>
          </a:p>
          <a:p>
            <a:r>
              <a:rPr lang="hi-IN" sz="4400" dirty="0">
                <a:solidFill>
                  <a:schemeClr val="bg1"/>
                </a:solidFill>
              </a:rPr>
              <a:t>मर्कूस 1:21-34</a:t>
            </a:r>
            <a:endParaRPr lang="en-US" sz="4400" dirty="0">
              <a:solidFill>
                <a:schemeClr val="bg1"/>
              </a:solidFill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29DD3A-86A2-B499-6EF9-E77518F991B5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5F4E38-3B2C-6235-4382-633611B32F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7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3B03B0-C5C0-CB8D-81DC-C09042A54274}"/>
              </a:ext>
            </a:extLst>
          </p:cNvPr>
          <p:cNvSpPr txBox="1"/>
          <p:nvPr/>
        </p:nvSpPr>
        <p:spPr>
          <a:xfrm>
            <a:off x="237911" y="604194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32 </a:t>
            </a:r>
            <a:r>
              <a:rPr lang="hi-IN" sz="4000" dirty="0"/>
              <a:t>त्यस साँझमा जब सूर्य अस्तायो, मानिसहरूले अनेकौं रोगीहरूलाई येशूकहाँ ल्याए। तिनीहरूले भूत लागेकाहरूलाई पनि ल्याए। </a:t>
            </a:r>
            <a:r>
              <a:rPr lang="hi-IN" sz="4000" b="1" dirty="0"/>
              <a:t>33 </a:t>
            </a:r>
            <a:r>
              <a:rPr lang="hi-IN" sz="4000" dirty="0"/>
              <a:t>शहरका सारा मानिसहरू घरको ढोकामा भेला भएका थिए।</a:t>
            </a:r>
            <a:endParaRPr lang="en-ZA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4EE8E-0BEF-BE56-BFF5-47E22384C36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4A3952E5-C7D3-528B-89F3-139C2F16F1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80"/>
    </mc:Choice>
    <mc:Fallback xmlns="">
      <p:transition spd="slow" advTm="14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8CAC3-A053-879E-8520-365E6E869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4D5E0-C2A9-2DA7-512E-3AD0C49C9077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,33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34 </a:t>
            </a:r>
            <a:r>
              <a:rPr lang="hi-IN" sz="4000" dirty="0"/>
              <a:t>येशूले बेग्ला-बेग्लै रोग लागेकाहरू ससबैलाई निको पार्नुभयो। तर येशूले भूतहरूलाई बोल्न दिनु भएन, किनभने भूतहरूले उहाँ को हुनुहुन्छ भनेर जान्दथ्यो। 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A57CFC-25B2-0B59-FE11-40ABE615F30B}"/>
              </a:ext>
            </a:extLst>
          </p:cNvPr>
          <p:cNvSpPr txBox="1"/>
          <p:nvPr/>
        </p:nvSpPr>
        <p:spPr>
          <a:xfrm>
            <a:off x="5975131" y="82296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CA79CEF6-BE44-C6E6-0CDD-636DE933E7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32"/>
    </mc:Choice>
    <mc:Fallback xmlns="">
      <p:transition spd="slow" advTm="16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3174E-4C8C-C9E7-9F2A-62A0D0FC4D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888C58-4423-F5EF-E8F4-3EDF2B4DCFC5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50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35 </a:t>
            </a:r>
            <a:r>
              <a:rPr lang="hi-IN" sz="4000" dirty="0"/>
              <a:t>भोलिपल्ट बिहान, येशू चाँडै उठनुभयो। उहाँले घर छोडनुभयो, विहान अंध्यारोमा नै येशू एकान्तमा जानूभयो अनि प्रार्थना गर्न लाग्नु भयो।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1DF2FF-2FEA-D185-E910-2D75C6C4BA5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5B99DD7-6F53-E6DE-6439-FF089BD76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412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0"/>
    </mc:Choice>
    <mc:Fallback xmlns="">
      <p:transition spd="slow" advTm="8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046E62-5C36-543D-CA6A-722892E12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1D1B68-B969-F6BA-1062-E978CC2FA6D2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327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-82296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36 </a:t>
            </a:r>
            <a:r>
              <a:rPr lang="hi-IN" sz="4000" dirty="0"/>
              <a:t>केही समयपछि सिमोन र उनका साथीहरू येशूलाई खोज्न गए। </a:t>
            </a:r>
            <a:r>
              <a:rPr lang="hi-IN" sz="4000" b="1" dirty="0"/>
              <a:t>37 </a:t>
            </a:r>
            <a:r>
              <a:rPr lang="hi-IN" sz="4000" dirty="0"/>
              <a:t>तिनीहरूले येशूलाई भेटे अनि भन्नलागे, सबै मानिसहरू तपाईंलाई नै हेरिरहेका छन।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516EE0-6664-0C9C-6D0B-3D0821A9B50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6502550-68A8-D262-A5D7-8D82BA1C3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146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1"/>
    </mc:Choice>
    <mc:Fallback xmlns="">
      <p:transition spd="slow" advTm="11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51E011-D359-E791-5919-969DC402F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94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BDDB3E-575D-35E7-9874-379868FFC4C6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36, 37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174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38 </a:t>
            </a:r>
            <a:r>
              <a:rPr lang="hi-IN" sz="4000" dirty="0"/>
              <a:t>येशूले भन्नुभयो, “हामी यहाँ वरिपरिका अरु शहरहरूमा जानुपर्छ। त्यसर्थ ती ठाउँहरूमा पनि म प्रचार गर्न सक्नेछु। यहि काम गर्नु म आएको हूँ।”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445B74-D9DF-701D-432B-3BE618EE070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40" name="Audio 39">
            <a:hlinkClick r:id="" action="ppaction://media"/>
            <a:extLst>
              <a:ext uri="{FF2B5EF4-FFF2-40B4-BE49-F238E27FC236}">
                <a16:creationId xmlns:a16="http://schemas.microsoft.com/office/drawing/2014/main" id="{C0C8D7D5-0CF2-BDAD-81A7-4B9A41444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1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5"/>
    </mc:Choice>
    <mc:Fallback xmlns="">
      <p:transition spd="slow" advTm="14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solidFill>
                  <a:srgbClr val="121212"/>
                </a:solidFill>
                <a:latin typeface="Inter" panose="020B0502030000000004"/>
              </a:rPr>
              <a:t>अशुद्ध आत्‍मा भएको मानिस</a:t>
            </a:r>
            <a:r>
              <a:rPr lang="en-US" sz="4800">
                <a:latin typeface="TimesNewRomanPSMT"/>
              </a:rPr>
              <a:t> – </a:t>
            </a:r>
          </a:p>
          <a:p>
            <a:r>
              <a:rPr lang="hi-IN" sz="4800">
                <a:solidFill>
                  <a:prstClr val="black"/>
                </a:solidFill>
              </a:rPr>
              <a:t>मर्कूस 1:21-34</a:t>
            </a:r>
            <a:endParaRPr lang="en-US" sz="4800" dirty="0"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047276-D8F1-520D-D527-5BA5A6EA922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4800" dirty="0">
              <a:latin typeface="TimesNewRomanPSMT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742F9E91-9D6E-8C6A-2A74-0156B2B4D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7"/>
    </mc:Choice>
    <mc:Fallback xmlns="">
      <p:transition spd="slow" advTm="3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51E011-D359-E791-5919-969DC402F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94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DFA4ED-35D6-93C6-256A-81591CFF27DE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61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39 </a:t>
            </a:r>
            <a:r>
              <a:rPr lang="hi-IN" sz="4000" dirty="0"/>
              <a:t>अनि येशूले गालीलको सबै ठाउँहरूमा यात्रा गर्नुभयो। उहाँले तिनीहरूका सभाघरहरूमा प्रचार गर्नुभयो अनि मानिसहरूमा लागेका भूतहरू भगाइदिनु </a:t>
            </a:r>
            <a:r>
              <a:rPr lang="hi-IN" sz="4000"/>
              <a:t>भयो।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7FAF0A-C2C1-64A7-922C-8291DAC332BE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1D3C3D14-518D-B796-2290-EC9FB8EF6C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3798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89"/>
    </mc:Choice>
    <mc:Fallback xmlns="">
      <p:transition spd="slow" advTm="9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2073121-9A8C-FDF2-1DFC-3319B815A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76" b="13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797CB9-C038-A352-5537-9431EF22C263}"/>
              </a:ext>
            </a:extLst>
          </p:cNvPr>
          <p:cNvSpPr txBox="1"/>
          <p:nvPr/>
        </p:nvSpPr>
        <p:spPr>
          <a:xfrm>
            <a:off x="390593" y="5969218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19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9386B-D2BE-8913-310D-095B10D46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D8E548-A830-9584-3934-25A7D26130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76" b="13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977172-8BE5-BE93-AF2A-3AC30320E031}"/>
              </a:ext>
            </a:extLst>
          </p:cNvPr>
          <p:cNvSpPr txBox="1"/>
          <p:nvPr/>
        </p:nvSpPr>
        <p:spPr>
          <a:xfrm>
            <a:off x="572344" y="4254255"/>
            <a:ext cx="7308534" cy="1419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chemeClr val="bg1"/>
                </a:solidFill>
                <a:latin typeface="Inter" panose="020B0502030000000004"/>
              </a:rPr>
              <a:t>अशुद्ध आत्‍मा भएको मानिस</a:t>
            </a:r>
            <a:r>
              <a:rPr lang="en-US" sz="4400" dirty="0">
                <a:solidFill>
                  <a:schemeClr val="bg1"/>
                </a:solidFill>
                <a:latin typeface="TimesNewRomanPSMT"/>
              </a:rPr>
              <a:t> – </a:t>
            </a:r>
          </a:p>
          <a:p>
            <a:r>
              <a:rPr lang="hi-IN" sz="4400" dirty="0">
                <a:solidFill>
                  <a:schemeClr val="bg1"/>
                </a:solidFill>
              </a:rPr>
              <a:t>मर्कूस 1:21-34</a:t>
            </a:r>
            <a:endParaRPr lang="en-US" sz="4400" dirty="0">
              <a:solidFill>
                <a:schemeClr val="bg1"/>
              </a:solidFill>
              <a:latin typeface="TimesNewRomanPSM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5AB82B-2208-6C1A-CF00-144DFC11AD2F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मर्कूस 1:21 </a:t>
            </a:r>
            <a:r>
              <a:rPr lang="hi-IN" sz="4000" dirty="0"/>
              <a:t>येशू अनि उहाँका चेलाहरू कफर्नहुममा जानुभयो। त्यसैबेला उहाँले विश्रामको दिनमा सभाघरमा पसी मानिसहरूलाई शिक्षा दिनलाग्नु भयो।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55402F-D397-7274-D718-1ABD94850C7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2AEED5BE-38DC-AFCE-34A8-DBBB93A15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26"/>
    </mc:Choice>
    <mc:Fallback xmlns="">
      <p:transition spd="slow" advTm="15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E1174A-989F-2838-2843-8C40DC3DE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074B46-A3F3-FAAA-D63A-952C20D07452}"/>
              </a:ext>
            </a:extLst>
          </p:cNvPr>
          <p:cNvSpPr txBox="1"/>
          <p:nvPr/>
        </p:nvSpPr>
        <p:spPr>
          <a:xfrm>
            <a:off x="270277" y="314375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1:21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22 </a:t>
            </a:r>
            <a:r>
              <a:rPr lang="hi-IN" sz="4000" dirty="0"/>
              <a:t>त्यहाँ मानिसहरू येशूको उपदेश सुनेर चकित भए। व्यवस्थाका शिक्षकहरूले झैं येशूले तिनीहरूलाई सिकाउनु भएन। येशूले तिनीहरूलाई कुनै अधिकार भएको मानिसले जस्तो सिकाउनुहुन्थ्यो। </a:t>
            </a:r>
            <a:endParaRPr lang="en-ZA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50ABC9-7CEE-585A-3891-9E8E1B59E71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E1DF022C-F21B-4CA9-23A7-6C5BFF578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73"/>
    </mc:Choice>
    <mc:Fallback xmlns="">
      <p:transition spd="slow" advTm="11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4CCE2E-486C-6A3D-955D-845ACB179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27B87E-2B67-BAD9-7AB0-B2C05295A29C}"/>
              </a:ext>
            </a:extLst>
          </p:cNvPr>
          <p:cNvSpPr txBox="1"/>
          <p:nvPr/>
        </p:nvSpPr>
        <p:spPr>
          <a:xfrm>
            <a:off x="270277" y="5964061"/>
            <a:ext cx="386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मर्कूस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23 </a:t>
            </a:r>
            <a:r>
              <a:rPr lang="hi-IN" sz="3600" dirty="0"/>
              <a:t>जतिबेला येशू सभाघरमा हुनुहुन्थ्यो, त्यसबेला एकजना दुष्टात्मा भएको मानिस त्यहाँ थियो। </a:t>
            </a:r>
            <a:r>
              <a:rPr lang="hi-IN" sz="3600" b="1" dirty="0"/>
              <a:t>24 </a:t>
            </a:r>
            <a:r>
              <a:rPr lang="hi-IN" sz="3600" dirty="0"/>
              <a:t>त्यो चिच्यायो, “हे नासरतका येशू, हामीदेखि तपाईं के चाहनुहुन्छ के तपाईं हामीलाई सर्वनाश गर्न आउनुभएको हो? म तपाईंलाई चिन्छु तपाईं परमेश्वरका परम पवित्र जन हुनुहुन्छ।” </a:t>
            </a:r>
            <a:endParaRPr lang="en-ZA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98E4D-A04A-8813-163B-8F7175B746B2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A79030A2-7A50-C3C1-39AA-1C025FEA55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79"/>
    </mc:Choice>
    <mc:Fallback xmlns="">
      <p:transition spd="slow" advTm="22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609</Words>
  <Application>Microsoft Office PowerPoint</Application>
  <PresentationFormat>Widescreen</PresentationFormat>
  <Paragraphs>45</Paragraphs>
  <Slides>32</Slides>
  <Notes>1</Notes>
  <HiddenSlides>0</HiddenSlides>
  <MMClips>16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34-2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79</cp:revision>
  <dcterms:created xsi:type="dcterms:W3CDTF">2021-07-20T09:23:46Z</dcterms:created>
  <dcterms:modified xsi:type="dcterms:W3CDTF">2026-07-16T10:26:38Z</dcterms:modified>
</cp:coreProperties>
</file>