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468" r:id="rId2"/>
    <p:sldId id="439" r:id="rId3"/>
    <p:sldId id="440" r:id="rId4"/>
    <p:sldId id="471" r:id="rId5"/>
    <p:sldId id="442" r:id="rId6"/>
    <p:sldId id="443" r:id="rId7"/>
    <p:sldId id="444" r:id="rId8"/>
    <p:sldId id="445" r:id="rId9"/>
    <p:sldId id="446" r:id="rId10"/>
    <p:sldId id="447" r:id="rId11"/>
    <p:sldId id="448" r:id="rId12"/>
    <p:sldId id="449" r:id="rId13"/>
    <p:sldId id="450" r:id="rId14"/>
    <p:sldId id="4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5BAA6D-E0CB-4652-B8BF-8647F7349BE0}" v="1" dt="2026-07-16T10:26:44.2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83852" autoAdjust="0"/>
  </p:normalViewPr>
  <p:slideViewPr>
    <p:cSldViewPr snapToGrid="0">
      <p:cViewPr varScale="1">
        <p:scale>
          <a:sx n="116" d="100"/>
          <a:sy n="116" d="100"/>
        </p:scale>
        <p:origin x="102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26:44.249" v="82"/>
      <pc:docMkLst>
        <pc:docMk/>
      </pc:docMkLst>
      <pc:sldChg chg="modSp mod modNotesTx">
        <pc:chgData name="Alfred Smith" userId="3c60a3631c0db8ad" providerId="LiveId" clId="{0761BD21-EAD3-491D-B74D-BFB938B236DA}" dt="2026-07-16T10:26:44.249" v="82"/>
        <pc:sldMkLst>
          <pc:docMk/>
          <pc:sldMk cId="826482979" sldId="468"/>
        </pc:sldMkLst>
        <pc:spChg chg="mod">
          <ac:chgData name="Alfred Smith" userId="3c60a3631c0db8ad" providerId="LiveId" clId="{0761BD21-EAD3-491D-B74D-BFB938B236DA}" dt="2026-07-16T10:26:44.249" v="82"/>
          <ac:spMkLst>
            <pc:docMk/>
            <pc:sldMk cId="826482979" sldId="468"/>
            <ac:spMk id="3" creationId="{5F96472B-1870-F55F-618C-EA4C69EAE1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2144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B3B-90F9-5D8E-B7E5-D8ED5C41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34-3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6472B-1870-F55F-618C-EA4C69EA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983331A-B71E-1195-7C45-26999C27B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64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6"/>
    </mc:Choice>
    <mc:Fallback xmlns="">
      <p:transition spd="slow" advTm="31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2E9A1A-6910-3FE6-625A-4707AED50A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5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702FF1-C562-389A-00C0-C52D24DFF7F6}"/>
              </a:ext>
            </a:extLst>
          </p:cNvPr>
          <p:cNvSpPr txBox="1"/>
          <p:nvPr/>
        </p:nvSpPr>
        <p:spPr>
          <a:xfrm>
            <a:off x="270277" y="314375"/>
            <a:ext cx="3468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12 </a:t>
            </a:r>
            <a:r>
              <a:rPr lang="hi-IN" sz="4000" dirty="0"/>
              <a:t>फरिसीहरूले भन्दै गरेको कुरा येशूको सुन्नुभयो। अनि उहाँले भन्नुभयो, “स्वस्थ मानिसहरूलाई वैद्यको आवश्यकता पर्दैन। जो रोगी छ उसैलाई वैद्यको आवश्यकता पर्दछ।</a:t>
            </a:r>
            <a:endParaRPr lang="en-ZA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A70791-4F7D-856D-43FE-B6CF89BE4FE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2106CC82-EF71-DB7E-4052-E49A991FC9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89"/>
    </mc:Choice>
    <mc:Fallback xmlns="">
      <p:transition spd="slow" advTm="9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7A635E-6794-BF06-320F-5BF4C87346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263E66-40EF-473F-4265-7E1C28A0109C}"/>
              </a:ext>
            </a:extLst>
          </p:cNvPr>
          <p:cNvSpPr txBox="1"/>
          <p:nvPr/>
        </p:nvSpPr>
        <p:spPr>
          <a:xfrm>
            <a:off x="270277" y="314375"/>
            <a:ext cx="3468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13 </a:t>
            </a:r>
            <a:r>
              <a:rPr lang="hi-IN" sz="4000" dirty="0"/>
              <a:t>म तिमीहरूलाई एउटा कुरो भन्नेछु। जाऊ अनि यसको अर्थ के हो सिक ‘म पशुको बलिदान चाहन्न। म मानिसहरूमा दया चाहन्छु।”म यहाँ धार्मिक मानिसहरूलाई भेट्न आएको होइन, ती पापीहरूलाई भेट्न</a:t>
            </a:r>
            <a:r>
              <a:rPr lang="en-GB" sz="4000" dirty="0"/>
              <a:t> </a:t>
            </a:r>
            <a:r>
              <a:rPr lang="hi-IN" sz="4000"/>
              <a:t>आएको हुँ।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30628C-64D2-6C1F-D403-CF6934BF453A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68B94A25-A67A-E2B7-19DD-A4F7F8B251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805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24"/>
    </mc:Choice>
    <mc:Fallback xmlns="">
      <p:transition spd="slow" advTm="117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3DB537-52F3-182D-5916-6CF840598D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BB9B3B-6151-74CB-AF07-A11AFBF79AAA}"/>
              </a:ext>
            </a:extLst>
          </p:cNvPr>
          <p:cNvSpPr txBox="1"/>
          <p:nvPr/>
        </p:nvSpPr>
        <p:spPr>
          <a:xfrm>
            <a:off x="270277" y="314375"/>
            <a:ext cx="3468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310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3DB537-52F3-182D-5916-6CF840598D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6D50B9-586B-DA50-CCC4-4E9AC2F5620A}"/>
              </a:ext>
            </a:extLst>
          </p:cNvPr>
          <p:cNvSpPr txBox="1"/>
          <p:nvPr/>
        </p:nvSpPr>
        <p:spPr>
          <a:xfrm>
            <a:off x="268687" y="230133"/>
            <a:ext cx="5652655" cy="23826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मत्तीलाई बोलावट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मत्ती 9:9-13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E70871-E104-672E-2173-F6573C2AFFED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 b="1">
                <a:solidFill>
                  <a:srgbClr val="121212"/>
                </a:solidFill>
                <a:latin typeface="Inter"/>
              </a:rPr>
              <a:t>मत्तीलाई बोलावट</a:t>
            </a:r>
            <a:endParaRPr lang="en-IN" sz="5400" b="1">
              <a:solidFill>
                <a:srgbClr val="121212"/>
              </a:solidFill>
              <a:latin typeface="Inter"/>
            </a:endParaRPr>
          </a:p>
          <a:p>
            <a:r>
              <a:rPr lang="hi-IN" sz="5400">
                <a:solidFill>
                  <a:prstClr val="black"/>
                </a:solidFill>
              </a:rPr>
              <a:t>मत्ती 9:9-13</a:t>
            </a:r>
            <a:endParaRPr lang="en-US" sz="5400" dirty="0">
              <a:latin typeface="TimesNewRomanPSM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98ACC7-22BE-778D-671C-AC096108320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sz="5400" dirty="0">
              <a:latin typeface="TimesNewRomanPSMT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9CF77C60-6125-0D71-4060-F6C8C40BBE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6"/>
    </mc:Choice>
    <mc:Fallback xmlns="">
      <p:transition spd="slow" advTm="23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377C8-76BE-6462-CA8C-06473FB1D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333696-F581-2429-DD2C-83D9EB1F4E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27923B-4778-BB5E-C6EA-ABD13852C425}"/>
              </a:ext>
            </a:extLst>
          </p:cNvPr>
          <p:cNvSpPr txBox="1"/>
          <p:nvPr/>
        </p:nvSpPr>
        <p:spPr>
          <a:xfrm>
            <a:off x="268687" y="230133"/>
            <a:ext cx="5652655" cy="23826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मत्तीलाई बोलावट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मत्ती 9:9-13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1088E8-8A65-AB23-613E-192ABF5E8286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087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मत्ती 9:9 </a:t>
            </a:r>
            <a:r>
              <a:rPr lang="hi-IN" sz="4000" dirty="0"/>
              <a:t>जब येशू गइरहनु भएको थियो, उहाँले एकजना मत्ती नाम गरेको मानिसलाई भेटनु भयो। मत्ती महसूल उठाउने अड्डामा बसिहहेका थिए। येशूले भन्नुभयो, “मसित आऊ।” त्यसपछि मत्ती जुरूक्क उठे र ये</a:t>
            </a:r>
            <a:r>
              <a:rPr lang="en-GB" sz="4000" dirty="0"/>
              <a:t> </a:t>
            </a:r>
            <a:r>
              <a:rPr lang="hi-IN" sz="4000" dirty="0"/>
              <a:t>निको पार्नु उचित हो?"</a:t>
            </a:r>
            <a:endParaRPr lang="en-ZA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D86B76-3D36-A55B-BD71-70979643BE7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166E0DA7-D8F3-C65F-F2D2-F71FECF6EA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43"/>
    </mc:Choice>
    <mc:Fallback xmlns="">
      <p:transition spd="slow" advTm="16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10127F-9767-4215-4D38-24B55B374C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571EED-81FB-4504-875F-71604BBDC4BC}"/>
              </a:ext>
            </a:extLst>
          </p:cNvPr>
          <p:cNvSpPr txBox="1"/>
          <p:nvPr/>
        </p:nvSpPr>
        <p:spPr>
          <a:xfrm>
            <a:off x="270277" y="314375"/>
            <a:ext cx="3468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10 </a:t>
            </a:r>
            <a:r>
              <a:rPr lang="hi-IN" sz="4000" dirty="0"/>
              <a:t>येशू बेलुकीको भोजन मत्तीकै घरमा खान बस्नु भएको बेला त्यहाँ धेरै कर उठाउनेहरू र पापीहरू आएका थिए अनि तिनीहरूले येशू र उहाँका चेलाहरू सँगै भोजन खादै थिए।</a:t>
            </a:r>
            <a:endParaRPr lang="en-ZA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6FF930-0E17-643B-548D-E84FA9193A58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E08873BA-B975-EB75-F0A8-775641E5C6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97"/>
    </mc:Choice>
    <mc:Fallback xmlns="">
      <p:transition spd="slow" advTm="11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C700E1-5E78-776B-66EB-DAFC8DB99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4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F98F27-7A27-E376-A423-2DF6AD8B79F3}"/>
              </a:ext>
            </a:extLst>
          </p:cNvPr>
          <p:cNvSpPr txBox="1"/>
          <p:nvPr/>
        </p:nvSpPr>
        <p:spPr>
          <a:xfrm>
            <a:off x="270277" y="314375"/>
            <a:ext cx="3468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11 </a:t>
            </a:r>
            <a:r>
              <a:rPr lang="hi-IN" sz="4000" dirty="0"/>
              <a:t>येशूले ती मानिसहरूसँग खाना खाइ रहनु भएको फरिसीहरूले देखे। फरिसीहरूले येशूका चेलाहरूलाई सोधे, ‘किन तिमीहरूका गुरूले कर उठाउनेहरू र पापीहरूसँग बसेर खाना खान्छन्?’ 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452872-CC53-93DA-AEAA-0D59721AE584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10B002B-DB08-897B-02F1-4857287353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79"/>
    </mc:Choice>
    <mc:Fallback xmlns="">
      <p:transition spd="slow" advTm="10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321</Words>
  <Application>Microsoft Office PowerPoint</Application>
  <PresentationFormat>Widescreen</PresentationFormat>
  <Paragraphs>27</Paragraphs>
  <Slides>14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Inter</vt:lpstr>
      <vt:lpstr>Mangal</vt:lpstr>
      <vt:lpstr>PT Serif</vt:lpstr>
      <vt:lpstr>Symbol</vt:lpstr>
      <vt:lpstr>TimesNewRomanPSMT</vt:lpstr>
      <vt:lpstr>Office Theme</vt:lpstr>
      <vt:lpstr>34-3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40</cp:revision>
  <dcterms:created xsi:type="dcterms:W3CDTF">2021-07-20T09:23:46Z</dcterms:created>
  <dcterms:modified xsi:type="dcterms:W3CDTF">2026-07-16T10:26:49Z</dcterms:modified>
</cp:coreProperties>
</file>