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68" r:id="rId2"/>
    <p:sldId id="439" r:id="rId3"/>
    <p:sldId id="440" r:id="rId4"/>
    <p:sldId id="471" r:id="rId5"/>
    <p:sldId id="442" r:id="rId6"/>
    <p:sldId id="443" r:id="rId7"/>
    <p:sldId id="444" r:id="rId8"/>
    <p:sldId id="445" r:id="rId9"/>
    <p:sldId id="446" r:id="rId10"/>
    <p:sldId id="470" r:id="rId11"/>
    <p:sldId id="469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  <p:sldId id="456" r:id="rId22"/>
    <p:sldId id="45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E5225D-830B-4A9C-ADBB-17805E69AA94}" v="1" dt="2026-07-16T10:26:56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9251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6:56.903" v="127"/>
      <pc:docMkLst>
        <pc:docMk/>
      </pc:docMkLst>
      <pc:sldChg chg="modSp mod modNotesTx">
        <pc:chgData name="Alfred Smith" userId="3c60a3631c0db8ad" providerId="LiveId" clId="{0761BD21-EAD3-491D-B74D-BFB938B236DA}" dt="2026-07-16T10:26:56.903" v="127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6:56.903" v="127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89197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0848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34-4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67A74C4-E801-AE06-9E36-BABD81384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"/>
    </mc:Choice>
    <mc:Fallback xmlns="">
      <p:transition spd="slow" advTm="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F648D0-F02C-0539-12AF-91C664618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0740"/>
            <a:ext cx="12192000" cy="70387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0FB0B5-600E-ABC8-9779-9E18836759AF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929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दाऊद परमेश्वरको घरमा गए। दाऊद र तिनका साथीहरूले परमेश्वरलाई चढाइएको रोटी खाए। दाऊद र तिनका साथीहरूले यसरी रोटी खानु नियमको विरुद्ध थियो। केवल पूजाहारीहरूलाई मात्र त्यस्तो रोटी</a:t>
            </a:r>
            <a:r>
              <a:rPr lang="en-GB" sz="4000" dirty="0"/>
              <a:t> </a:t>
            </a:r>
            <a:r>
              <a:rPr lang="hi-IN" sz="4000" dirty="0"/>
              <a:t>खाने अनुमति थियो।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A0BB0-256E-CB4A-68AE-3B2C11F93A76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FC21F15F-C647-2387-292B-A08E220B7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3133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19"/>
    </mc:Choice>
    <mc:Fallback xmlns="">
      <p:transition spd="slow" advTm="12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C71186-2122-EF96-102C-72C553CBE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D93742-2203-0BA5-293B-1A9D269E8B48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 </a:t>
            </a:r>
            <a:r>
              <a:rPr lang="hi-IN" sz="4000" b="1" dirty="0"/>
              <a:t>5 </a:t>
            </a:r>
            <a:r>
              <a:rPr lang="hi-IN" sz="4000" dirty="0"/>
              <a:t>अनि तिमीहरूले मोशाको व्यवस्थामा यो पनि निश्चयनै पढेको हुनुपर्छ कि कसरी प्रत्येक विश्रामको दिनमा पूजारीहरूले मन्दिरमा विश्राम अथवा विश्रामको नियम भङ्ग गर्छन्। तरै पनि पूजाहारीह </a:t>
            </a:r>
            <a:r>
              <a:rPr lang="hi-IN" sz="4000" b="1" dirty="0"/>
              <a:t>6 </a:t>
            </a:r>
            <a:r>
              <a:rPr lang="hi-IN" sz="4000" dirty="0"/>
              <a:t>म तिमीहरूलाई भन्दछु, ‘यहाँ मन्दिर भन्दा ठूलो’ केही छ।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FD1882-E412-A1B7-A6BE-BA41FC0B0AE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CC9E9230-03A9-464E-3432-00FA69AD6E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41"/>
    </mc:Choice>
    <mc:Fallback xmlns="">
      <p:transition spd="slow" advTm="18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3E21A2-A10C-8680-F2B7-56530500C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9A07EC-4EB5-5DF6-E070-29026FF8DE90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5,6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धर्मशास्त्रमा भनिएको छ, ‘म पशुहरूको बलिदान चाहन्न। म मानिसहरूमा दया जाहन्छु।’वास्तवमा तिमीहरू ती शब्दहरूका अर्थ के हो त्यो पनि जान्दैनौ। यदि ती शब्दहरूका अर्थ तिमीहरूले बुझ्यौ </a:t>
            </a:r>
            <a:r>
              <a:rPr lang="hi-IN" sz="4000" b="1" dirty="0"/>
              <a:t>8 </a:t>
            </a:r>
            <a:r>
              <a:rPr lang="hi-IN" sz="4000" dirty="0"/>
              <a:t>“मानिसको पुत्र विश्राम दिनको पनि प्रभु हो।”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65DC2A-C69A-A326-05F1-8159ED65249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8DBD41E6-3846-6E71-1BEB-3E9D83DFB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23"/>
    </mc:Choice>
    <mc:Fallback xmlns="">
      <p:transition spd="slow" advTm="13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857690-A3A6-54A3-AB6B-26CAFF6FC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1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DAAE6-A614-B93C-05E5-0D65213EB2BB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9 </a:t>
            </a:r>
            <a:r>
              <a:rPr lang="hi-IN" sz="3600" dirty="0"/>
              <a:t>येशू त्यहाँबाट हिंडनु भयो अनि तिनीहरूको सभाघरमा जानूभयो। </a:t>
            </a:r>
            <a:r>
              <a:rPr lang="hi-IN" sz="3600" b="1" dirty="0"/>
              <a:t>10 </a:t>
            </a:r>
            <a:r>
              <a:rPr lang="hi-IN" sz="3600" dirty="0"/>
              <a:t>उहाँले सभाघरमा एउटा सुकेर चाउरिएको हात भएको मानिसलाई देख्नु भयो। केही यहूदीहरू येशूलाई दोष लगाउनलाई निहुँ खोजिरहेका थिए। अनि तिनीहरूले उहाँलाई सोधे, ‘के विश्रामको दिनमा कसैला निको पार्नु उचित हो?"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342DFC-3014-0A9B-748C-23F934D0087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FBD93536-EAE1-9EE2-F9ED-99C378F0B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65"/>
    </mc:Choice>
    <mc:Fallback xmlns="">
      <p:transition spd="slow" advTm="177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D4F8ED-0928-2592-1EEC-EB691ED3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953951-9C37-6EA1-5323-660755506CE0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9,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उहाँले भन्नुभयो, “यदि तिमीहरूमध्ये कसैको एउटा भेडा छ, त्यो विश्रामकोदिनमा एउटा खाल्डामा खस्यो भने के आफ्नो हातले समातेर बाहिर तान्दैनौ? </a:t>
            </a:r>
            <a:r>
              <a:rPr lang="hi-IN" sz="4000" b="1" dirty="0"/>
              <a:t>12 </a:t>
            </a:r>
            <a:r>
              <a:rPr lang="hi-IN" sz="4000" dirty="0"/>
              <a:t>एउटा मानिस भेडा भन्दा धेरै असल हुन्छ। त्यसर्थ विश्रामको दिनमा भलो गर्न व्यवस्थाले दिन्छ।”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5DF3D9-F039-F21A-09D1-74895CE9570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238A46D5-4ACF-A3AB-D8D7-3C92F029B1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84"/>
    </mc:Choice>
    <mc:Fallback xmlns="">
      <p:transition spd="slow" advTm="21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C6072131-2256-9FB4-CFD5-F7468BDE5E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58F012-51E5-9471-67D2-603527FFBA75}"/>
              </a:ext>
            </a:extLst>
          </p:cNvPr>
          <p:cNvSpPr txBox="1"/>
          <p:nvPr/>
        </p:nvSpPr>
        <p:spPr>
          <a:xfrm>
            <a:off x="6813176" y="5004933"/>
            <a:ext cx="5248754" cy="13371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शबाथका प्रभु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12:1-14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A9A309-56A3-3156-92E4-6214F44EF403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A8358-8221-55A1-B408-855B0B059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7163"/>
            <a:ext cx="12192000" cy="85014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F56DEC-2B2D-3033-5902-74AB7CD4FF45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1,12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13 </a:t>
            </a:r>
            <a:r>
              <a:rPr lang="hi-IN" sz="4000" dirty="0"/>
              <a:t>तब उहाँले त्यस डुँडेहात भएको मानिसलाई भन्नुभयो, ‘मलाई तिम्रो हात हेर्न देऊ।’ त्यसले येशू भएतिर हात पसार्यो। अनि उसको हात, त्यो अर्को हात जस्तै निको भयो। </a:t>
            </a:r>
            <a:r>
              <a:rPr lang="hi-IN" sz="4000" b="1" dirty="0"/>
              <a:t>14 </a:t>
            </a:r>
            <a:r>
              <a:rPr lang="hi-IN" sz="4000" dirty="0"/>
              <a:t>तर फरिसीहरू बाहिर गए अनि येशूलाई मार्नका निम्ति योजना बनाए।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6D27D4-C75B-5958-4BBA-5CA50ABA633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9A71F0EE-6228-AE9C-1A5B-03395474E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12"/>
    </mc:Choice>
    <mc:Fallback xmlns="">
      <p:transition spd="slow" advTm="20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F41501-0831-B0E6-2463-54C311110D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87" b="14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BA1D3A-6A78-3858-59F6-7AE652F93C6E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12:1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3,14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>
                <a:solidFill>
                  <a:srgbClr val="121212"/>
                </a:solidFill>
                <a:latin typeface="Inter"/>
              </a:rPr>
              <a:t>शबाथका प्रभु</a:t>
            </a:r>
            <a:endParaRPr lang="en-IN" sz="5400" b="1">
              <a:solidFill>
                <a:srgbClr val="121212"/>
              </a:solidFill>
              <a:latin typeface="Inter"/>
            </a:endParaRPr>
          </a:p>
          <a:p>
            <a:pPr lvl="0">
              <a:defRPr/>
            </a:pPr>
            <a:r>
              <a:rPr lang="hi-IN" sz="4800">
                <a:solidFill>
                  <a:prstClr val="black"/>
                </a:solidFill>
              </a:rPr>
              <a:t>मत्ती 12:1-14</a:t>
            </a:r>
            <a:endParaRPr lang="en-IN" sz="4800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8E59EF-2504-10D3-2765-0CC7F97C496E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800" dirty="0">
              <a:solidFill>
                <a:prstClr val="black"/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C6F9EDA-94ED-F4D9-ABB8-117027B2C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2"/>
    </mc:Choice>
    <mc:Fallback xmlns="">
      <p:transition spd="slow" advTm="3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B2414-287C-E4F2-DF20-2A9CE9305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5B7E1E3B-502B-6F6A-2C0A-475FAF13CD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040ABB-81CA-EA25-B7B9-271019A1DDB7}"/>
              </a:ext>
            </a:extLst>
          </p:cNvPr>
          <p:cNvSpPr txBox="1"/>
          <p:nvPr/>
        </p:nvSpPr>
        <p:spPr>
          <a:xfrm>
            <a:off x="6813176" y="5004933"/>
            <a:ext cx="5248754" cy="13371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5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शबाथका प्रभु</a:t>
            </a:r>
            <a:endParaRPr kumimoji="0" lang="en-IN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12:1-14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EA666D-CF73-8024-971E-AE878CAEBE79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13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मत्ती 12:1</a:t>
            </a:r>
          </a:p>
          <a:p>
            <a:r>
              <a:rPr lang="hi-IN" sz="4000" dirty="0"/>
              <a:t>त्यो समय, येशू विश्रामको दिनमा अन्नका खेतहरूबाट जानुहुँदै थियो, येशूका चेलाहरू पनि उहाँसँगै थिए। तिनीहरू भोकाएका थिए। ती चेलाहरूले अन्नका बाला टिप्दै खान लागे।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55F19-1555-35CF-238E-8B37CA2DC471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70B546C-BD57-FFAA-B0D3-B16C09E84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37"/>
    </mc:Choice>
    <mc:Fallback xmlns="">
      <p:transition spd="slow" advTm="12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84906-5FA0-D2D2-2A37-7AE5686F1A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ED4971-2C57-402F-BFDA-2B9E6C2F8C80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2 </a:t>
            </a:r>
            <a:r>
              <a:rPr lang="hi-IN" sz="4000" dirty="0"/>
              <a:t>फसिहीहरूले यो देखेर। तिनीहरूले येशूलाई भने, “हेर्नुहोस्! तपाईंको चेलाहरू विश्रामको दिनमा गर्नु निषेध गरिएका कुरा गर्दैछन्।”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808C4-A9D5-87FA-58A8-B74BD7131EE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D9397E77-BBB4-4A36-1188-169B70F529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02"/>
    </mc:Choice>
    <mc:Fallback xmlns="">
      <p:transition spd="slow" advTm="101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93F824-A263-48AA-BD3C-C12F4CDE6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1999" cy="70497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4F1CF5-4920-A322-54D2-392C31D84FD3}"/>
              </a:ext>
            </a:extLst>
          </p:cNvPr>
          <p:cNvSpPr txBox="1"/>
          <p:nvPr/>
        </p:nvSpPr>
        <p:spPr>
          <a:xfrm>
            <a:off x="253948" y="249059"/>
            <a:ext cx="397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12:</a:t>
            </a:r>
            <a:r>
              <a:rPr lang="en-US" sz="280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120869" y="166254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उहाँले तिनीहरूलाई भन्नुभयो, ‘दाऊदले, आफै र आफूसँगका मानिसहरू भोकाउँदा के गरेथे, के तिमीहरूले पढेका छैनौ?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9102E8-E0D6-9817-0BBE-A1334F39201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2547C121-DDAE-006A-FE1F-783895742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67"/>
    </mc:Choice>
    <mc:Fallback xmlns="">
      <p:transition spd="slow" advTm="10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496</Words>
  <Application>Microsoft Office PowerPoint</Application>
  <PresentationFormat>Widescreen</PresentationFormat>
  <Paragraphs>37</Paragraphs>
  <Slides>22</Slides>
  <Notes>2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Office Theme</vt:lpstr>
      <vt:lpstr>34-4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53</cp:revision>
  <dcterms:created xsi:type="dcterms:W3CDTF">2021-07-20T09:23:46Z</dcterms:created>
  <dcterms:modified xsi:type="dcterms:W3CDTF">2026-07-16T10:27:01Z</dcterms:modified>
</cp:coreProperties>
</file>