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468" r:id="rId2"/>
    <p:sldId id="439" r:id="rId3"/>
    <p:sldId id="440" r:id="rId4"/>
    <p:sldId id="490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2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466" r:id="rId28"/>
    <p:sldId id="467" r:id="rId29"/>
    <p:sldId id="469" r:id="rId30"/>
    <p:sldId id="470" r:id="rId31"/>
    <p:sldId id="471" r:id="rId32"/>
    <p:sldId id="472" r:id="rId33"/>
    <p:sldId id="473" r:id="rId34"/>
    <p:sldId id="474" r:id="rId35"/>
    <p:sldId id="475" r:id="rId36"/>
    <p:sldId id="476" r:id="rId37"/>
    <p:sldId id="477" r:id="rId38"/>
    <p:sldId id="478" r:id="rId39"/>
    <p:sldId id="479" r:id="rId40"/>
    <p:sldId id="480" r:id="rId41"/>
    <p:sldId id="481" r:id="rId42"/>
    <p:sldId id="482" r:id="rId43"/>
    <p:sldId id="483" r:id="rId44"/>
    <p:sldId id="484" r:id="rId45"/>
    <p:sldId id="485" r:id="rId46"/>
    <p:sldId id="489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F7221-A125-4776-8253-BE66B9C8C5B4}" v="1" dt="2026-07-16T10:27:07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10" autoAdjust="0"/>
    <p:restoredTop sz="94206" autoAdjust="0"/>
  </p:normalViewPr>
  <p:slideViewPr>
    <p:cSldViewPr snapToGrid="0">
      <p:cViewPr varScale="1">
        <p:scale>
          <a:sx n="112" d="100"/>
          <a:sy n="112" d="100"/>
        </p:scale>
        <p:origin x="108" y="2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7:07.864" v="286"/>
      <pc:docMkLst>
        <pc:docMk/>
      </pc:docMkLst>
      <pc:sldChg chg="modSp mod">
        <pc:chgData name="Alfred Smith" userId="3c60a3631c0db8ad" providerId="LiveId" clId="{0761BD21-EAD3-491D-B74D-BFB938B236DA}" dt="2026-07-16T10:27:07.864" v="286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7:07.864" v="286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sz="1200" b="1" i="0" u="none" strike="noStrike" baseline="0" dirty="0">
                <a:latin typeface="TimesNewRomanPS-BoldMT"/>
              </a:rPr>
              <a:t>34 Calling the Disciples…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1. Simon, Andrew, James and John - Luke 5:1-11 (Left Top)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2. Capernaum - Mark 1:21-34 (Right Top)</a:t>
            </a:r>
          </a:p>
          <a:p>
            <a:pPr algn="l"/>
            <a:r>
              <a:rPr lang="en-IN" sz="1200" b="0" i="0" u="none" strike="noStrike" baseline="0" dirty="0">
                <a:latin typeface="TimesNewRomanPSMT"/>
              </a:rPr>
              <a:t>3. Cure Paralyzed Man - Luke 5:17-26 (Right </a:t>
            </a:r>
            <a:r>
              <a:rPr lang="en-IN" sz="1200" b="0" i="0" u="none" strike="noStrike" baseline="0" dirty="0" err="1">
                <a:latin typeface="TimesNewRomanPSMT"/>
              </a:rPr>
              <a:t>Center</a:t>
            </a:r>
            <a:r>
              <a:rPr lang="en-IN" sz="1200" b="0" i="0" u="none" strike="noStrike" baseline="0" dirty="0">
                <a:latin typeface="TimesNewRomanPSMT"/>
              </a:rPr>
              <a:t>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4. Call of Matthew - Matt 9:9-13 (Right Bottom)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5. Sabbath - Matt 12:1-14; Mark 2:23-28 (Left Bottom)</a:t>
            </a:r>
          </a:p>
          <a:p>
            <a:pPr algn="l"/>
            <a:r>
              <a:rPr lang="en-US" sz="1200" b="0" i="0" u="none" strike="noStrike" baseline="0" dirty="0">
                <a:latin typeface="TimesNewRomanPSMT"/>
              </a:rPr>
              <a:t>6. Appointment of the 12 apostles and Sermon on the Mount - Luke 6:12-17; Matt</a:t>
            </a:r>
          </a:p>
          <a:p>
            <a:pPr algn="l"/>
            <a:r>
              <a:rPr lang="en-IN" sz="1200" b="0" i="0" u="none" strike="noStrike" baseline="0" dirty="0">
                <a:latin typeface="TimesNewRomanPSMT"/>
              </a:rPr>
              <a:t>5:1-7:29 (Left </a:t>
            </a:r>
            <a:r>
              <a:rPr lang="en-IN" sz="1200" b="0" i="0" u="none" strike="noStrike" baseline="0" dirty="0" err="1">
                <a:latin typeface="TimesNewRomanPSMT"/>
              </a:rPr>
              <a:t>Center</a:t>
            </a:r>
            <a:r>
              <a:rPr lang="en-IN" sz="1200" b="0" i="0" u="none" strike="noStrike" baseline="0" dirty="0">
                <a:latin typeface="TimesNewRomanPSMT"/>
              </a:rPr>
              <a:t>)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19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34-5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17B1CC9-E40F-75F0-28AD-BDB27B9D3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3"/>
    </mc:Choice>
    <mc:Fallback xmlns="">
      <p:transition spd="slow" advTm="3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A5472C-35F6-F1ED-D23F-F5104C429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644"/>
            <a:ext cx="12192000" cy="6863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978D3B-FDDF-F561-99CA-CA028A3011DA}"/>
              </a:ext>
            </a:extLst>
          </p:cNvPr>
          <p:cNvSpPr txBox="1"/>
          <p:nvPr/>
        </p:nvSpPr>
        <p:spPr>
          <a:xfrm>
            <a:off x="290337" y="282578"/>
            <a:ext cx="323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6:1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15 </a:t>
            </a:r>
            <a:r>
              <a:rPr lang="hi-IN" sz="4000" dirty="0"/>
              <a:t>मत्ती, थोमा, याकूब अल्फाइको छोरो,) अनि शिमोन (जसलाई जेलोट पनि भनिन्छ), </a:t>
            </a:r>
            <a:r>
              <a:rPr lang="hi-IN" sz="4000" b="1" dirty="0"/>
              <a:t>16 </a:t>
            </a:r>
            <a:r>
              <a:rPr lang="hi-IN" sz="4000" dirty="0"/>
              <a:t>यहूदा (याकूबको छोरो) अनि यहूदा इस्करयोती। यो यहूदा नै तीमध्ये एकजना हो जसले येशूलाई शत्रुहरूको हातमा सुम्पेको थियो।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4A74A8-4A4C-5FED-263B-5D95432C3F8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4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0C6F066-FE8A-3D6B-7CA5-FD650C301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6"/>
    </mc:Choice>
    <mc:Fallback xmlns="">
      <p:transition spd="slow" advTm="12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C6C96E-8B2D-BAF7-6E70-19F9EC97A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06" b="286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01A3A7-7A16-F3B5-2883-0822071990E4}"/>
              </a:ext>
            </a:extLst>
          </p:cNvPr>
          <p:cNvSpPr txBox="1"/>
          <p:nvPr/>
        </p:nvSpPr>
        <p:spPr>
          <a:xfrm>
            <a:off x="290337" y="282578"/>
            <a:ext cx="323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6:1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5,16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मत्ती 5:1,2</a:t>
            </a:r>
          </a:p>
          <a:p>
            <a:r>
              <a:rPr lang="hi-IN" sz="4000" dirty="0"/>
              <a:t>येशूले त्यहाँ भएका धेरै मानिसहरूलाई देख्नु भयो। येशू डाँडामा उक्लेर बस्नुभयो। उहाँका चेलाहरू पनि उहाँको नजिक आएका थिए।</a:t>
            </a:r>
            <a:r>
              <a:rPr lang="en-IN" sz="4000" dirty="0"/>
              <a:t> </a:t>
            </a:r>
            <a:r>
              <a:rPr lang="hi-IN" sz="4000" b="1" dirty="0"/>
              <a:t>2 </a:t>
            </a:r>
            <a:r>
              <a:rPr lang="hi-IN" sz="4000" dirty="0"/>
              <a:t>उहाँले तिनीहरूलाई सिकाउन थाल्नुभयो। उहाँले भन्नुभयो,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240455-F1C5-8644-2DF1-9E0C0F4DCE2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E58096E-3CE7-F387-27B7-5BC062D86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4"/>
    </mc:Choice>
    <mc:Fallback xmlns="">
      <p:transition spd="slow" advTm="9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181DC-2798-FAB9-07B6-E4F6B5D30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94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96DDD4-843B-D148-AC83-20699E48A1CA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5:1,2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2 </a:t>
            </a:r>
            <a:r>
              <a:rPr lang="hi-IN" sz="4000" dirty="0"/>
              <a:t>उहाँले तिनीहरूलाई सिकाउन थाल्नुभयो। उहाँले भन्नुभयो, </a:t>
            </a:r>
            <a:r>
              <a:rPr lang="hi-IN" sz="4000" b="1" dirty="0"/>
              <a:t>3 </a:t>
            </a:r>
            <a:r>
              <a:rPr lang="hi-IN" sz="4000" dirty="0"/>
              <a:t>“ती मानिसहरू धन्य हुन् जसले आफूलाई आत्मिक रूपले दरिद्र छौं भनी बुझेका छन्, किनभने स्वर्गको राज्य तिनीहरूकै हो। </a:t>
            </a:r>
            <a:r>
              <a:rPr lang="hi-IN" sz="4000" b="1" dirty="0"/>
              <a:t>4 </a:t>
            </a:r>
            <a:r>
              <a:rPr lang="hi-IN" sz="4000" dirty="0"/>
              <a:t>धन्य शोक गर्नेहरू, किनभने परमेश्वरले तिनीहरूलाई सान्तवना दिनुहुनेछ। </a:t>
            </a:r>
            <a:endParaRPr lang="en-US" sz="72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A4EE4-65F7-D209-8FDA-C350720CA78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AFA59E39-86F5-7918-BD28-6AE18E4700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3"/>
    </mc:Choice>
    <mc:Fallback xmlns="">
      <p:transition spd="slow" advTm="17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CA12FD-2314-DAB1-1621-11A4D5F77A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CF4ECB-1C5E-AFB7-E2AD-106D87FFACDA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5:2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TimesNewRomanPSMT"/>
              </a:rPr>
              <a:t>-4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5 </a:t>
            </a:r>
            <a:r>
              <a:rPr lang="hi-IN" sz="4000" dirty="0"/>
              <a:t>धन्य विनम्र हुनेहरू, किनभने तिनीहरूले पृथ्वीको अधिकार पाउनेछन्। </a:t>
            </a:r>
            <a:r>
              <a:rPr lang="hi-IN" sz="4000" b="1" dirty="0"/>
              <a:t>6 </a:t>
            </a:r>
            <a:r>
              <a:rPr lang="hi-IN" sz="4000" dirty="0"/>
              <a:t>धन्य धार्मिकताका निम्ति भोकाउने र तिर्खाउनेहरू, किनभने परमेश्वरले तिनीहरूलाई तृप्त पार्नु हुनेछ। 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8623CB-F00C-5A8D-1E64-4B300A513C4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6947DE5-9E5E-4C3D-FC84-F5DB032955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5"/>
    </mc:Choice>
    <mc:Fallback xmlns="">
      <p:transition spd="slow" advTm="12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A635A6-6757-608C-BB21-E5E536F060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719FE-EF79-BA00-7B2B-BBF2902A0246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TimesNewRomanPSMT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 </a:t>
            </a:r>
            <a:r>
              <a:rPr lang="hi-IN" sz="4000" b="1" dirty="0"/>
              <a:t>7 </a:t>
            </a:r>
            <a:r>
              <a:rPr lang="hi-IN" sz="4000" dirty="0"/>
              <a:t>धन्य अरू प्रति दया देखाउनेहरू किनभने तिनीहरूले दया पाउनेछन्। </a:t>
            </a:r>
            <a:r>
              <a:rPr lang="hi-IN" sz="4000" b="1" dirty="0"/>
              <a:t>8 </a:t>
            </a:r>
            <a:r>
              <a:rPr lang="hi-IN" sz="4000" dirty="0"/>
              <a:t>धन्य हृदयमा शुद्ध हुनेहरू, किनभने तिनीहरूले परमेश्वरलाई देख्नेछन्।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351617-4EFD-6B6F-981C-15CC3FB591D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3952A70-6E47-6612-306B-8DF45F51B8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14"/>
    </mc:Choice>
    <mc:Fallback xmlns="">
      <p:transition spd="slow" advTm="10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0846E7-302C-46D3-FCAD-5EEEF5C93B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BFBD76-F4BC-B2E2-CA3C-21A8771E7F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7000">
                <a:schemeClr val="tx1">
                  <a:alpha val="0"/>
                </a:schemeClr>
              </a:gs>
              <a:gs pos="100000">
                <a:schemeClr val="tx1">
                  <a:alpha val="46000"/>
                </a:schemeClr>
              </a:gs>
            </a:gsLst>
            <a:lin ang="5400000" scaled="1"/>
          </a:gra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E354E9-A2CE-5703-B9C0-0B44B8CA2300}"/>
              </a:ext>
            </a:extLst>
          </p:cNvPr>
          <p:cNvSpPr txBox="1"/>
          <p:nvPr/>
        </p:nvSpPr>
        <p:spPr>
          <a:xfrm>
            <a:off x="5262618" y="4651202"/>
            <a:ext cx="7800798" cy="2717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बाह्र प्रेरितहरू</a:t>
            </a: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डाँड़ाको उपदेश</a:t>
            </a:r>
            <a:endParaRPr kumimoji="0" lang="en-IN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6:12-17; मत्ती 5:1-7:29</a:t>
            </a:r>
            <a:endParaRPr kumimoji="0" lang="en-IN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B9B8DE-916E-517D-BAE7-EB8BCA7F5C82}"/>
              </a:ext>
            </a:extLst>
          </p:cNvPr>
          <p:cNvSpPr txBox="1"/>
          <p:nvPr/>
        </p:nvSpPr>
        <p:spPr>
          <a:xfrm>
            <a:off x="572344" y="5674145"/>
            <a:ext cx="6591992" cy="1176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F254AD-F838-49DC-5D2E-DC15BFA148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5" r="1470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E951C0-5470-6A02-E49D-4FB7EFD46BA4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9 </a:t>
            </a:r>
            <a:r>
              <a:rPr lang="hi-IN" sz="4000" dirty="0"/>
              <a:t>धन्य शान्ति मेल-मिलाप गराउनेहरू, किनभने परमेश्वरले तिनीहरूलाई आफ्ना पुत्र भन्नुहुनेछ। </a:t>
            </a:r>
            <a:r>
              <a:rPr lang="hi-IN" sz="4000" b="1" dirty="0"/>
              <a:t>10 </a:t>
            </a:r>
            <a:r>
              <a:rPr lang="hi-IN" sz="4000" dirty="0"/>
              <a:t>धन्य धार्मिकताको निम्ति सताइएकाहरू, किनभने स्वर्गका राज्य तिनीहरूकै हुनेछ।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D7DBE-19CC-E8E0-D5DA-DA3816E83DF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F51C6FE4-758F-7B9B-6499-EAD8BDBB1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7"/>
    </mc:Choice>
    <mc:Fallback xmlns="">
      <p:transition spd="slow" advTm="13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8058C8-4648-48BE-B130-344F70534F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78521F-7C7D-4DED-9AF1-ED20BFD7F5F1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9,10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50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“धन्य हौ तिमीहरू जब मानिसहरूले तिमीहरूको निन्दा गर्नेछन् र खेदो गर्नेछन्। झूटो बोलेर हरेक किसिमका दुष्ट कुरा गरेर तिमीहरूको खेदो गर्नेछन्, किनभने तिमीहरू मेरा चेलाहरू हौ।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27D2E-AA2A-E27B-F8E6-F91CB81B0B3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1AFF137A-0C94-B51B-9290-EB10609EC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412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19"/>
    </mc:Choice>
    <mc:Fallback xmlns="">
      <p:transition spd="slow" advTm="14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485D4F-B478-9B4B-550B-C6FB5A965C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BADEA7-5D0A-49E4-08FB-B91A3FC16D91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327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12 </a:t>
            </a:r>
            <a:r>
              <a:rPr lang="hi-IN" sz="4000" dirty="0"/>
              <a:t>सुखी र खुशी बन। स्वर्गमा तिमीहरूलाई ठुलो इनाम मिल्नेछ। किनभने तिमीहरूका अघिका अगमवक्तहरूलाई तिनीहरूले यसरीनै व्यवहार गरेका थिए।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4B318A-0696-5DFC-7AD3-E2C59932603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89A3C207-AE05-4CF5-FE3B-8781FF4D85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146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99"/>
    </mc:Choice>
    <mc:Fallback xmlns="">
      <p:transition spd="slow" advTm="14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FDD5D9-BBD3-3EAF-BCFD-5CA1B4994C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58EC95-9109-719F-8D66-857CEA2BAC0E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174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13 </a:t>
            </a:r>
            <a:r>
              <a:rPr lang="hi-IN" sz="4000" dirty="0"/>
              <a:t>“तिमीहरू पृथ्वीका नून हौ। यदि नूनको स्वाद नै छैन भने, फेरि त्यसलाई नुनिलो के-ले पार्ने र? यदि नूनमा नूनको स्वाद नै छैन भने त्यो ता-फालिन र मानिसका खुट्टाले कुल्चनबाहेक अरू के</a:t>
            </a:r>
            <a:r>
              <a:rPr lang="en-GB" sz="4000" dirty="0"/>
              <a:t> </a:t>
            </a:r>
            <a:r>
              <a:rPr lang="hi-IN" sz="4000" dirty="0"/>
              <a:t>अरू के काम लाग्छ र?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E14A57-17AB-A522-1D82-602995121FF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69F049C7-1079-CD07-0693-C6000D67E9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1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00"/>
    </mc:Choice>
    <mc:Fallback xmlns="">
      <p:transition spd="slow" advTm="14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C240EC-3D44-F9AE-E51D-ABB2C8D84E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6" b="634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B243CB-39BE-83C1-9C66-84BF77298405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152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14 </a:t>
            </a:r>
            <a:r>
              <a:rPr lang="hi-IN" sz="4000" dirty="0"/>
              <a:t>“तिमीहरू संसारका ज्योति हौ जसले संसारलाई उज्यालो पार्छ। डाँडामा बसालिएको नगर अदृष्य रहन सक्तैन।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EA3C62-EC26-7402-5EC2-85AB6DCD9DF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02DD849-D69B-380D-E417-8D045309E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71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9"/>
    </mc:Choice>
    <mc:Fallback xmlns="">
      <p:transition spd="slow" advTm="6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बाह्र प्रेरितहरू</a:t>
            </a:r>
            <a:endParaRPr lang="en-IN" sz="4000" b="1">
              <a:solidFill>
                <a:srgbClr val="121212"/>
              </a:solidFill>
              <a:latin typeface="Inter"/>
            </a:endParaRPr>
          </a:p>
          <a:p>
            <a:r>
              <a:rPr lang="hi-IN" sz="4000" b="1">
                <a:solidFill>
                  <a:srgbClr val="121212"/>
                </a:solidFill>
                <a:latin typeface="Inter"/>
              </a:rPr>
              <a:t>डाँड़ाको उपदेश</a:t>
            </a:r>
            <a:endParaRPr lang="en-IN" sz="4000" b="1">
              <a:solidFill>
                <a:srgbClr val="121212"/>
              </a:solidFill>
              <a:latin typeface="Inter"/>
            </a:endParaRPr>
          </a:p>
          <a:p>
            <a:r>
              <a:rPr lang="hi-IN" sz="4000">
                <a:solidFill>
                  <a:prstClr val="black"/>
                </a:solidFill>
              </a:rPr>
              <a:t>लूका 6:12-17; मत्ती 5:1-7:29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8C2F9E-C21F-4823-05A1-764CA51D32E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2DC81CBA-D92F-AA6C-59C4-7C0DC90CE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"/>
    </mc:Choice>
    <mc:Fallback xmlns="">
      <p:transition spd="slow" advTm="3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5EF38E-0C18-AC91-D8E8-0EA07DA88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65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F2B70D-DF91-024D-51E0-AFE770115DDB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0951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15 </a:t>
            </a:r>
            <a:r>
              <a:rPr lang="hi-IN" sz="4000" dirty="0"/>
              <a:t>त्यसरीनै मानिसहरूले बत्ती बालेर पाथीमुनि राख्दैनन्। त्यसको सट्टामा तिमीहरूले त्यसलाई सामदानमा राख्छन्। यसरी घरमा भएका सबै मानिसहरूले उज्यालो पाउने छन्।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0DC794-3B1E-04AD-AB15-D6C142E34BF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6C31CBC7-7BA4-5791-0CDF-50FAF13944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6342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7"/>
    </mc:Choice>
    <mc:Fallback xmlns="">
      <p:transition spd="slow" advTm="11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53B03C-0CF4-913B-620E-5553CDC49E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3C662F-1D3B-FDC5-1F8F-294B2C37A76C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301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16 </a:t>
            </a:r>
            <a:r>
              <a:rPr lang="hi-IN" sz="4000" dirty="0"/>
              <a:t>त्यसै गिरी, अरूका निम्ति तिमीहरू पनि उज्यालो बनिदिनु पर्छ। तिमीहरूले गरेका सुकर्महरू मानिहरूले देख्नेछन् र स्वर्गमा बस्नु हुने तिमीहरूका पिताका महिमा गर्नेछन्।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2DAED4-55B7-A2A3-BFBD-86EE08237FF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D8E5442-19DC-C162-8191-B3A9E095A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872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82"/>
    </mc:Choice>
    <mc:Fallback xmlns="">
      <p:transition spd="slow" advTm="12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3E8F79-2BCD-3BF1-B314-AABF99529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9130BB-4670-6BEC-DA50-83A6E5D80A8C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211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38 </a:t>
            </a:r>
            <a:r>
              <a:rPr lang="hi-IN" sz="4000" dirty="0"/>
              <a:t>“तिमीहरूले सुनेकाछौ, यसो भनिएको थियो, ‘आँखाको बदला आँखा, र ‘दाँतको बदला दाँत।’ 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87FB4B-4BFB-889D-FC78-73C93F223B2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1D37814-6D83-EDE8-08B2-9699ADD339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74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3"/>
    </mc:Choice>
    <mc:Fallback xmlns="">
      <p:transition spd="slow" advTm="8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297401-AEFF-CA71-0E78-A8E21C50DC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A7F4C8-6D20-DDC1-4892-C68F3262E95A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48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39 </a:t>
            </a:r>
            <a:r>
              <a:rPr lang="hi-IN" sz="4000" dirty="0"/>
              <a:t>तर म तिमीहरूलाई भन्दछु, ‘दुष्टको सामना नगर्। यदि कसैले तिम्रो दाहिने गालामा चट्काइदियो भने त्यसलाई देब्रे गाला पनि फर्काइदाओ।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40C1B-85BF-9C1B-92A2-093E08757D1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9A6C88D2-ED42-31CC-07E1-8EEC4E3503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059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58"/>
    </mc:Choice>
    <mc:Fallback xmlns="">
      <p:transition spd="slow" advTm="11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9E04BE-B23D-EDA7-FC7B-C7710741A4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49D223-9512-6EFE-A713-E6902C6FC30B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73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40 </a:t>
            </a:r>
            <a:r>
              <a:rPr lang="hi-IN" sz="4000" dirty="0"/>
              <a:t>यदि कसैले मुद्दा चलाएर तिम्रो दौरा लीने दाबी गर्छ भने, त्यसलाई तिम्रो खाष्टो पनि दिइहाल। </a:t>
            </a:r>
            <a:r>
              <a:rPr lang="hi-IN" sz="4000" b="1" dirty="0"/>
              <a:t>41 </a:t>
            </a:r>
            <a:r>
              <a:rPr lang="hi-IN" sz="4000" dirty="0"/>
              <a:t>यदि कसैले तिमीलाई एक माइलसम्म जबरजस्त हिंडन लगाउँछ भने उसित दुईमाइलसम्म जाऊ।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E78D5F-1C41-FD1C-D265-A05C59C334A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56B697B-6E2E-4A4D-FB26-B8A18E5BB3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8272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7"/>
    </mc:Choice>
    <mc:Fallback xmlns="">
      <p:transition spd="slow" advTm="15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3ADA-3F21-FC8E-F157-B2B1FA62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AFC07A-722A-6CA2-6115-1798F7F775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7E4B0C-2D5D-D984-D042-138B442E7E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7000">
                <a:schemeClr val="tx1">
                  <a:alpha val="0"/>
                </a:schemeClr>
              </a:gs>
              <a:gs pos="100000">
                <a:schemeClr val="tx1">
                  <a:alpha val="46000"/>
                </a:schemeClr>
              </a:gs>
            </a:gsLst>
            <a:lin ang="5400000" scaled="1"/>
          </a:gra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6383D-7CDD-2FDA-91DE-997A3D01AC59}"/>
              </a:ext>
            </a:extLst>
          </p:cNvPr>
          <p:cNvSpPr txBox="1"/>
          <p:nvPr/>
        </p:nvSpPr>
        <p:spPr>
          <a:xfrm>
            <a:off x="5262618" y="4651202"/>
            <a:ext cx="7800798" cy="2717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बाह्र प्रेरितहरू</a:t>
            </a: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डाँड़ाको उपदेश</a:t>
            </a:r>
            <a:endParaRPr kumimoji="0" lang="en-IN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6:12-17; मत्ती 5:1-7:29</a:t>
            </a:r>
            <a:endParaRPr kumimoji="0" lang="en-IN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85729-6329-35BA-A6AD-A778DA5A404B}"/>
              </a:ext>
            </a:extLst>
          </p:cNvPr>
          <p:cNvSpPr txBox="1"/>
          <p:nvPr/>
        </p:nvSpPr>
        <p:spPr>
          <a:xfrm>
            <a:off x="572344" y="5674145"/>
            <a:ext cx="6591992" cy="1176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0708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5105B2-6556-625F-DC5D-345C94ED52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C2C4A8-80AE-7B13-B915-10400C76BD54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40,41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215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42 </a:t>
            </a:r>
            <a:r>
              <a:rPr lang="hi-IN" sz="4000" dirty="0"/>
              <a:t>यदि कसैले तिमीसित केही माग्छ भने त्यो दिइहाल। कुनै व्यक्तिले कर्जा लिन चाहेमा पनि केही दिन अस्वीकार नगर।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F3038F-6207-CACE-268E-DA949FFF3BB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0E181011-95E9-091D-0C8D-728676B7C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7494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1"/>
    </mc:Choice>
    <mc:Fallback xmlns="">
      <p:transition spd="slow" advTm="6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6D4023-7C28-DB7D-8163-38B7180C97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33930E-F64C-0747-F45C-83831345B37F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195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43 </a:t>
            </a:r>
            <a:r>
              <a:rPr lang="hi-IN" sz="4000" dirty="0"/>
              <a:t>‘तिमीहरूले यसो भनिएको सुनेकाछौ, ‘तिम्रो छिमेकीलाई प्रेम गर र तिम्रो शत्रुलाई घृणा गर।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5EBECC-A49E-B3D7-1103-D2AAAF74533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20483854-0611-6BC6-59CA-F4803F2BE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5869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5"/>
    </mc:Choice>
    <mc:Fallback xmlns="">
      <p:transition spd="slow" advTm="7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7BBF25-A0A3-71E8-9C19-3D0D5C7025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0B2006-F444-B11B-658F-303E92379BD6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891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200" b="1" dirty="0"/>
              <a:t>44 </a:t>
            </a:r>
            <a:r>
              <a:rPr lang="hi-IN" sz="3200" dirty="0"/>
              <a:t>तर म तिमीहरूलाई भन्दछु, आफ्ना शत्रुहरूलाई प्रेम गर, तिमीहरूलाई खेदो गर्नेहरूको निम्ति प्रार्थना गर। </a:t>
            </a:r>
            <a:r>
              <a:rPr lang="hi-IN" sz="3200" b="1" dirty="0"/>
              <a:t>45 </a:t>
            </a:r>
            <a:r>
              <a:rPr lang="hi-IN" sz="3200" dirty="0"/>
              <a:t>यदि तिमीले यसो गर्यौ भने तिमी स्वर्गको पिताका साँचो पुत्र हुनेछौ। किनभने उहाँले दुष्ट र सज्जन दुवैका निम्ति घाम लगाइदिनुहुन्छ। अनि धर्मी र अधर्मीहरूको निम्ति वृष्टि पठाइदिनुह</a:t>
            </a:r>
            <a:r>
              <a:rPr lang="en-GB" sz="3200" dirty="0"/>
              <a:t> </a:t>
            </a:r>
            <a:r>
              <a:rPr lang="hi-IN" sz="3200" dirty="0"/>
              <a:t>अनि धर्मी र अधर्मीहरूको निम्ति वृष्टि पठाइदिनुहुन्छ।</a:t>
            </a:r>
            <a:endParaRPr lang="en-Z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AC77A7-3E73-A330-88B2-B3D74407AA0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75B8B6E8-9FDD-FA51-582D-05522C82D7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2996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22"/>
    </mc:Choice>
    <mc:Fallback xmlns="">
      <p:transition spd="slow" advTm="22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0846E7-302C-46D3-FCAD-5EEEF5C93B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85059D-846A-7A86-E0F4-10806FCE3010}"/>
              </a:ext>
            </a:extLst>
          </p:cNvPr>
          <p:cNvSpPr txBox="1"/>
          <p:nvPr/>
        </p:nvSpPr>
        <p:spPr>
          <a:xfrm>
            <a:off x="274295" y="282578"/>
            <a:ext cx="332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44,45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8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लूका 6:12 </a:t>
            </a:r>
            <a:r>
              <a:rPr lang="hi-IN" sz="4000" dirty="0"/>
              <a:t>त्यस समयमा येशू एउटा डाँडामा गएर प्रार्थना गर्ने गर्नु हुन्थ्यो। सारा रात उहाँले प्रार्थना गरेर बिताउनु हुन्थ्यो। 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92E9FD-9C55-8042-F290-57C681C0F6B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FE8B971-1DE8-5CA4-A94C-489877B2E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53"/>
    </mc:Choice>
    <mc:Fallback xmlns="">
      <p:transition spd="slow" advTm="9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ED9730-0363-1D95-6442-A5A157F9A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7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36FC2E-5453-1474-AF41-B1C5F9988E31}"/>
              </a:ext>
            </a:extLst>
          </p:cNvPr>
          <p:cNvSpPr txBox="1"/>
          <p:nvPr/>
        </p:nvSpPr>
        <p:spPr>
          <a:xfrm>
            <a:off x="290337" y="282578"/>
            <a:ext cx="323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6:12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13 </a:t>
            </a:r>
            <a:r>
              <a:rPr lang="hi-IN" sz="4000" dirty="0"/>
              <a:t>भेलिपल्ट बिहान, उहाँले आफ्नो चेलाहरूलाई उहाँले तिनीहरूलाई “प्रेरित” नाउँ दिनु भुयो। तिनीहरू थीएः 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120092-4F6C-CE37-1848-BFAFC302916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9F7D683-0CDE-673C-13B1-8AFF6B29FA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925140" y="4634346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6"/>
    </mc:Choice>
    <mc:Fallback xmlns="">
      <p:transition spd="slow" advTm="13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D16AEC-C5E1-9DDD-C161-C0E317107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310083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F3CB83-E049-2CA4-3D91-FF69D61FD9B4}"/>
              </a:ext>
            </a:extLst>
          </p:cNvPr>
          <p:cNvSpPr txBox="1"/>
          <p:nvPr/>
        </p:nvSpPr>
        <p:spPr>
          <a:xfrm>
            <a:off x="290337" y="282578"/>
            <a:ext cx="323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6:1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14 </a:t>
            </a:r>
            <a:r>
              <a:rPr lang="hi-IN" sz="4000" dirty="0"/>
              <a:t>शिमोन (येशूले तिनलाई पत्रुस नाउँ राख्नु भएको थियो) र आन्द्रियास पत्रुसको भाई, याकूब र यूहन्ना, फिलीप र बर्थुलमाई,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18447-350D-B74D-75F2-27C63FA221DE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F67DADB9-47DC-DDC0-4BD1-AE8EDE193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9996886" y="4634346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3"/>
    </mc:Choice>
    <mc:Fallback xmlns="">
      <p:transition spd="slow" advTm="10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1770</TotalTime>
  <Words>895</Words>
  <Application>Microsoft Office PowerPoint</Application>
  <PresentationFormat>Widescreen</PresentationFormat>
  <Paragraphs>75</Paragraphs>
  <Slides>46</Slides>
  <Notes>1</Notes>
  <HiddenSlides>0</HiddenSlides>
  <MMClips>23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Aptos</vt:lpstr>
      <vt:lpstr>Arial</vt:lpstr>
      <vt:lpstr>Calibri</vt:lpstr>
      <vt:lpstr>Calibri Light</vt:lpstr>
      <vt:lpstr>Inter</vt:lpstr>
      <vt:lpstr>Mangal</vt:lpstr>
      <vt:lpstr>Microsoft Himalaya</vt:lpstr>
      <vt:lpstr>PT Serif</vt:lpstr>
      <vt:lpstr>Symbol</vt:lpstr>
      <vt:lpstr>TimesNewRomanPS-BoldMT</vt:lpstr>
      <vt:lpstr>TimesNewRomanPSMT</vt:lpstr>
      <vt:lpstr>Office Theme</vt:lpstr>
      <vt:lpstr>34-5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107</cp:revision>
  <dcterms:created xsi:type="dcterms:W3CDTF">2021-07-20T09:23:46Z</dcterms:created>
  <dcterms:modified xsi:type="dcterms:W3CDTF">2026-07-16T10:27:12Z</dcterms:modified>
</cp:coreProperties>
</file>