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468" r:id="rId2"/>
    <p:sldId id="469" r:id="rId3"/>
    <p:sldId id="439" r:id="rId4"/>
    <p:sldId id="480" r:id="rId5"/>
    <p:sldId id="440" r:id="rId6"/>
    <p:sldId id="471" r:id="rId7"/>
    <p:sldId id="441" r:id="rId8"/>
    <p:sldId id="472" r:id="rId9"/>
    <p:sldId id="443" r:id="rId10"/>
    <p:sldId id="478" r:id="rId11"/>
    <p:sldId id="444" r:id="rId12"/>
    <p:sldId id="47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AE3B82-7327-491A-BCC5-549F693AC0D5}" v="1" dt="2026-07-16T10:33:37.3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63" autoAdjust="0"/>
    <p:restoredTop sz="83852" autoAdjust="0"/>
  </p:normalViewPr>
  <p:slideViewPr>
    <p:cSldViewPr snapToGrid="0">
      <p:cViewPr varScale="1">
        <p:scale>
          <a:sx n="98" d="100"/>
          <a:sy n="98" d="100"/>
        </p:scale>
        <p:origin x="780" y="8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undo redo custSel modSld">
      <pc:chgData name="Alfred Smith" userId="3c60a3631c0db8ad" providerId="LiveId" clId="{0761BD21-EAD3-491D-B74D-BFB938B236DA}" dt="2026-07-16T10:33:37.330" v="107"/>
      <pc:docMkLst>
        <pc:docMk/>
      </pc:docMkLst>
      <pc:sldChg chg="modSp mod modNotesTx">
        <pc:chgData name="Alfred Smith" userId="3c60a3631c0db8ad" providerId="LiveId" clId="{0761BD21-EAD3-491D-B74D-BFB938B236DA}" dt="2026-07-16T10:33:37.330" v="107"/>
        <pc:sldMkLst>
          <pc:docMk/>
          <pc:sldMk cId="826482979" sldId="468"/>
        </pc:sldMkLst>
        <pc:spChg chg="mod">
          <ac:chgData name="Alfred Smith" userId="3c60a3631c0db8ad" providerId="LiveId" clId="{0761BD21-EAD3-491D-B74D-BFB938B236DA}" dt="2026-07-16T10:33:37.330" v="107"/>
          <ac:spMkLst>
            <pc:docMk/>
            <pc:sldMk cId="826482979" sldId="468"/>
            <ac:spMk id="3" creationId="{5F96472B-1870-F55F-618C-EA4C69EAE1B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5A3CB7-A8E8-4A19-9B3E-857F154853BB}" type="datetimeFigureOut">
              <a:rPr lang="en-ZA" smtClean="0"/>
              <a:t>2026/07/16</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A9EA38-4D76-40A4-8BB2-065CF2B5E7C1}" type="slidenum">
              <a:rPr lang="en-ZA" smtClean="0"/>
              <a:t>‹#›</a:t>
            </a:fld>
            <a:endParaRPr lang="en-ZA"/>
          </a:p>
        </p:txBody>
      </p:sp>
    </p:spTree>
    <p:extLst>
      <p:ext uri="{BB962C8B-B14F-4D97-AF65-F5344CB8AC3E}">
        <p14:creationId xmlns:p14="http://schemas.microsoft.com/office/powerpoint/2010/main" val="1441248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IN" dirty="0"/>
          </a:p>
        </p:txBody>
      </p:sp>
      <p:sp>
        <p:nvSpPr>
          <p:cNvPr id="4" name="Slide Number Placeholder 3"/>
          <p:cNvSpPr>
            <a:spLocks noGrp="1"/>
          </p:cNvSpPr>
          <p:nvPr>
            <p:ph type="sldNum" sz="quarter" idx="5"/>
          </p:nvPr>
        </p:nvSpPr>
        <p:spPr/>
        <p:txBody>
          <a:bodyPr/>
          <a:lstStyle/>
          <a:p>
            <a:fld id="{01A9EA38-4D76-40A4-8BB2-065CF2B5E7C1}" type="slidenum">
              <a:rPr lang="en-ZA" smtClean="0"/>
              <a:t>1</a:t>
            </a:fld>
            <a:endParaRPr lang="en-ZA"/>
          </a:p>
        </p:txBody>
      </p:sp>
    </p:spTree>
    <p:extLst>
      <p:ext uri="{BB962C8B-B14F-4D97-AF65-F5344CB8AC3E}">
        <p14:creationId xmlns:p14="http://schemas.microsoft.com/office/powerpoint/2010/main" val="3289197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01A9EA38-4D76-40A4-8BB2-065CF2B5E7C1}" type="slidenum">
              <a:rPr lang="en-ZA" smtClean="0"/>
              <a:t>9</a:t>
            </a:fld>
            <a:endParaRPr lang="en-ZA"/>
          </a:p>
        </p:txBody>
      </p:sp>
    </p:spTree>
    <p:extLst>
      <p:ext uri="{BB962C8B-B14F-4D97-AF65-F5344CB8AC3E}">
        <p14:creationId xmlns:p14="http://schemas.microsoft.com/office/powerpoint/2010/main" val="4239348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01A9EA38-4D76-40A4-8BB2-065CF2B5E7C1}" type="slidenum">
              <a:rPr lang="en-ZA" smtClean="0"/>
              <a:t>11</a:t>
            </a:fld>
            <a:endParaRPr lang="en-ZA"/>
          </a:p>
        </p:txBody>
      </p:sp>
    </p:spTree>
    <p:extLst>
      <p:ext uri="{BB962C8B-B14F-4D97-AF65-F5344CB8AC3E}">
        <p14:creationId xmlns:p14="http://schemas.microsoft.com/office/powerpoint/2010/main" val="2361454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E42B0-FF50-4A6E-A71C-BDFED7F106E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38AD5AFF-8721-4F40-88BA-702D41B6FB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1964C033-4CED-469C-AEAF-6052C73486F8}"/>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5" name="Footer Placeholder 4">
            <a:extLst>
              <a:ext uri="{FF2B5EF4-FFF2-40B4-BE49-F238E27FC236}">
                <a16:creationId xmlns:a16="http://schemas.microsoft.com/office/drawing/2014/main" id="{C403572F-9CFD-4672-AE80-2E1559E6D552}"/>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E2C82F7B-F678-42FD-9967-721E119BF59A}"/>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715711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ABB6C-58C5-4513-A5B0-AFFBE0D26B7A}"/>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9A902623-6725-49C5-B460-14EE205DF42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04245A2F-108C-48F6-805D-CCCD3C334510}"/>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5" name="Footer Placeholder 4">
            <a:extLst>
              <a:ext uri="{FF2B5EF4-FFF2-40B4-BE49-F238E27FC236}">
                <a16:creationId xmlns:a16="http://schemas.microsoft.com/office/drawing/2014/main" id="{6FC51189-CF74-4B65-B2A5-CC59A6527F03}"/>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8F046B09-E74C-4541-8352-0ABD6F6E7572}"/>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3878058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45ABB8-7659-4EC4-ACA7-70A558C9947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AD3732C2-60E1-40DD-B851-AEDAC4ABC8B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327BD455-0EE1-4F07-AC30-246BE011684A}"/>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5" name="Footer Placeholder 4">
            <a:extLst>
              <a:ext uri="{FF2B5EF4-FFF2-40B4-BE49-F238E27FC236}">
                <a16:creationId xmlns:a16="http://schemas.microsoft.com/office/drawing/2014/main" id="{A5B1D951-E211-4102-926F-6CCDD04932BD}"/>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EDDDD463-F506-4799-A652-0B6A2F08D920}"/>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2106695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0A818-136E-4E59-9DD4-D044187CED3E}"/>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19C31CA4-335D-4460-8182-988731D70E0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BBE34757-9D4A-4072-A40C-9D62DF831620}"/>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5" name="Footer Placeholder 4">
            <a:extLst>
              <a:ext uri="{FF2B5EF4-FFF2-40B4-BE49-F238E27FC236}">
                <a16:creationId xmlns:a16="http://schemas.microsoft.com/office/drawing/2014/main" id="{F517E666-CDF4-4A08-9695-A3A57F7FDBB2}"/>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75804CF8-82FC-421C-9EB4-BD938B1B4897}"/>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177428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4124A-FC8A-4937-9D32-6CA2234F9C2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B6BAE621-9894-4189-A2AF-483D90FD61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705A37-4A04-45BC-922F-4A8359D0AB6E}"/>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5" name="Footer Placeholder 4">
            <a:extLst>
              <a:ext uri="{FF2B5EF4-FFF2-40B4-BE49-F238E27FC236}">
                <a16:creationId xmlns:a16="http://schemas.microsoft.com/office/drawing/2014/main" id="{CF285E90-D6B6-48A6-A9C7-8F41E555B42B}"/>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B24B942-B1EA-4235-B987-754686640671}"/>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3248185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A4529-F118-42EB-A76C-0A3A03994C71}"/>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83691E90-A160-4045-B970-0E29EC8359E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C90353BA-9101-4F63-B764-3FCABF6E417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FC65B395-9F8D-4A03-BEEF-E85F76DD5508}"/>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6" name="Footer Placeholder 5">
            <a:extLst>
              <a:ext uri="{FF2B5EF4-FFF2-40B4-BE49-F238E27FC236}">
                <a16:creationId xmlns:a16="http://schemas.microsoft.com/office/drawing/2014/main" id="{4FB31666-4041-4F19-9CA6-154C916573A4}"/>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0938268F-986E-438F-A1C7-1818C6F1D341}"/>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2040372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7B77E-7AAA-4660-9540-B668C5F24BDC}"/>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6F986752-03CE-407C-B6EB-C189A8B3327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49EC11-EA40-4CD7-B9A5-2830A19BCE3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FF0AD5B1-BA6A-4F66-AB7E-B1424C58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D776F62-7564-4DF3-ACAE-BA452FA4CBF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C934D469-DF78-4F4A-B133-F4A812B00B63}"/>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8" name="Footer Placeholder 7">
            <a:extLst>
              <a:ext uri="{FF2B5EF4-FFF2-40B4-BE49-F238E27FC236}">
                <a16:creationId xmlns:a16="http://schemas.microsoft.com/office/drawing/2014/main" id="{9EE3A667-3E49-424C-8839-40A50C278088}"/>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69F7DCEF-7640-475A-9D36-B2DFDA338D87}"/>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1853555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71B33-521A-4495-8400-CDC2BDE0FDF4}"/>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1668A531-7546-4FD0-B96A-68CFD0C2CD7A}"/>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4" name="Footer Placeholder 3">
            <a:extLst>
              <a:ext uri="{FF2B5EF4-FFF2-40B4-BE49-F238E27FC236}">
                <a16:creationId xmlns:a16="http://schemas.microsoft.com/office/drawing/2014/main" id="{ED9FE2CE-98DB-4C1B-87F9-62ED31801626}"/>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5CBF449F-AC33-4661-AA9C-A1E6D7CFD5A6}"/>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1404431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DA49FB-1E64-4252-971F-DF4D0ED8ECD8}"/>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3" name="Footer Placeholder 2">
            <a:extLst>
              <a:ext uri="{FF2B5EF4-FFF2-40B4-BE49-F238E27FC236}">
                <a16:creationId xmlns:a16="http://schemas.microsoft.com/office/drawing/2014/main" id="{1C70A964-3812-4E07-9ACE-1489452F9C83}"/>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E903D1B2-9743-406E-9C9E-E5B9C20E2CF5}"/>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3377525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E4E2F-9150-4B05-8B7C-BB4D2E7FAD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451DA75E-A751-429C-BBFD-E720988031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F6E822CE-4FF8-4A3E-A39E-7AC52CC4AE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1E75B9-7711-443D-9870-674B7CFEFBA8}"/>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6" name="Footer Placeholder 5">
            <a:extLst>
              <a:ext uri="{FF2B5EF4-FFF2-40B4-BE49-F238E27FC236}">
                <a16:creationId xmlns:a16="http://schemas.microsoft.com/office/drawing/2014/main" id="{B48B54D7-61B7-41B9-AE3D-2E0357BD4018}"/>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0BF0C076-776D-4F1E-AF76-53579E8F256D}"/>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698794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6C7D6-C6B7-413E-9F39-F1207A571C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B9CD5700-1F3D-4AE5-BF5A-4E8DFDB2400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A1DA7E00-0330-49AC-87E2-D338BEF99D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247840-4566-4A82-BF9D-14E1A5971CF3}"/>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6" name="Footer Placeholder 5">
            <a:extLst>
              <a:ext uri="{FF2B5EF4-FFF2-40B4-BE49-F238E27FC236}">
                <a16:creationId xmlns:a16="http://schemas.microsoft.com/office/drawing/2014/main" id="{3810FB84-6388-4E92-9BD1-288F6096A929}"/>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8DEC338F-AABD-437B-AE4C-34FAAFE5638D}"/>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4025404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448B6D-30AB-491A-9D94-607CC8A90E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FDEDAFEF-3258-4976-99FB-69489E8DBF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28EE8D0C-7010-42BE-9CB8-60CB8433CA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4EA987-61D7-477D-ABC6-2FD53F975CC1}" type="datetimeFigureOut">
              <a:rPr lang="en-ZA" smtClean="0"/>
              <a:t>2026/07/16</a:t>
            </a:fld>
            <a:endParaRPr lang="en-ZA"/>
          </a:p>
        </p:txBody>
      </p:sp>
      <p:sp>
        <p:nvSpPr>
          <p:cNvPr id="5" name="Footer Placeholder 4">
            <a:extLst>
              <a:ext uri="{FF2B5EF4-FFF2-40B4-BE49-F238E27FC236}">
                <a16:creationId xmlns:a16="http://schemas.microsoft.com/office/drawing/2014/main" id="{4EBFFA18-6C56-422B-93BC-DDBC96786D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2915F860-4FBA-44AC-AE71-BF62D5015A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87C3DC-92BB-4BD0-86AA-FA3285AE52B4}" type="slidenum">
              <a:rPr lang="en-ZA" smtClean="0"/>
              <a:t>‹#›</a:t>
            </a:fld>
            <a:endParaRPr lang="en-ZA"/>
          </a:p>
        </p:txBody>
      </p:sp>
    </p:spTree>
    <p:extLst>
      <p:ext uri="{BB962C8B-B14F-4D97-AF65-F5344CB8AC3E}">
        <p14:creationId xmlns:p14="http://schemas.microsoft.com/office/powerpoint/2010/main" val="690361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1.png"/><Relationship Id="rId4" Type="http://schemas.openxmlformats.org/officeDocument/2006/relationships/notesSlide" Target="../notesSlides/notesSlide3.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1.png"/><Relationship Id="rId4"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11B3B-90F9-5D8E-B7E5-D8ED5C413C1B}"/>
              </a:ext>
            </a:extLst>
          </p:cNvPr>
          <p:cNvSpPr>
            <a:spLocks noGrp="1"/>
          </p:cNvSpPr>
          <p:nvPr>
            <p:ph type="title"/>
          </p:nvPr>
        </p:nvSpPr>
        <p:spPr/>
        <p:txBody>
          <a:bodyPr/>
          <a:lstStyle/>
          <a:p>
            <a:r>
              <a:rPr lang="en-US" dirty="0"/>
              <a:t>35-1</a:t>
            </a:r>
            <a:endParaRPr lang="en-IN" dirty="0"/>
          </a:p>
        </p:txBody>
      </p:sp>
      <p:sp>
        <p:nvSpPr>
          <p:cNvPr id="3" name="Content Placeholder 2">
            <a:extLst>
              <a:ext uri="{FF2B5EF4-FFF2-40B4-BE49-F238E27FC236}">
                <a16:creationId xmlns:a16="http://schemas.microsoft.com/office/drawing/2014/main" id="{5F96472B-1870-F55F-618C-EA4C69EAE1B6}"/>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7" name="Audio 6">
            <a:hlinkClick r:id="" action="ppaction://media"/>
            <a:extLst>
              <a:ext uri="{FF2B5EF4-FFF2-40B4-BE49-F238E27FC236}">
                <a16:creationId xmlns:a16="http://schemas.microsoft.com/office/drawing/2014/main" id="{14214977-ACA8-FFFC-A6B4-506262A86030}"/>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826482979"/>
      </p:ext>
    </p:extLst>
  </p:cSld>
  <p:clrMapOvr>
    <a:masterClrMapping/>
  </p:clrMapOvr>
  <mc:AlternateContent xmlns:mc="http://schemas.openxmlformats.org/markup-compatibility/2006" xmlns:p14="http://schemas.microsoft.com/office/powerpoint/2010/main">
    <mc:Choice Requires="p14">
      <p:transition spd="slow" p14:dur="2000" advTm="2999"/>
    </mc:Choice>
    <mc:Fallback xmlns="">
      <p:transition spd="slow" advTm="29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0A0D504-CD15-F645-62BF-42D6091B987F}"/>
              </a:ext>
            </a:extLst>
          </p:cNvPr>
          <p:cNvPicPr>
            <a:picLocks noChangeAspect="1"/>
          </p:cNvPicPr>
          <p:nvPr/>
        </p:nvPicPr>
        <p:blipFill>
          <a:blip r:embed="rId2"/>
          <a:stretch>
            <a:fillRect/>
          </a:stretch>
        </p:blipFill>
        <p:spPr>
          <a:xfrm>
            <a:off x="0" y="-508897"/>
            <a:ext cx="12192000" cy="7366898"/>
          </a:xfrm>
          <a:prstGeom prst="rect">
            <a:avLst/>
          </a:prstGeom>
        </p:spPr>
      </p:pic>
      <p:sp>
        <p:nvSpPr>
          <p:cNvPr id="4" name="TextBox 3">
            <a:extLst>
              <a:ext uri="{FF2B5EF4-FFF2-40B4-BE49-F238E27FC236}">
                <a16:creationId xmlns:a16="http://schemas.microsoft.com/office/drawing/2014/main" id="{0ADA4357-63A5-4D40-6375-6CBF12C24195}"/>
              </a:ext>
            </a:extLst>
          </p:cNvPr>
          <p:cNvSpPr txBox="1"/>
          <p:nvPr/>
        </p:nvSpPr>
        <p:spPr>
          <a:xfrm>
            <a:off x="9055060" y="261259"/>
            <a:ext cx="3322003"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1:4</a:t>
            </a:r>
            <a:r>
              <a:rPr lang="en-US" sz="2800" b="0" i="0" u="none" strike="noStrike" baseline="0" dirty="0">
                <a:solidFill>
                  <a:schemeClr val="bg1"/>
                </a:solidFill>
                <a:latin typeface="Mangal" panose="02040503050203030202" pitchFamily="18" charset="0"/>
                <a:cs typeface="Mangal" panose="02040503050203030202" pitchFamily="18" charset="0"/>
              </a:rPr>
              <a:t>3,44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2175546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120869" y="149949"/>
            <a:ext cx="5975131" cy="6858000"/>
          </a:xfrm>
          <a:prstGeom prst="rect">
            <a:avLst/>
          </a:prstGeom>
          <a:noFill/>
        </p:spPr>
        <p:txBody>
          <a:bodyPr wrap="square" rtlCol="0">
            <a:noAutofit/>
          </a:bodyPr>
          <a:lstStyle/>
          <a:p>
            <a:r>
              <a:rPr lang="hi-IN" sz="3600" b="1" dirty="0"/>
              <a:t>45 </a:t>
            </a:r>
            <a:r>
              <a:rPr lang="hi-IN" sz="3600" dirty="0"/>
              <a:t>तर त्यो मानिस त्यहाँबाट गयो अनि यशूले आफूलाई निको पार्नु भएको बारेमा जताततै सबै मानिसहरूसँग कुरा गर्यो। अनि येशूको बारेमा खबर फैलियो। यसकारण येशूले खुल्लम खुल्ला शहरमा प्रवेश गर्न सक्नु भएन। येशू मानिसहरू नबस्ने ठाउँतिर जानुभयो। तर सबै शहरहरूबाट मानिसहरू येशूलाई भेट्न आए।</a:t>
            </a:r>
            <a:endParaRPr lang="en-ZA" sz="3600" dirty="0"/>
          </a:p>
        </p:txBody>
      </p:sp>
      <p:sp>
        <p:nvSpPr>
          <p:cNvPr id="3" name="TextBox 2">
            <a:extLst>
              <a:ext uri="{FF2B5EF4-FFF2-40B4-BE49-F238E27FC236}">
                <a16:creationId xmlns:a16="http://schemas.microsoft.com/office/drawing/2014/main" id="{A3D31BA8-F04D-E347-89EC-0B909C1E229F}"/>
              </a:ext>
            </a:extLst>
          </p:cNvPr>
          <p:cNvSpPr txBox="1"/>
          <p:nvPr/>
        </p:nvSpPr>
        <p:spPr>
          <a:xfrm>
            <a:off x="6096000" y="149950"/>
            <a:ext cx="6096000" cy="6558101"/>
          </a:xfrm>
          <a:prstGeom prst="rect">
            <a:avLst/>
          </a:prstGeom>
          <a:noFill/>
        </p:spPr>
        <p:txBody>
          <a:bodyPr wrap="square" rtlCol="0">
            <a:noAutofit/>
          </a:bodyPr>
          <a:lstStyle/>
          <a:p>
            <a:endParaRPr lang="hi-IN" sz="2800" dirty="0"/>
          </a:p>
        </p:txBody>
      </p:sp>
      <p:pic>
        <p:nvPicPr>
          <p:cNvPr id="25" name="Audio 24">
            <a:hlinkClick r:id="" action="ppaction://media"/>
            <a:extLst>
              <a:ext uri="{FF2B5EF4-FFF2-40B4-BE49-F238E27FC236}">
                <a16:creationId xmlns:a16="http://schemas.microsoft.com/office/drawing/2014/main" id="{6FDC3083-BAF8-8941-72E2-C9B62740E338}"/>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718612039"/>
      </p:ext>
    </p:extLst>
  </p:cSld>
  <p:clrMapOvr>
    <a:masterClrMapping/>
  </p:clrMapOvr>
  <mc:AlternateContent xmlns:mc="http://schemas.openxmlformats.org/markup-compatibility/2006" xmlns:p14="http://schemas.microsoft.com/office/powerpoint/2010/main">
    <mc:Choice Requires="p14">
      <p:transition spd="slow" p14:dur="2000" advTm="18603"/>
    </mc:Choice>
    <mc:Fallback xmlns="">
      <p:transition spd="slow" advTm="186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271C547-7496-ED49-2C9C-5E6CFCC4D682}"/>
              </a:ext>
            </a:extLst>
          </p:cNvPr>
          <p:cNvPicPr>
            <a:picLocks noChangeAspect="1"/>
          </p:cNvPicPr>
          <p:nvPr/>
        </p:nvPicPr>
        <p:blipFill>
          <a:blip r:embed="rId2"/>
          <a:stretch>
            <a:fillRect/>
          </a:stretch>
        </p:blipFill>
        <p:spPr>
          <a:xfrm>
            <a:off x="0" y="-1114897"/>
            <a:ext cx="12192000" cy="7972897"/>
          </a:xfrm>
          <a:prstGeom prst="rect">
            <a:avLst/>
          </a:prstGeom>
        </p:spPr>
      </p:pic>
      <p:sp>
        <p:nvSpPr>
          <p:cNvPr id="3" name="TextBox 2">
            <a:extLst>
              <a:ext uri="{FF2B5EF4-FFF2-40B4-BE49-F238E27FC236}">
                <a16:creationId xmlns:a16="http://schemas.microsoft.com/office/drawing/2014/main" id="{C1C2C7CC-759A-11B1-A465-F7E3273D8733}"/>
              </a:ext>
            </a:extLst>
          </p:cNvPr>
          <p:cNvSpPr txBox="1"/>
          <p:nvPr/>
        </p:nvSpPr>
        <p:spPr>
          <a:xfrm>
            <a:off x="335593" y="301569"/>
            <a:ext cx="3322003"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1:4</a:t>
            </a:r>
            <a:r>
              <a:rPr lang="en-US" sz="2800" b="0" i="0" u="none" strike="noStrike" baseline="0" dirty="0">
                <a:solidFill>
                  <a:schemeClr val="bg1"/>
                </a:solidFill>
                <a:latin typeface="Mangal" panose="02040503050203030202" pitchFamily="18" charset="0"/>
                <a:cs typeface="Mangal" panose="02040503050203030202" pitchFamily="18" charset="0"/>
              </a:rPr>
              <a:t>5</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610214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7B5858E-C0A6-AB55-31DB-9AA91B7E1893}"/>
              </a:ext>
            </a:extLst>
          </p:cNvPr>
          <p:cNvPicPr>
            <a:picLocks noChangeAspect="1"/>
          </p:cNvPicPr>
          <p:nvPr/>
        </p:nvPicPr>
        <p:blipFill>
          <a:blip r:embed="rId2"/>
          <a:stretch>
            <a:fillRect/>
          </a:stretch>
        </p:blipFill>
        <p:spPr>
          <a:xfrm>
            <a:off x="0" y="-1114897"/>
            <a:ext cx="12192000" cy="7972897"/>
          </a:xfrm>
          <a:prstGeom prst="rect">
            <a:avLst/>
          </a:prstGeom>
        </p:spPr>
      </p:pic>
      <p:sp>
        <p:nvSpPr>
          <p:cNvPr id="2" name="TextBox 1">
            <a:extLst>
              <a:ext uri="{FF2B5EF4-FFF2-40B4-BE49-F238E27FC236}">
                <a16:creationId xmlns:a16="http://schemas.microsoft.com/office/drawing/2014/main" id="{A9FA4A60-539C-9D62-CF10-9BB5668C48FF}"/>
              </a:ext>
            </a:extLst>
          </p:cNvPr>
          <p:cNvSpPr txBox="1"/>
          <p:nvPr/>
        </p:nvSpPr>
        <p:spPr>
          <a:xfrm>
            <a:off x="6167716" y="266077"/>
            <a:ext cx="6371077" cy="2784764"/>
          </a:xfrm>
          <a:prstGeom prst="rect">
            <a:avLst/>
          </a:prstGeom>
          <a:noFill/>
        </p:spPr>
        <p:txBody>
          <a:bodyPr wrap="square" rtlCol="0">
            <a:noAutofit/>
          </a:bodyPr>
          <a:lstStyle/>
          <a:p>
            <a:r>
              <a:rPr lang="hi-IN" sz="6000" b="1" dirty="0">
                <a:solidFill>
                  <a:schemeClr val="bg1"/>
                </a:solidFill>
                <a:latin typeface="Inter" panose="020B0502030000000004"/>
              </a:rPr>
              <a:t>कुष्‍ठरोगी निको पारिएको</a:t>
            </a:r>
            <a:endParaRPr lang="en-IN" sz="6000" b="1" dirty="0">
              <a:solidFill>
                <a:schemeClr val="bg1"/>
              </a:solidFill>
              <a:latin typeface="Inter" panose="020B0502030000000004"/>
            </a:endParaRPr>
          </a:p>
          <a:p>
            <a:r>
              <a:rPr lang="hi-IN" sz="6000" dirty="0">
                <a:solidFill>
                  <a:schemeClr val="bg1"/>
                </a:solidFill>
              </a:rPr>
              <a:t>मर्कूस 1:40-45</a:t>
            </a:r>
            <a:endParaRPr lang="en-ZA" sz="6000" dirty="0">
              <a:solidFill>
                <a:schemeClr val="bg1"/>
              </a:solidFill>
            </a:endParaRPr>
          </a:p>
        </p:txBody>
      </p:sp>
      <p:sp>
        <p:nvSpPr>
          <p:cNvPr id="4" name="TextBox 3">
            <a:extLst>
              <a:ext uri="{FF2B5EF4-FFF2-40B4-BE49-F238E27FC236}">
                <a16:creationId xmlns:a16="http://schemas.microsoft.com/office/drawing/2014/main" id="{CA7B5999-8068-9916-6091-4B0EDA3BDB0E}"/>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10043521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5400" b="1" dirty="0">
                <a:solidFill>
                  <a:srgbClr val="121212"/>
                </a:solidFill>
                <a:latin typeface="Inter" panose="020B0502030000000004"/>
              </a:rPr>
              <a:t>कुष्‍ठरोगी निको पारिएको</a:t>
            </a:r>
            <a:endParaRPr lang="en-IN" sz="5400" b="1" dirty="0">
              <a:solidFill>
                <a:srgbClr val="121212"/>
              </a:solidFill>
              <a:latin typeface="Inter" panose="020B0502030000000004"/>
            </a:endParaRPr>
          </a:p>
          <a:p>
            <a:r>
              <a:rPr lang="hi-IN" sz="5400" dirty="0"/>
              <a:t>मर्कूस 1:40-45</a:t>
            </a:r>
            <a:endParaRPr lang="en-ZA" sz="5400" dirty="0"/>
          </a:p>
        </p:txBody>
      </p:sp>
      <p:sp>
        <p:nvSpPr>
          <p:cNvPr id="2" name="TextBox 1">
            <a:extLst>
              <a:ext uri="{FF2B5EF4-FFF2-40B4-BE49-F238E27FC236}">
                <a16:creationId xmlns:a16="http://schemas.microsoft.com/office/drawing/2014/main" id="{44E0AD05-D453-BC99-82E6-F153A37FE66D}"/>
              </a:ext>
            </a:extLst>
          </p:cNvPr>
          <p:cNvSpPr txBox="1"/>
          <p:nvPr/>
        </p:nvSpPr>
        <p:spPr>
          <a:xfrm>
            <a:off x="6096000" y="166254"/>
            <a:ext cx="6096000" cy="6558101"/>
          </a:xfrm>
          <a:prstGeom prst="rect">
            <a:avLst/>
          </a:prstGeom>
          <a:noFill/>
        </p:spPr>
        <p:txBody>
          <a:bodyPr wrap="square" rtlCol="0">
            <a:noAutofit/>
          </a:bodyPr>
          <a:lstStyle/>
          <a:p>
            <a:endParaRPr lang="en-ZA" sz="4000" dirty="0"/>
          </a:p>
        </p:txBody>
      </p:sp>
      <p:pic>
        <p:nvPicPr>
          <p:cNvPr id="7" name="Audio 6">
            <a:hlinkClick r:id="" action="ppaction://media"/>
            <a:extLst>
              <a:ext uri="{FF2B5EF4-FFF2-40B4-BE49-F238E27FC236}">
                <a16:creationId xmlns:a16="http://schemas.microsoft.com/office/drawing/2014/main" id="{38E90E7C-BBD1-1660-9860-4737BBDDDBF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759221820"/>
      </p:ext>
    </p:extLst>
  </p:cSld>
  <p:clrMapOvr>
    <a:masterClrMapping/>
  </p:clrMapOvr>
  <mc:AlternateContent xmlns:mc="http://schemas.openxmlformats.org/markup-compatibility/2006" xmlns:p14="http://schemas.microsoft.com/office/powerpoint/2010/main">
    <mc:Choice Requires="p14">
      <p:transition spd="slow" p14:dur="2000" advTm="3426"/>
    </mc:Choice>
    <mc:Fallback xmlns="">
      <p:transition spd="slow" advTm="34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E2821A-33C7-5675-17EE-69CE5E9D36B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33EB919-2D95-DECB-12BE-966482789D8C}"/>
              </a:ext>
            </a:extLst>
          </p:cNvPr>
          <p:cNvPicPr>
            <a:picLocks noChangeAspect="1"/>
          </p:cNvPicPr>
          <p:nvPr/>
        </p:nvPicPr>
        <p:blipFill>
          <a:blip r:embed="rId2"/>
          <a:stretch>
            <a:fillRect/>
          </a:stretch>
        </p:blipFill>
        <p:spPr>
          <a:xfrm>
            <a:off x="0" y="-1114897"/>
            <a:ext cx="12192000" cy="7972897"/>
          </a:xfrm>
          <a:prstGeom prst="rect">
            <a:avLst/>
          </a:prstGeom>
        </p:spPr>
      </p:pic>
      <p:sp>
        <p:nvSpPr>
          <p:cNvPr id="2" name="TextBox 1">
            <a:extLst>
              <a:ext uri="{FF2B5EF4-FFF2-40B4-BE49-F238E27FC236}">
                <a16:creationId xmlns:a16="http://schemas.microsoft.com/office/drawing/2014/main" id="{F84ACE93-FC80-5C4E-E9F6-724E4D8DA5D3}"/>
              </a:ext>
            </a:extLst>
          </p:cNvPr>
          <p:cNvSpPr txBox="1"/>
          <p:nvPr/>
        </p:nvSpPr>
        <p:spPr>
          <a:xfrm>
            <a:off x="6167716" y="266077"/>
            <a:ext cx="6371077" cy="2784764"/>
          </a:xfrm>
          <a:prstGeom prst="rect">
            <a:avLst/>
          </a:prstGeom>
          <a:noFill/>
        </p:spPr>
        <p:txBody>
          <a:bodyPr wrap="square" rtlCol="0">
            <a:noAutofit/>
          </a:bodyPr>
          <a:lstStyle/>
          <a:p>
            <a:r>
              <a:rPr lang="hi-IN" sz="6000" b="1" dirty="0">
                <a:solidFill>
                  <a:schemeClr val="bg1"/>
                </a:solidFill>
                <a:latin typeface="Inter" panose="020B0502030000000004"/>
              </a:rPr>
              <a:t>कुष्‍ठरोगी निको पारिएको</a:t>
            </a:r>
            <a:endParaRPr lang="en-IN" sz="6000" b="1" dirty="0">
              <a:solidFill>
                <a:schemeClr val="bg1"/>
              </a:solidFill>
              <a:latin typeface="Inter" panose="020B0502030000000004"/>
            </a:endParaRPr>
          </a:p>
          <a:p>
            <a:r>
              <a:rPr lang="hi-IN" sz="6000" dirty="0">
                <a:solidFill>
                  <a:schemeClr val="bg1"/>
                </a:solidFill>
              </a:rPr>
              <a:t>मर्कूस 1:40-45</a:t>
            </a:r>
            <a:endParaRPr lang="en-ZA" sz="6000" dirty="0">
              <a:solidFill>
                <a:schemeClr val="bg1"/>
              </a:solidFill>
            </a:endParaRPr>
          </a:p>
        </p:txBody>
      </p:sp>
      <p:sp>
        <p:nvSpPr>
          <p:cNvPr id="4" name="TextBox 3">
            <a:extLst>
              <a:ext uri="{FF2B5EF4-FFF2-40B4-BE49-F238E27FC236}">
                <a16:creationId xmlns:a16="http://schemas.microsoft.com/office/drawing/2014/main" id="{B46303CF-5596-695A-E070-19873C29356F}"/>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4176068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p:spPr>
        <p:txBody>
          <a:bodyPr wrap="square" rtlCol="0">
            <a:noAutofit/>
          </a:bodyPr>
          <a:lstStyle/>
          <a:p>
            <a:r>
              <a:rPr lang="hi-IN" sz="4000" dirty="0"/>
              <a:t>मर्कूस 1:</a:t>
            </a:r>
            <a:r>
              <a:rPr lang="hi-IN" sz="4000" b="1" dirty="0"/>
              <a:t>40 </a:t>
            </a:r>
            <a:r>
              <a:rPr lang="hi-IN" sz="4000" dirty="0"/>
              <a:t>एकजना कुष्ठरोग लागेको मानिस येशूकहाँ आयो। त्यसले घुँडा टेकेर येशूलाई बिन्ती गर्न लाग्यो, तपाईंमा त्यस्तो शक्ति छ, यदि तपाईंले चाहनु भयो भने म निको हुनसक्छु। </a:t>
            </a:r>
            <a:endParaRPr lang="en-ZA" sz="3200" dirty="0"/>
          </a:p>
        </p:txBody>
      </p:sp>
      <p:sp>
        <p:nvSpPr>
          <p:cNvPr id="2" name="TextBox 1">
            <a:extLst>
              <a:ext uri="{FF2B5EF4-FFF2-40B4-BE49-F238E27FC236}">
                <a16:creationId xmlns:a16="http://schemas.microsoft.com/office/drawing/2014/main" id="{6F05097E-0457-9C76-E69C-D9FC3199FAAA}"/>
              </a:ext>
            </a:extLst>
          </p:cNvPr>
          <p:cNvSpPr txBox="1"/>
          <p:nvPr/>
        </p:nvSpPr>
        <p:spPr>
          <a:xfrm>
            <a:off x="6096000" y="149950"/>
            <a:ext cx="6096000" cy="6558101"/>
          </a:xfrm>
          <a:prstGeom prst="rect">
            <a:avLst/>
          </a:prstGeom>
          <a:noFill/>
        </p:spPr>
        <p:txBody>
          <a:bodyPr wrap="square" rtlCol="0">
            <a:noAutofit/>
          </a:bodyPr>
          <a:lstStyle/>
          <a:p>
            <a:endParaRPr lang="hi-IN" sz="3200" dirty="0"/>
          </a:p>
        </p:txBody>
      </p:sp>
      <p:pic>
        <p:nvPicPr>
          <p:cNvPr id="18" name="Audio 17">
            <a:hlinkClick r:id="" action="ppaction://media"/>
            <a:extLst>
              <a:ext uri="{FF2B5EF4-FFF2-40B4-BE49-F238E27FC236}">
                <a16:creationId xmlns:a16="http://schemas.microsoft.com/office/drawing/2014/main" id="{A6D8146E-A068-EEA6-1386-FD639B62A730}"/>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23867738"/>
      </p:ext>
    </p:extLst>
  </p:cSld>
  <p:clrMapOvr>
    <a:masterClrMapping/>
  </p:clrMapOvr>
  <mc:AlternateContent xmlns:mc="http://schemas.openxmlformats.org/markup-compatibility/2006" xmlns:p14="http://schemas.microsoft.com/office/powerpoint/2010/main">
    <mc:Choice Requires="p14">
      <p:transition spd="slow" p14:dur="2000" advTm="11048"/>
    </mc:Choice>
    <mc:Fallback xmlns="">
      <p:transition spd="slow" advTm="110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64578E-8354-98D8-5FA1-6FAE6A672A20}"/>
              </a:ext>
            </a:extLst>
          </p:cNvPr>
          <p:cNvPicPr>
            <a:picLocks noChangeAspect="1"/>
          </p:cNvPicPr>
          <p:nvPr/>
        </p:nvPicPr>
        <p:blipFill>
          <a:blip r:embed="rId2"/>
          <a:stretch>
            <a:fillRect/>
          </a:stretch>
        </p:blipFill>
        <p:spPr>
          <a:xfrm>
            <a:off x="0" y="-232591"/>
            <a:ext cx="12192000" cy="7090591"/>
          </a:xfrm>
          <a:prstGeom prst="rect">
            <a:avLst/>
          </a:prstGeom>
        </p:spPr>
      </p:pic>
      <p:sp>
        <p:nvSpPr>
          <p:cNvPr id="2" name="TextBox 1">
            <a:extLst>
              <a:ext uri="{FF2B5EF4-FFF2-40B4-BE49-F238E27FC236}">
                <a16:creationId xmlns:a16="http://schemas.microsoft.com/office/drawing/2014/main" id="{12553538-7BBC-D382-280C-3C4D2C5F2749}"/>
              </a:ext>
            </a:extLst>
          </p:cNvPr>
          <p:cNvSpPr txBox="1"/>
          <p:nvPr/>
        </p:nvSpPr>
        <p:spPr>
          <a:xfrm>
            <a:off x="335593" y="5902269"/>
            <a:ext cx="3322003"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1:40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522797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dirty="0"/>
              <a:t>41 </a:t>
            </a:r>
            <a:r>
              <a:rPr lang="hi-IN" sz="4000" dirty="0"/>
              <a:t>येशूलाई त्यस मानिसप्रति दया लग्यो। उहाँले त्यस मानिसलाई छुनुभयो। उहाँले भन्नुभयो, “म तिमीलाई निको पार्न चाहन्छु। निको होऊ।” </a:t>
            </a:r>
            <a:r>
              <a:rPr lang="hi-IN" sz="4000" b="1" dirty="0"/>
              <a:t>42 </a:t>
            </a:r>
            <a:r>
              <a:rPr lang="hi-IN" sz="4000" dirty="0"/>
              <a:t>त्यसपछि त्यस मानिसको कुष्ठरोग हरायो, अनि त्यो निको भयो। </a:t>
            </a:r>
            <a:endParaRPr lang="en-ZA" sz="6600" dirty="0"/>
          </a:p>
        </p:txBody>
      </p:sp>
      <p:sp>
        <p:nvSpPr>
          <p:cNvPr id="3" name="TextBox 2">
            <a:extLst>
              <a:ext uri="{FF2B5EF4-FFF2-40B4-BE49-F238E27FC236}">
                <a16:creationId xmlns:a16="http://schemas.microsoft.com/office/drawing/2014/main" id="{21D0E92B-EC08-2B8A-7161-35909BF46595}"/>
              </a:ext>
            </a:extLst>
          </p:cNvPr>
          <p:cNvSpPr txBox="1"/>
          <p:nvPr/>
        </p:nvSpPr>
        <p:spPr>
          <a:xfrm>
            <a:off x="6096000" y="149950"/>
            <a:ext cx="6096000" cy="6558101"/>
          </a:xfrm>
          <a:prstGeom prst="rect">
            <a:avLst/>
          </a:prstGeom>
          <a:noFill/>
        </p:spPr>
        <p:txBody>
          <a:bodyPr wrap="square" rtlCol="0">
            <a:noAutofit/>
          </a:bodyPr>
          <a:lstStyle/>
          <a:p>
            <a:endParaRPr lang="hi-IN" sz="2800" dirty="0"/>
          </a:p>
        </p:txBody>
      </p:sp>
      <p:pic>
        <p:nvPicPr>
          <p:cNvPr id="19" name="Audio 18">
            <a:hlinkClick r:id="" action="ppaction://media"/>
            <a:extLst>
              <a:ext uri="{FF2B5EF4-FFF2-40B4-BE49-F238E27FC236}">
                <a16:creationId xmlns:a16="http://schemas.microsoft.com/office/drawing/2014/main" id="{B06BD2F3-4778-9701-69DC-9675C2E7980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134600" y="4650650"/>
            <a:ext cx="2057400" cy="2057400"/>
          </a:xfrm>
          <a:prstGeom prst="ellipse">
            <a:avLst/>
          </a:prstGeom>
        </p:spPr>
      </p:pic>
    </p:spTree>
    <p:extLst>
      <p:ext uri="{BB962C8B-B14F-4D97-AF65-F5344CB8AC3E}">
        <p14:creationId xmlns:p14="http://schemas.microsoft.com/office/powerpoint/2010/main" val="3676245138"/>
      </p:ext>
    </p:extLst>
  </p:cSld>
  <p:clrMapOvr>
    <a:masterClrMapping/>
  </p:clrMapOvr>
  <mc:AlternateContent xmlns:mc="http://schemas.openxmlformats.org/markup-compatibility/2006" xmlns:p14="http://schemas.microsoft.com/office/powerpoint/2010/main">
    <mc:Choice Requires="p14">
      <p:transition spd="slow" p14:dur="2000" advTm="19963"/>
    </mc:Choice>
    <mc:Fallback xmlns="">
      <p:transition spd="slow" advTm="199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a:extLst>
              <a:ext uri="{FF2B5EF4-FFF2-40B4-BE49-F238E27FC236}">
                <a16:creationId xmlns:a16="http://schemas.microsoft.com/office/drawing/2014/main" id="{0FB1BAF4-F3FF-1D25-732C-D76772466A7D}"/>
              </a:ext>
            </a:extLst>
          </p:cNvPr>
          <p:cNvPicPr>
            <a:picLocks noChangeAspect="1"/>
          </p:cNvPicPr>
          <p:nvPr/>
        </p:nvPicPr>
        <p:blipFill rotWithShape="1">
          <a:blip r:embed="rId2"/>
          <a:srcRect r="425" b="-1"/>
          <a:stretch/>
        </p:blipFill>
        <p:spPr>
          <a:xfrm>
            <a:off x="20" y="1282"/>
            <a:ext cx="12191980" cy="6856718"/>
          </a:xfrm>
          <a:prstGeom prst="rect">
            <a:avLst/>
          </a:prstGeom>
        </p:spPr>
      </p:pic>
      <p:sp>
        <p:nvSpPr>
          <p:cNvPr id="3" name="TextBox 2">
            <a:extLst>
              <a:ext uri="{FF2B5EF4-FFF2-40B4-BE49-F238E27FC236}">
                <a16:creationId xmlns:a16="http://schemas.microsoft.com/office/drawing/2014/main" id="{374A8AB1-ACB9-C362-553D-10FF9E389772}"/>
              </a:ext>
            </a:extLst>
          </p:cNvPr>
          <p:cNvSpPr txBox="1"/>
          <p:nvPr/>
        </p:nvSpPr>
        <p:spPr>
          <a:xfrm>
            <a:off x="335593" y="5902269"/>
            <a:ext cx="3322003"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1:4</a:t>
            </a:r>
            <a:r>
              <a:rPr lang="en-US" sz="2800" b="0" i="0" u="none" strike="noStrike" baseline="0" dirty="0">
                <a:solidFill>
                  <a:schemeClr val="bg1"/>
                </a:solidFill>
                <a:latin typeface="Mangal" panose="02040503050203030202" pitchFamily="18" charset="0"/>
                <a:cs typeface="Mangal" panose="02040503050203030202" pitchFamily="18" charset="0"/>
              </a:rPr>
              <a:t>1,42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384296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3600" b="1" dirty="0"/>
              <a:t>43 </a:t>
            </a:r>
            <a:r>
              <a:rPr lang="hi-IN" sz="3600" dirty="0"/>
              <a:t>येशूले त्यस मानिसलाई जाने आज्ञा दिनुभयो। उहाँले त्यसलाई कडा चेतावनी पनि दिनुभयो। </a:t>
            </a:r>
            <a:r>
              <a:rPr lang="hi-IN" sz="3600" b="1" dirty="0"/>
              <a:t>44 </a:t>
            </a:r>
            <a:r>
              <a:rPr lang="hi-IN" sz="3600" dirty="0"/>
              <a:t>येसूले भन्नुभयो, होशियार बन तिम्रो निम्ति मैले गरेको काम बारे कसैलाई केही नभन्नू। तर पूजाहारीकहाँ गएर आफूलाईं देखाऊ, अनि परमेश्वरलाई केही भेटी चाढाऊ किनभने तिमी निको भएका छौ। </a:t>
            </a:r>
            <a:endParaRPr lang="en-ZA" sz="3600" dirty="0"/>
          </a:p>
        </p:txBody>
      </p:sp>
      <p:sp>
        <p:nvSpPr>
          <p:cNvPr id="3" name="TextBox 2">
            <a:extLst>
              <a:ext uri="{FF2B5EF4-FFF2-40B4-BE49-F238E27FC236}">
                <a16:creationId xmlns:a16="http://schemas.microsoft.com/office/drawing/2014/main" id="{549BD50F-D222-C64F-BD42-3E5976CD4FFB}"/>
              </a:ext>
            </a:extLst>
          </p:cNvPr>
          <p:cNvSpPr txBox="1"/>
          <p:nvPr/>
        </p:nvSpPr>
        <p:spPr>
          <a:xfrm>
            <a:off x="6096000" y="149950"/>
            <a:ext cx="6096000" cy="6558101"/>
          </a:xfrm>
          <a:prstGeom prst="rect">
            <a:avLst/>
          </a:prstGeom>
          <a:noFill/>
        </p:spPr>
        <p:txBody>
          <a:bodyPr wrap="square" rtlCol="0">
            <a:noAutofit/>
          </a:bodyPr>
          <a:lstStyle/>
          <a:p>
            <a:endParaRPr lang="en-IN" sz="3600" dirty="0"/>
          </a:p>
        </p:txBody>
      </p:sp>
      <p:pic>
        <p:nvPicPr>
          <p:cNvPr id="8" name="Audio 7">
            <a:hlinkClick r:id="" action="ppaction://media"/>
            <a:extLst>
              <a:ext uri="{FF2B5EF4-FFF2-40B4-BE49-F238E27FC236}">
                <a16:creationId xmlns:a16="http://schemas.microsoft.com/office/drawing/2014/main" id="{BDD7C257-F9E9-27C4-BB26-DFA36D90B7E0}"/>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095902142"/>
      </p:ext>
    </p:extLst>
  </p:cSld>
  <p:clrMapOvr>
    <a:masterClrMapping/>
  </p:clrMapOvr>
  <mc:AlternateContent xmlns:mc="http://schemas.openxmlformats.org/markup-compatibility/2006" xmlns:p14="http://schemas.microsoft.com/office/powerpoint/2010/main">
    <mc:Choice Requires="p14">
      <p:transition spd="slow" p14:dur="2000" advTm="22550"/>
    </mc:Choice>
    <mc:Fallback xmlns="">
      <p:transition spd="slow" advTm="225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1985</TotalTime>
  <Words>321</Words>
  <Application>Microsoft Office PowerPoint</Application>
  <PresentationFormat>Widescreen</PresentationFormat>
  <Paragraphs>27</Paragraphs>
  <Slides>12</Slides>
  <Notes>3</Notes>
  <HiddenSlides>0</HiddenSlides>
  <MMClips>6</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Aptos</vt:lpstr>
      <vt:lpstr>Arial</vt:lpstr>
      <vt:lpstr>Calibri</vt:lpstr>
      <vt:lpstr>Calibri Light</vt:lpstr>
      <vt:lpstr>Inter</vt:lpstr>
      <vt:lpstr>Mangal</vt:lpstr>
      <vt:lpstr>PT Serif</vt:lpstr>
      <vt:lpstr>Symbol</vt:lpstr>
      <vt:lpstr>Office Theme</vt:lpstr>
      <vt:lpstr>35-1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45</cp:revision>
  <dcterms:created xsi:type="dcterms:W3CDTF">2021-07-20T09:23:46Z</dcterms:created>
  <dcterms:modified xsi:type="dcterms:W3CDTF">2026-07-16T10:33:46Z</dcterms:modified>
</cp:coreProperties>
</file>