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468" r:id="rId2"/>
    <p:sldId id="469" r:id="rId3"/>
    <p:sldId id="439" r:id="rId4"/>
    <p:sldId id="481" r:id="rId5"/>
    <p:sldId id="440" r:id="rId6"/>
    <p:sldId id="471" r:id="rId7"/>
    <p:sldId id="442" r:id="rId8"/>
    <p:sldId id="473" r:id="rId9"/>
    <p:sldId id="443" r:id="rId10"/>
    <p:sldId id="474" r:id="rId11"/>
    <p:sldId id="445" r:id="rId12"/>
    <p:sldId id="476" r:id="rId13"/>
    <p:sldId id="446" r:id="rId14"/>
    <p:sldId id="477" r:id="rId15"/>
    <p:sldId id="447" r:id="rId16"/>
    <p:sldId id="478" r:id="rId17"/>
    <p:sldId id="448" r:id="rId18"/>
    <p:sldId id="479" r:id="rId19"/>
    <p:sldId id="449" r:id="rId20"/>
    <p:sldId id="480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776264D-6A7F-4D65-B4B5-3A0963E247A0}" v="1" dt="2026-07-16T10:33:58.4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63" autoAdjust="0"/>
    <p:restoredTop sz="83852" autoAdjust="0"/>
  </p:normalViewPr>
  <p:slideViewPr>
    <p:cSldViewPr snapToGrid="0">
      <p:cViewPr varScale="1">
        <p:scale>
          <a:sx n="116" d="100"/>
          <a:sy n="116" d="100"/>
        </p:scale>
        <p:origin x="102" y="12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fred Smith" userId="3c60a3631c0db8ad" providerId="LiveId" clId="{0761BD21-EAD3-491D-B74D-BFB938B236DA}"/>
    <pc:docChg chg="undo redo custSel modSld">
      <pc:chgData name="Alfred Smith" userId="3c60a3631c0db8ad" providerId="LiveId" clId="{0761BD21-EAD3-491D-B74D-BFB938B236DA}" dt="2026-07-16T10:33:58.473" v="128"/>
      <pc:docMkLst>
        <pc:docMk/>
      </pc:docMkLst>
      <pc:sldChg chg="modSp mod modNotesTx">
        <pc:chgData name="Alfred Smith" userId="3c60a3631c0db8ad" providerId="LiveId" clId="{0761BD21-EAD3-491D-B74D-BFB938B236DA}" dt="2026-07-16T10:33:58.473" v="128"/>
        <pc:sldMkLst>
          <pc:docMk/>
          <pc:sldMk cId="826482979" sldId="468"/>
        </pc:sldMkLst>
        <pc:spChg chg="mod">
          <ac:chgData name="Alfred Smith" userId="3c60a3631c0db8ad" providerId="LiveId" clId="{0761BD21-EAD3-491D-B74D-BFB938B236DA}" dt="2026-07-16T10:33:58.473" v="128"/>
          <ac:spMkLst>
            <pc:docMk/>
            <pc:sldMk cId="826482979" sldId="468"/>
            <ac:spMk id="3" creationId="{5F96472B-1870-F55F-618C-EA4C69EAE1B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A3CB7-A8E8-4A19-9B3E-857F154853BB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A9EA38-4D76-40A4-8BB2-065CF2B5E7C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41248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A9EA38-4D76-40A4-8BB2-065CF2B5E7C1}" type="slidenum">
              <a:rPr lang="en-ZA" smtClean="0"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89197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A9EA38-4D76-40A4-8BB2-065CF2B5E7C1}" type="slidenum">
              <a:rPr lang="en-ZA" smtClean="0"/>
              <a:t>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25089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E42B0-FF50-4A6E-A71C-BDFED7F106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AD5AFF-8721-4F40-88BA-702D41B6FB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64C033-4CED-469C-AEAF-6052C7348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3572F-9CFD-4672-AE80-2E1559E6D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C82F7B-F678-42FD-9967-721E119BF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15711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ABB6C-58C5-4513-A5B0-AFFBE0D26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902623-6725-49C5-B460-14EE205DF4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245A2F-108C-48F6-805D-CCCD3C334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C51189-CF74-4B65-B2A5-CC59A6527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046B09-E74C-4541-8352-0ABD6F6E7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78058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45ABB8-7659-4EC4-ACA7-70A558C994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3732C2-60E1-40DD-B851-AEDAC4ABC8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7BD455-0EE1-4F07-AC30-246BE0116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B1D951-E211-4102-926F-6CCDD0493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DDD463-F506-4799-A652-0B6A2F08D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06695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0A818-136E-4E59-9DD4-D044187CE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C31CA4-335D-4460-8182-988731D70E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E34757-9D4A-4072-A40C-9D62DF831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17E666-CDF4-4A08-9695-A3A57F7FD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804CF8-82FC-421C-9EB4-BD938B1B4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7428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4124A-FC8A-4937-9D32-6CA2234F9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BAE621-9894-4189-A2AF-483D90FD61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705A37-4A04-45BC-922F-4A8359D0A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285E90-D6B6-48A6-A9C7-8F41E555B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24B942-B1EA-4235-B987-754686640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48185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A4529-F118-42EB-A76C-0A3A03994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691E90-A160-4045-B970-0E29EC8359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0353BA-9101-4F63-B764-3FCABF6E4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65B395-9F8D-4A03-BEEF-E85F76DD5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B31666-4041-4F19-9CA6-154C91657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38268F-986E-438F-A1C7-1818C6F1D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40372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7B77E-7AAA-4660-9540-B668C5F24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986752-03CE-407C-B6EB-C189A8B33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49EC11-EA40-4CD7-B9A5-2830A19BCE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0AD5B1-BA6A-4F66-AB7E-B1424C58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776F62-7564-4DF3-ACAE-BA452FA4CB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34D469-DF78-4F4A-B133-F4A812B00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E3A667-3E49-424C-8839-40A50C278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F7DCEF-7640-475A-9D36-B2DFDA338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53555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71B33-521A-4495-8400-CDC2BDE0F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68A531-7546-4FD0-B96A-68CFD0C2C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9FE2CE-98DB-4C1B-87F9-62ED31801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BF449F-AC33-4661-AA9C-A1E6D7CFD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04431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DA49FB-1E64-4252-971F-DF4D0ED8E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70A964-3812-4E07-9ACE-1489452F9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03D1B2-9743-406E-9C9E-E5B9C20E2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77525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E4E2F-9150-4B05-8B7C-BB4D2E7FA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1DA75E-A751-429C-BBFD-E720988031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E822CE-4FF8-4A3E-A39E-7AC52CC4AE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1E75B9-7711-443D-9870-674B7CFEF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8B54D7-61B7-41B9-AE3D-2E0357BD4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F0C076-776D-4F1E-AF76-53579E8F2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98794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6C7D6-C6B7-413E-9F39-F1207A571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CD5700-1F3D-4AE5-BF5A-4E8DFDB240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DA7E00-0330-49AC-87E2-D338BEF99D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247840-4566-4A82-BF9D-14E1A5971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10FB84-6388-4E92-9BD1-288F6096A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EC338F-AABD-437B-AE4C-34FAAFE56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25404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448B6D-30AB-491A-9D94-607CC8A90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EDAFEF-3258-4976-99FB-69489E8DBF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E8D0C-7010-42BE-9CB8-60CB8433CA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BFFA18-6C56-422B-93BC-DDBC96786D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15F860-4FBA-44AC-AE71-BF62D5015A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90361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11B3B-90F9-5D8E-B7E5-D8ED5C413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35-2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6472B-1870-F55F-618C-EA4C69EAE1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These materials are by the Kongki Ka Project and are made available to you under the terms of the Creative Commons Attribution </a:t>
            </a:r>
            <a:r>
              <a:rPr lang="en-IN" kern="100" dirty="0" err="1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ShareAlike</a:t>
            </a: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license 4.0.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have permission to share and redistribute these materials in any format and to make reasonable revisions and adaptations of this translation, provided that: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include the above licence and source information.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If you redistribute these materials or create derivatives, you must distribute your contributions under the same license as the original.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text is from </a:t>
            </a: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Holy Bible: Easy-to-Read Version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All rights reserved.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© 2004 Bible League International</a:t>
            </a:r>
            <a:endParaRPr lang="en-IN" kern="100" dirty="0">
              <a:solidFill>
                <a:srgbClr val="2C3943"/>
              </a:solidFill>
              <a:highlight>
                <a:srgbClr val="FFFFFF"/>
              </a:highlight>
              <a:latin typeface="PT Serif" panose="020A06030405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EF3F439D-C756-0B75-F0D6-06008F327A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26482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40"/>
    </mc:Choice>
    <mc:Fallback xmlns="">
      <p:transition spd="slow" advTm="34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8375181-33EA-1A8D-7923-FC62C6EF53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72" b="513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E96F9DB-064B-3ADF-EB2C-E8253EAA88F6}"/>
              </a:ext>
            </a:extLst>
          </p:cNvPr>
          <p:cNvSpPr txBox="1"/>
          <p:nvPr/>
        </p:nvSpPr>
        <p:spPr>
          <a:xfrm>
            <a:off x="253952" y="249059"/>
            <a:ext cx="3664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7: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4,5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73499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6 </a:t>
            </a:r>
            <a:r>
              <a:rPr lang="hi-IN" sz="4000" dirty="0"/>
              <a:t>यसकारण येशू ती मानिसहरूसंग जानु भयो। उहाँ यसो भनि विन्ती गर्न पठायो, हे प्रभु, तपाईं मोरो घरमा आउने कष्ट नगर्नुहोस्। तपाईं जस्तो मानिस मेरो घरमा पाउ कष्ट गर्न योग्यको म छैन।</a:t>
            </a:r>
            <a:endParaRPr lang="hi-IN" sz="7200" b="0" i="0" dirty="0">
              <a:solidFill>
                <a:srgbClr val="121212"/>
              </a:solidFill>
              <a:effectLst/>
              <a:latin typeface="Inter" panose="020B050203000000000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235AA2-8888-2BE9-0705-ACABA1A13532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/>
          </a:p>
        </p:txBody>
      </p:sp>
      <p:pic>
        <p:nvPicPr>
          <p:cNvPr id="20" name="Audio 19">
            <a:hlinkClick r:id="" action="ppaction://media"/>
            <a:extLst>
              <a:ext uri="{FF2B5EF4-FFF2-40B4-BE49-F238E27FC236}">
                <a16:creationId xmlns:a16="http://schemas.microsoft.com/office/drawing/2014/main" id="{99DC16AA-FCBA-365F-1BAD-D1C2292441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166098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820"/>
    </mc:Choice>
    <mc:Fallback xmlns="">
      <p:transition spd="slow" advTm="198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B10F15-C908-EEBE-19A7-EEF658C525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45" b="302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E7D147D-1CE5-F491-1CA5-CA0004D06CBE}"/>
              </a:ext>
            </a:extLst>
          </p:cNvPr>
          <p:cNvSpPr txBox="1"/>
          <p:nvPr/>
        </p:nvSpPr>
        <p:spPr>
          <a:xfrm>
            <a:off x="253952" y="249059"/>
            <a:ext cx="3664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7: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6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3271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120869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7 </a:t>
            </a:r>
            <a:r>
              <a:rPr lang="hi-IN" sz="4000" dirty="0"/>
              <a:t>यसकारण म आफैं पनि तपाँईकहाँ मानसंगत रूपमा जान योग्यको सम्झिन्न, तपाईंले आदेश मात्र दिनुहोस् मेरो नोकर जाती हुन्छ।</a:t>
            </a:r>
            <a:endParaRPr lang="en-ZA" sz="4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3019F6-FEAC-9494-940A-E9CD8776BC4B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4000" dirty="0"/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9B59A2EB-430F-6CCA-23AA-39D463695C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6580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664"/>
    </mc:Choice>
    <mc:Fallback xmlns="">
      <p:transition spd="slow" advTm="106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72C02E-1A70-C79A-78E2-030AF91746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45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2247BFA-D628-E2EA-C516-CADCF91D9929}"/>
              </a:ext>
            </a:extLst>
          </p:cNvPr>
          <p:cNvSpPr txBox="1"/>
          <p:nvPr/>
        </p:nvSpPr>
        <p:spPr>
          <a:xfrm>
            <a:off x="253952" y="249059"/>
            <a:ext cx="3664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7: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7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0298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3600" b="1" dirty="0"/>
              <a:t>8 </a:t>
            </a:r>
            <a:r>
              <a:rPr lang="hi-IN" sz="3600" dirty="0"/>
              <a:t>तपाईंको अधिकार मलाई थाहा छ। म पनि अरू मानिसहरूको अधिकारको वशमा छु। अनि मेरो अधिकारमा सैनिकहरू छन्। यदि म एकजना सैनिकलाई भन्छु, ‘जाऊ’, अनि त्यो जान्छ। अनि अर्को सैनिकलाई भन्दछु, ‘आऊ’, अनि त्यो आउँछ। अनि यदी मेरो नोकरलाई भन्दछु, ‘यो गर’, अनि त्यसले गर्छ।”</a:t>
            </a:r>
            <a:endParaRPr lang="en-ZA" sz="4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2CBFAE-92B9-9EF3-D576-160B28AFE991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2800" dirty="0"/>
          </a:p>
        </p:txBody>
      </p:sp>
      <p:pic>
        <p:nvPicPr>
          <p:cNvPr id="18" name="Audio 17">
            <a:hlinkClick r:id="" action="ppaction://media"/>
            <a:extLst>
              <a:ext uri="{FF2B5EF4-FFF2-40B4-BE49-F238E27FC236}">
                <a16:creationId xmlns:a16="http://schemas.microsoft.com/office/drawing/2014/main" id="{DB165A34-7B42-2C77-9E74-80397DBCE5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422728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325"/>
    </mc:Choice>
    <mc:Fallback xmlns="">
      <p:transition spd="slow" advTm="203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A7C9B9-30EE-D60C-7792-5A47569AF1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48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6359692-6251-B2B4-0210-F290F47FB832}"/>
              </a:ext>
            </a:extLst>
          </p:cNvPr>
          <p:cNvSpPr txBox="1"/>
          <p:nvPr/>
        </p:nvSpPr>
        <p:spPr>
          <a:xfrm>
            <a:off x="253952" y="249059"/>
            <a:ext cx="3664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7: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8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5009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9 </a:t>
            </a:r>
            <a:r>
              <a:rPr lang="hi-IN" sz="4000" dirty="0"/>
              <a:t>जब येशूले यी कुरा सुन्नु भयो, उहाँ छक्क पर्नु भयो। येशूले उहाँलाई पछ्याएर आउने मानिसहरू पट्टि फर्केर भन्नुभयो, “म तिमीहरूलाई भन्छु, मैले यस्तो विश्वास सारा इस्राएलमा कतै पनि पाइँन।”</a:t>
            </a:r>
            <a:endParaRPr lang="en-ZA" sz="4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022693-E9DF-DCC2-2F64-4C28788F5F11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3600" dirty="0"/>
          </a:p>
        </p:txBody>
      </p:sp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0B1B9BFC-8FE7-B3D3-4871-8E42D0793A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4366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71"/>
    </mc:Choice>
    <mc:Fallback xmlns="">
      <p:transition spd="slow" advTm="15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3B6D2E-4D3D-2633-6BE0-9FFB922E3C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87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0641EE0-85A1-E74F-0847-AE85180188A9}"/>
              </a:ext>
            </a:extLst>
          </p:cNvPr>
          <p:cNvSpPr txBox="1"/>
          <p:nvPr/>
        </p:nvSpPr>
        <p:spPr>
          <a:xfrm>
            <a:off x="253952" y="249059"/>
            <a:ext cx="3664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7: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9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7648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10 </a:t>
            </a:r>
            <a:r>
              <a:rPr lang="hi-IN" sz="4000" dirty="0"/>
              <a:t>येशूलाई बोलाउन गएका सबै मानिसहरू घर र्फकिए। तिनीहरूले त्यो नोकरलाई निको भइसकेको भेटे।</a:t>
            </a:r>
            <a:endParaRPr lang="en-ZA" sz="4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7B1ED26-111B-EA29-1FCF-229D6A117FEE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44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7DCC7F5F-1E2E-F15D-AA87-DB3782A562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60448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87"/>
    </mc:Choice>
    <mc:Fallback xmlns="">
      <p:transition spd="slow" advTm="75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191BA66-A942-7489-27B2-8453C2C91A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79"/>
          <a:stretch/>
        </p:blipFill>
        <p:spPr>
          <a:xfrm>
            <a:off x="20" y="1282"/>
            <a:ext cx="12274042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156BB91-4F16-AB8E-EFE3-674867CEAD36}"/>
              </a:ext>
            </a:extLst>
          </p:cNvPr>
          <p:cNvSpPr txBox="1"/>
          <p:nvPr/>
        </p:nvSpPr>
        <p:spPr>
          <a:xfrm>
            <a:off x="297334" y="288758"/>
            <a:ext cx="7558193" cy="22189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5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/>
                <a:ea typeface="+mn-ea"/>
                <a:cs typeface="Mangal" panose="02040503050203030202" pitchFamily="18" charset="0"/>
              </a:rPr>
              <a:t>कप्‍तानको विश्‍वास</a:t>
            </a:r>
            <a:endParaRPr kumimoji="0" lang="en-IN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5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लूका 7:1-10</a:t>
            </a:r>
            <a:endParaRPr kumimoji="0" lang="en-ZA" sz="5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3B2E82-6867-1E78-EF60-259913FA5BC5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43521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19D8138-E9B2-6E24-73D2-0F2F285493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79"/>
          <a:stretch/>
        </p:blipFill>
        <p:spPr>
          <a:xfrm>
            <a:off x="20" y="1282"/>
            <a:ext cx="12274042" cy="68567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29A0A45-4C62-B4FA-163A-798BF76D28A3}"/>
              </a:ext>
            </a:extLst>
          </p:cNvPr>
          <p:cNvSpPr txBox="1"/>
          <p:nvPr/>
        </p:nvSpPr>
        <p:spPr>
          <a:xfrm>
            <a:off x="253952" y="249059"/>
            <a:ext cx="3664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7: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10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699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sz="5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67B7EA-62FE-C870-E050-D14E6984D600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800" b="1" dirty="0">
                <a:solidFill>
                  <a:srgbClr val="121212"/>
                </a:solidFill>
                <a:latin typeface="Inter"/>
              </a:rPr>
              <a:t>कप्‍तानको विश्‍वास</a:t>
            </a:r>
            <a:endParaRPr lang="en-IN" sz="4800" b="1" dirty="0">
              <a:solidFill>
                <a:srgbClr val="121212"/>
              </a:solidFill>
              <a:latin typeface="Inter"/>
            </a:endParaRPr>
          </a:p>
          <a:p>
            <a:r>
              <a:rPr lang="hi-IN" sz="4800" dirty="0">
                <a:solidFill>
                  <a:prstClr val="black"/>
                </a:solidFill>
              </a:rPr>
              <a:t>लूका 7:1-10</a:t>
            </a:r>
            <a:endParaRPr lang="en-ZA" sz="4800" dirty="0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59449903-B5C3-0369-DC67-030F1885D2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759221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41"/>
    </mc:Choice>
    <mc:Fallback xmlns="">
      <p:transition spd="slow" advTm="24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115CB7-2F11-12CE-E96F-D0F954B62A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1B50E40-3DCE-534B-B48D-E7B6DCD96A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79"/>
          <a:stretch/>
        </p:blipFill>
        <p:spPr>
          <a:xfrm>
            <a:off x="20" y="1282"/>
            <a:ext cx="12274042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A6D7895-85AB-D597-137A-4098467080D0}"/>
              </a:ext>
            </a:extLst>
          </p:cNvPr>
          <p:cNvSpPr txBox="1"/>
          <p:nvPr/>
        </p:nvSpPr>
        <p:spPr>
          <a:xfrm>
            <a:off x="297334" y="288758"/>
            <a:ext cx="7558193" cy="22189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5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/>
                <a:ea typeface="+mn-ea"/>
                <a:cs typeface="Mangal" panose="02040503050203030202" pitchFamily="18" charset="0"/>
              </a:rPr>
              <a:t>कप्‍तानको विश्‍वास</a:t>
            </a:r>
            <a:endParaRPr kumimoji="0" lang="en-IN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5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लूका 7:1-10</a:t>
            </a:r>
            <a:endParaRPr kumimoji="0" lang="en-ZA" sz="5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4801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3600" dirty="0"/>
              <a:t>लूका </a:t>
            </a:r>
            <a:r>
              <a:rPr lang="hi-IN" sz="3600" b="1" dirty="0"/>
              <a:t>7</a:t>
            </a:r>
            <a:r>
              <a:rPr lang="en-GB" sz="3600" b="1" dirty="0"/>
              <a:t>:1</a:t>
            </a:r>
            <a:endParaRPr lang="hi-IN" sz="3600" b="1" dirty="0"/>
          </a:p>
          <a:p>
            <a:r>
              <a:rPr lang="hi-IN" sz="3600" dirty="0"/>
              <a:t>जब येशूले मानिसहरूलाई उपदेश दिइ सिध्याउनु भयो उहाँ कफर्नहुम जानु भयो। </a:t>
            </a:r>
            <a:r>
              <a:rPr lang="hi-IN" sz="3600" b="1" dirty="0"/>
              <a:t>2 </a:t>
            </a:r>
            <a:r>
              <a:rPr lang="hi-IN" sz="3600" dirty="0"/>
              <a:t>कफर्नहुममा एकजना कप्तान थियो। उसको एकजना नोकर सिकिस्त बिमारी थियो, त्यो मर्नै लागेको थियो। त्यस कप्तानले नोकरलाई खुबै माया गर्ने गर्थ्यो। </a:t>
            </a:r>
          </a:p>
          <a:p>
            <a:endParaRPr lang="en-ZA" sz="3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18400E-659A-D0FE-6CC4-F2D3C27B3900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43707742-0DEC-BFC7-56F1-46C523CDF8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2386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816"/>
    </mc:Choice>
    <mc:Fallback xmlns="">
      <p:transition spd="slow" advTm="158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FAC869-F1E8-507C-B7D6-119618B113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55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1A1FA7B-B722-9246-4DBF-05225BB08F50}"/>
              </a:ext>
            </a:extLst>
          </p:cNvPr>
          <p:cNvSpPr txBox="1"/>
          <p:nvPr/>
        </p:nvSpPr>
        <p:spPr>
          <a:xfrm>
            <a:off x="253952" y="249059"/>
            <a:ext cx="3664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7:1,2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797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3 </a:t>
            </a:r>
            <a:r>
              <a:rPr lang="hi-IN" sz="4000" dirty="0"/>
              <a:t>जब उसले येशूको बारेमा सुन्यो तब बूढा यहूदी प्रधानहरूलाई उहाँकहाँ पठायो र त्यस नोकरलाई बचाउनुको लागि आउन भनि बिन्ती गर्न पठायो।</a:t>
            </a:r>
            <a:endParaRPr lang="en-ZA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B9885C-28FE-3E8A-2014-811B7991F91C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D7CE4C6C-0FC6-9E8C-8758-DC646D0C61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180228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743"/>
    </mc:Choice>
    <mc:Fallback xmlns="">
      <p:transition spd="slow" advTm="127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512790-D85A-2CAB-A55C-A577A395CC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16" r="-1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FD36B35-0F40-134A-8966-F77ACF3C22AF}"/>
              </a:ext>
            </a:extLst>
          </p:cNvPr>
          <p:cNvSpPr txBox="1"/>
          <p:nvPr/>
        </p:nvSpPr>
        <p:spPr>
          <a:xfrm>
            <a:off x="253952" y="249059"/>
            <a:ext cx="3664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7: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53879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241739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4 </a:t>
            </a:r>
            <a:r>
              <a:rPr lang="hi-IN" sz="4000" dirty="0"/>
              <a:t>ती मानिसहरू येशूकहाँ गए, अनि त्यो कप्तानलाई सहायता गर्नु मार्मिक तरिकाले आग्रह गर्दै भने, “त्यो कप्तान तपाईंको सहायता पाउनु साँच्चै योग्यको छ।” </a:t>
            </a:r>
            <a:r>
              <a:rPr lang="hi-IN" sz="4000" b="1" dirty="0"/>
              <a:t>5 </a:t>
            </a:r>
            <a:r>
              <a:rPr lang="hi-IN" sz="4000" dirty="0"/>
              <a:t>तिनले हाम्रो मानिसहरूलाई माया गर्छन् र हाम्रो निम्ति सभा घर पनि बनाइदिएका छन्।” </a:t>
            </a:r>
            <a:endParaRPr lang="en-ZA" sz="3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83452B-85D7-6D33-C4D3-70D2BCF6D6E2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16" name="Audio 15">
            <a:hlinkClick r:id="" action="ppaction://media"/>
            <a:extLst>
              <a:ext uri="{FF2B5EF4-FFF2-40B4-BE49-F238E27FC236}">
                <a16:creationId xmlns:a16="http://schemas.microsoft.com/office/drawing/2014/main" id="{B9D93E95-1E2C-3F3C-D6C1-3C52B756A4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09590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412"/>
    </mc:Choice>
    <mc:Fallback xmlns="">
      <p:transition spd="slow" advTm="174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</TotalTime>
  <Words>428</Words>
  <Application>Microsoft Office PowerPoint</Application>
  <PresentationFormat>Widescreen</PresentationFormat>
  <Paragraphs>34</Paragraphs>
  <Slides>20</Slides>
  <Notes>2</Notes>
  <HiddenSlides>0</HiddenSlides>
  <MMClips>10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Aptos</vt:lpstr>
      <vt:lpstr>Arial</vt:lpstr>
      <vt:lpstr>Calibri</vt:lpstr>
      <vt:lpstr>Calibri Light</vt:lpstr>
      <vt:lpstr>Inter</vt:lpstr>
      <vt:lpstr>Mangal</vt:lpstr>
      <vt:lpstr>PT Serif</vt:lpstr>
      <vt:lpstr>Symbol</vt:lpstr>
      <vt:lpstr>Office Theme</vt:lpstr>
      <vt:lpstr>35-2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Leonie Smith</dc:creator>
  <cp:lastModifiedBy>Alfred Smith</cp:lastModifiedBy>
  <cp:revision>58</cp:revision>
  <dcterms:created xsi:type="dcterms:W3CDTF">2021-07-20T09:23:46Z</dcterms:created>
  <dcterms:modified xsi:type="dcterms:W3CDTF">2026-07-16T10:34:04Z</dcterms:modified>
</cp:coreProperties>
</file>