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68" r:id="rId2"/>
    <p:sldId id="439" r:id="rId3"/>
    <p:sldId id="440" r:id="rId4"/>
    <p:sldId id="441" r:id="rId5"/>
    <p:sldId id="442" r:id="rId6"/>
    <p:sldId id="443" r:id="rId7"/>
    <p:sldId id="444" r:id="rId8"/>
    <p:sldId id="445" r:id="rId9"/>
    <p:sldId id="44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C34DD4-0983-4882-A7B8-E6B6724DA30D}" v="9" dt="2026-02-05T08:11:23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63" autoAdjust="0"/>
    <p:restoredTop sz="83852" autoAdjust="0"/>
  </p:normalViewPr>
  <p:slideViewPr>
    <p:cSldViewPr snapToGrid="0">
      <p:cViewPr varScale="1">
        <p:scale>
          <a:sx n="61" d="100"/>
          <a:sy n="61" d="100"/>
        </p:scale>
        <p:origin x="1286" y="2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delSld modSld">
      <pc:chgData name="Alfred Smith" userId="3c60a3631c0db8ad" providerId="LiveId" clId="{0761BD21-EAD3-491D-B74D-BFB938B236DA}" dt="2026-02-05T08:11:25.116" v="28" actId="47"/>
      <pc:docMkLst>
        <pc:docMk/>
      </pc:docMkLst>
      <pc:sldChg chg="addSp modSp">
        <pc:chgData name="Alfred Smith" userId="3c60a3631c0db8ad" providerId="LiveId" clId="{0761BD21-EAD3-491D-B74D-BFB938B236DA}" dt="2026-02-05T08:10:42.227" v="4"/>
        <pc:sldMkLst>
          <pc:docMk/>
          <pc:sldMk cId="3759221820" sldId="439"/>
        </pc:sldMkLst>
        <pc:spChg chg="add mod">
          <ac:chgData name="Alfred Smith" userId="3c60a3631c0db8ad" providerId="LiveId" clId="{0761BD21-EAD3-491D-B74D-BFB938B236DA}" dt="2026-02-05T08:10:42.227" v="4"/>
          <ac:spMkLst>
            <pc:docMk/>
            <pc:sldMk cId="3759221820" sldId="439"/>
            <ac:spMk id="5" creationId="{B516D39A-C31C-C661-5132-1A29C7BBB2C0}"/>
          </ac:spMkLst>
        </pc:spChg>
        <pc:spChg chg="add mod">
          <ac:chgData name="Alfred Smith" userId="3c60a3631c0db8ad" providerId="LiveId" clId="{0761BD21-EAD3-491D-B74D-BFB938B236DA}" dt="2026-02-05T08:10:42.227" v="4"/>
          <ac:spMkLst>
            <pc:docMk/>
            <pc:sldMk cId="3759221820" sldId="439"/>
            <ac:spMk id="6" creationId="{95AA1229-C000-525D-B4B8-3F9408CFBAA8}"/>
          </ac:spMkLst>
        </pc:spChg>
        <pc:picChg chg="add mod">
          <ac:chgData name="Alfred Smith" userId="3c60a3631c0db8ad" providerId="LiveId" clId="{0761BD21-EAD3-491D-B74D-BFB938B236DA}" dt="2026-02-05T08:10:42.227" v="4"/>
          <ac:picMkLst>
            <pc:docMk/>
            <pc:sldMk cId="3759221820" sldId="439"/>
            <ac:picMk id="2" creationId="{7F620088-DFCE-4D9E-6FC8-892CB6F74D8F}"/>
          </ac:picMkLst>
        </pc:picChg>
      </pc:sldChg>
      <pc:sldChg chg="addSp modSp">
        <pc:chgData name="Alfred Smith" userId="3c60a3631c0db8ad" providerId="LiveId" clId="{0761BD21-EAD3-491D-B74D-BFB938B236DA}" dt="2026-02-05T08:10:47.347" v="7"/>
        <pc:sldMkLst>
          <pc:docMk/>
          <pc:sldMk cId="923867738" sldId="440"/>
        </pc:sldMkLst>
        <pc:spChg chg="add mod">
          <ac:chgData name="Alfred Smith" userId="3c60a3631c0db8ad" providerId="LiveId" clId="{0761BD21-EAD3-491D-B74D-BFB938B236DA}" dt="2026-02-05T08:10:47.347" v="7"/>
          <ac:spMkLst>
            <pc:docMk/>
            <pc:sldMk cId="923867738" sldId="440"/>
            <ac:spMk id="3" creationId="{E1240544-A6AA-AC75-DCD0-D2B28F9EC293}"/>
          </ac:spMkLst>
        </pc:spChg>
        <pc:picChg chg="add mod">
          <ac:chgData name="Alfred Smith" userId="3c60a3631c0db8ad" providerId="LiveId" clId="{0761BD21-EAD3-491D-B74D-BFB938B236DA}" dt="2026-02-05T08:10:47.347" v="7"/>
          <ac:picMkLst>
            <pc:docMk/>
            <pc:sldMk cId="923867738" sldId="440"/>
            <ac:picMk id="5" creationId="{A5B18A12-F2A9-60E4-5C70-01519B3663A5}"/>
          </ac:picMkLst>
        </pc:picChg>
      </pc:sldChg>
      <pc:sldChg chg="addSp modSp">
        <pc:chgData name="Alfred Smith" userId="3c60a3631c0db8ad" providerId="LiveId" clId="{0761BD21-EAD3-491D-B74D-BFB938B236DA}" dt="2026-02-05T08:10:52.770" v="10"/>
        <pc:sldMkLst>
          <pc:docMk/>
          <pc:sldMk cId="3676245138" sldId="441"/>
        </pc:sldMkLst>
        <pc:spChg chg="add mod">
          <ac:chgData name="Alfred Smith" userId="3c60a3631c0db8ad" providerId="LiveId" clId="{0761BD21-EAD3-491D-B74D-BFB938B236DA}" dt="2026-02-05T08:10:52.770" v="10"/>
          <ac:spMkLst>
            <pc:docMk/>
            <pc:sldMk cId="3676245138" sldId="441"/>
            <ac:spMk id="5" creationId="{C8CBA3C4-18D7-EDDE-33E4-B3B568D14B32}"/>
          </ac:spMkLst>
        </pc:spChg>
        <pc:picChg chg="add mod">
          <ac:chgData name="Alfred Smith" userId="3c60a3631c0db8ad" providerId="LiveId" clId="{0761BD21-EAD3-491D-B74D-BFB938B236DA}" dt="2026-02-05T08:10:52.770" v="10"/>
          <ac:picMkLst>
            <pc:docMk/>
            <pc:sldMk cId="3676245138" sldId="441"/>
            <ac:picMk id="2" creationId="{6B7D0B1C-7709-96E3-BA0A-52210AD344B5}"/>
          </ac:picMkLst>
        </pc:picChg>
      </pc:sldChg>
      <pc:sldChg chg="addSp modSp">
        <pc:chgData name="Alfred Smith" userId="3c60a3631c0db8ad" providerId="LiveId" clId="{0761BD21-EAD3-491D-B74D-BFB938B236DA}" dt="2026-02-05T08:10:57.723" v="13"/>
        <pc:sldMkLst>
          <pc:docMk/>
          <pc:sldMk cId="2180228365" sldId="442"/>
        </pc:sldMkLst>
        <pc:spChg chg="add mod">
          <ac:chgData name="Alfred Smith" userId="3c60a3631c0db8ad" providerId="LiveId" clId="{0761BD21-EAD3-491D-B74D-BFB938B236DA}" dt="2026-02-05T08:10:57.723" v="13"/>
          <ac:spMkLst>
            <pc:docMk/>
            <pc:sldMk cId="2180228365" sldId="442"/>
            <ac:spMk id="5" creationId="{28BB8F5E-2DA9-8EC2-636E-18CED287FE26}"/>
          </ac:spMkLst>
        </pc:spChg>
        <pc:picChg chg="add mod">
          <ac:chgData name="Alfred Smith" userId="3c60a3631c0db8ad" providerId="LiveId" clId="{0761BD21-EAD3-491D-B74D-BFB938B236DA}" dt="2026-02-05T08:10:57.723" v="13"/>
          <ac:picMkLst>
            <pc:docMk/>
            <pc:sldMk cId="2180228365" sldId="442"/>
            <ac:picMk id="2" creationId="{A0108070-2037-D6B2-E96A-D05CEE29F1E4}"/>
          </ac:picMkLst>
        </pc:picChg>
      </pc:sldChg>
      <pc:sldChg chg="addSp modSp">
        <pc:chgData name="Alfred Smith" userId="3c60a3631c0db8ad" providerId="LiveId" clId="{0761BD21-EAD3-491D-B74D-BFB938B236DA}" dt="2026-02-05T08:11:02.516" v="16"/>
        <pc:sldMkLst>
          <pc:docMk/>
          <pc:sldMk cId="3095902142" sldId="443"/>
        </pc:sldMkLst>
        <pc:spChg chg="add mod">
          <ac:chgData name="Alfred Smith" userId="3c60a3631c0db8ad" providerId="LiveId" clId="{0761BD21-EAD3-491D-B74D-BFB938B236DA}" dt="2026-02-05T08:11:02.516" v="16"/>
          <ac:spMkLst>
            <pc:docMk/>
            <pc:sldMk cId="3095902142" sldId="443"/>
            <ac:spMk id="5" creationId="{0E6A636D-7EB5-25F9-D0B2-353E1F9838D3}"/>
          </ac:spMkLst>
        </pc:spChg>
        <pc:spChg chg="add mod">
          <ac:chgData name="Alfred Smith" userId="3c60a3631c0db8ad" providerId="LiveId" clId="{0761BD21-EAD3-491D-B74D-BFB938B236DA}" dt="2026-02-05T08:11:02.516" v="16"/>
          <ac:spMkLst>
            <pc:docMk/>
            <pc:sldMk cId="3095902142" sldId="443"/>
            <ac:spMk id="8" creationId="{42A4FC2C-047E-45A5-965D-8E1E3BF09BC6}"/>
          </ac:spMkLst>
        </pc:spChg>
        <pc:picChg chg="add mod">
          <ac:chgData name="Alfred Smith" userId="3c60a3631c0db8ad" providerId="LiveId" clId="{0761BD21-EAD3-491D-B74D-BFB938B236DA}" dt="2026-02-05T08:11:02.516" v="16"/>
          <ac:picMkLst>
            <pc:docMk/>
            <pc:sldMk cId="3095902142" sldId="443"/>
            <ac:picMk id="3" creationId="{2C886D86-7952-DD2E-D87C-077F5EB9DD37}"/>
          </ac:picMkLst>
        </pc:picChg>
      </pc:sldChg>
      <pc:sldChg chg="addSp modSp">
        <pc:chgData name="Alfred Smith" userId="3c60a3631c0db8ad" providerId="LiveId" clId="{0761BD21-EAD3-491D-B74D-BFB938B236DA}" dt="2026-02-05T08:11:07.804" v="19"/>
        <pc:sldMkLst>
          <pc:docMk/>
          <pc:sldMk cId="1718612039" sldId="444"/>
        </pc:sldMkLst>
        <pc:spChg chg="add mod">
          <ac:chgData name="Alfred Smith" userId="3c60a3631c0db8ad" providerId="LiveId" clId="{0761BD21-EAD3-491D-B74D-BFB938B236DA}" dt="2026-02-05T08:11:07.804" v="19"/>
          <ac:spMkLst>
            <pc:docMk/>
            <pc:sldMk cId="1718612039" sldId="444"/>
            <ac:spMk id="5" creationId="{B1BF0617-435B-2F3D-0C28-12CE496DD8E6}"/>
          </ac:spMkLst>
        </pc:spChg>
        <pc:spChg chg="add mod">
          <ac:chgData name="Alfred Smith" userId="3c60a3631c0db8ad" providerId="LiveId" clId="{0761BD21-EAD3-491D-B74D-BFB938B236DA}" dt="2026-02-05T08:11:07.804" v="19"/>
          <ac:spMkLst>
            <pc:docMk/>
            <pc:sldMk cId="1718612039" sldId="444"/>
            <ac:spMk id="8" creationId="{42A4FC2C-047E-45A5-965D-8E1E3BF09BC6}"/>
          </ac:spMkLst>
        </pc:spChg>
        <pc:picChg chg="add mod">
          <ac:chgData name="Alfred Smith" userId="3c60a3631c0db8ad" providerId="LiveId" clId="{0761BD21-EAD3-491D-B74D-BFB938B236DA}" dt="2026-02-05T08:11:07.804" v="19"/>
          <ac:picMkLst>
            <pc:docMk/>
            <pc:sldMk cId="1718612039" sldId="444"/>
            <ac:picMk id="2" creationId="{4E5074A6-F9D6-6539-9DD0-50FA3BB4F67F}"/>
          </ac:picMkLst>
        </pc:picChg>
      </pc:sldChg>
      <pc:sldChg chg="addSp modSp">
        <pc:chgData name="Alfred Smith" userId="3c60a3631c0db8ad" providerId="LiveId" clId="{0761BD21-EAD3-491D-B74D-BFB938B236DA}" dt="2026-02-05T08:11:13.402" v="22"/>
        <pc:sldMkLst>
          <pc:docMk/>
          <pc:sldMk cId="2166098122" sldId="445"/>
        </pc:sldMkLst>
        <pc:spChg chg="add mod">
          <ac:chgData name="Alfred Smith" userId="3c60a3631c0db8ad" providerId="LiveId" clId="{0761BD21-EAD3-491D-B74D-BFB938B236DA}" dt="2026-02-05T08:11:13.402" v="22"/>
          <ac:spMkLst>
            <pc:docMk/>
            <pc:sldMk cId="2166098122" sldId="445"/>
            <ac:spMk id="2" creationId="{A37BD897-305F-A3B6-7358-C9FFD669C2E8}"/>
          </ac:spMkLst>
        </pc:spChg>
        <pc:spChg chg="add mod">
          <ac:chgData name="Alfred Smith" userId="3c60a3631c0db8ad" providerId="LiveId" clId="{0761BD21-EAD3-491D-B74D-BFB938B236DA}" dt="2026-02-05T08:11:13.402" v="22"/>
          <ac:spMkLst>
            <pc:docMk/>
            <pc:sldMk cId="2166098122" sldId="445"/>
            <ac:spMk id="10" creationId="{42A4FC2C-047E-45A5-965D-8E1E3BF09BC6}"/>
          </ac:spMkLst>
        </pc:spChg>
        <pc:picChg chg="add mod">
          <ac:chgData name="Alfred Smith" userId="3c60a3631c0db8ad" providerId="LiveId" clId="{0761BD21-EAD3-491D-B74D-BFB938B236DA}" dt="2026-02-05T08:11:13.402" v="22"/>
          <ac:picMkLst>
            <pc:docMk/>
            <pc:sldMk cId="2166098122" sldId="445"/>
            <ac:picMk id="5" creationId="{9F671AFA-FCAF-35AB-E6E5-AF2D456DD3FF}"/>
          </ac:picMkLst>
        </pc:picChg>
      </pc:sldChg>
      <pc:sldChg chg="addSp delSp modSp mod addAnim delAnim">
        <pc:chgData name="Alfred Smith" userId="3c60a3631c0db8ad" providerId="LiveId" clId="{0761BD21-EAD3-491D-B74D-BFB938B236DA}" dt="2026-02-05T08:11:23.867" v="27"/>
        <pc:sldMkLst>
          <pc:docMk/>
          <pc:sldMk cId="665805102" sldId="446"/>
        </pc:sldMkLst>
        <pc:spChg chg="add del">
          <ac:chgData name="Alfred Smith" userId="3c60a3631c0db8ad" providerId="LiveId" clId="{0761BD21-EAD3-491D-B74D-BFB938B236DA}" dt="2026-02-05T08:11:19.738" v="25" actId="21"/>
          <ac:spMkLst>
            <pc:docMk/>
            <pc:sldMk cId="665805102" sldId="446"/>
            <ac:spMk id="3" creationId="{CEA8AE25-4805-D9A4-4FF7-7C9FD02D61C4}"/>
          </ac:spMkLst>
        </pc:spChg>
        <pc:spChg chg="add del">
          <ac:chgData name="Alfred Smith" userId="3c60a3631c0db8ad" providerId="LiveId" clId="{0761BD21-EAD3-491D-B74D-BFB938B236DA}" dt="2026-02-05T08:11:19.738" v="25" actId="21"/>
          <ac:spMkLst>
            <pc:docMk/>
            <pc:sldMk cId="665805102" sldId="446"/>
            <ac:spMk id="4" creationId="{9A13E2D8-2F59-44C1-B1D2-79C300C26DD4}"/>
          </ac:spMkLst>
        </pc:spChg>
        <pc:spChg chg="add mod">
          <ac:chgData name="Alfred Smith" userId="3c60a3631c0db8ad" providerId="LiveId" clId="{0761BD21-EAD3-491D-B74D-BFB938B236DA}" dt="2026-02-05T08:11:23.867" v="27"/>
          <ac:spMkLst>
            <pc:docMk/>
            <pc:sldMk cId="665805102" sldId="446"/>
            <ac:spMk id="5" creationId="{55F1738F-4F40-9E8A-65AC-2AB35A7D3F63}"/>
          </ac:spMkLst>
        </pc:spChg>
        <pc:picChg chg="add mod">
          <ac:chgData name="Alfred Smith" userId="3c60a3631c0db8ad" providerId="LiveId" clId="{0761BD21-EAD3-491D-B74D-BFB938B236DA}" dt="2026-02-05T08:11:23.867" v="27"/>
          <ac:picMkLst>
            <pc:docMk/>
            <pc:sldMk cId="665805102" sldId="446"/>
            <ac:picMk id="2" creationId="{C690A21B-B6FD-9D28-454E-21B75F739893}"/>
          </ac:picMkLst>
        </pc:picChg>
        <pc:picChg chg="add del">
          <ac:chgData name="Alfred Smith" userId="3c60a3631c0db8ad" providerId="LiveId" clId="{0761BD21-EAD3-491D-B74D-BFB938B236DA}" dt="2026-02-05T08:11:19.738" v="25" actId="21"/>
          <ac:picMkLst>
            <pc:docMk/>
            <pc:sldMk cId="665805102" sldId="446"/>
            <ac:picMk id="6" creationId="{F3143303-E6C4-54D3-AED1-7E1CFA273F3A}"/>
          </ac:picMkLst>
        </pc:picChg>
      </pc:sldChg>
      <pc:sldChg chg="addSp modSp">
        <pc:chgData name="Alfred Smith" userId="3c60a3631c0db8ad" providerId="LiveId" clId="{0761BD21-EAD3-491D-B74D-BFB938B236DA}" dt="2026-02-05T08:10:37.075" v="1"/>
        <pc:sldMkLst>
          <pc:docMk/>
          <pc:sldMk cId="826482979" sldId="468"/>
        </pc:sldMkLst>
        <pc:spChg chg="add mod">
          <ac:chgData name="Alfred Smith" userId="3c60a3631c0db8ad" providerId="LiveId" clId="{0761BD21-EAD3-491D-B74D-BFB938B236DA}" dt="2026-02-05T08:10:37.075" v="1"/>
          <ac:spMkLst>
            <pc:docMk/>
            <pc:sldMk cId="826482979" sldId="468"/>
            <ac:spMk id="5" creationId="{1B62D09F-2CA9-7C87-4D99-FC224F57B0BB}"/>
          </ac:spMkLst>
        </pc:spChg>
        <pc:spChg chg="add mod">
          <ac:chgData name="Alfred Smith" userId="3c60a3631c0db8ad" providerId="LiveId" clId="{0761BD21-EAD3-491D-B74D-BFB938B236DA}" dt="2026-02-05T08:10:37.075" v="1"/>
          <ac:spMkLst>
            <pc:docMk/>
            <pc:sldMk cId="826482979" sldId="468"/>
            <ac:spMk id="7" creationId="{A0753F6C-AABE-8333-EDDB-AE7898C9C9F9}"/>
          </ac:spMkLst>
        </pc:spChg>
        <pc:spChg chg="add mod">
          <ac:chgData name="Alfred Smith" userId="3c60a3631c0db8ad" providerId="LiveId" clId="{0761BD21-EAD3-491D-B74D-BFB938B236DA}" dt="2026-02-05T08:10:37.075" v="1"/>
          <ac:spMkLst>
            <pc:docMk/>
            <pc:sldMk cId="826482979" sldId="468"/>
            <ac:spMk id="8" creationId="{42A4FC2C-047E-45A5-965D-8E1E3BF09BC6}"/>
          </ac:spMkLst>
        </pc:spChg>
        <pc:picChg chg="add mod">
          <ac:chgData name="Alfred Smith" userId="3c60a3631c0db8ad" providerId="LiveId" clId="{0761BD21-EAD3-491D-B74D-BFB938B236DA}" dt="2026-02-05T08:10:37.075" v="1"/>
          <ac:picMkLst>
            <pc:docMk/>
            <pc:sldMk cId="826482979" sldId="468"/>
            <ac:picMk id="4" creationId="{F3309E5C-219F-03AD-AD1C-6DB8FB5C3B06}"/>
          </ac:picMkLst>
        </pc:picChg>
      </pc:sldChg>
      <pc:sldChg chg="delSp del mod">
        <pc:chgData name="Alfred Smith" userId="3c60a3631c0db8ad" providerId="LiveId" clId="{0761BD21-EAD3-491D-B74D-BFB938B236DA}" dt="2026-02-05T08:10:38.321" v="2" actId="47"/>
        <pc:sldMkLst>
          <pc:docMk/>
          <pc:sldMk cId="1004352135" sldId="469"/>
        </pc:sldMkLst>
        <pc:spChg chg="del">
          <ac:chgData name="Alfred Smith" userId="3c60a3631c0db8ad" providerId="LiveId" clId="{0761BD21-EAD3-491D-B74D-BFB938B236DA}" dt="2026-02-05T08:10:35.546" v="0" actId="21"/>
          <ac:spMkLst>
            <pc:docMk/>
            <pc:sldMk cId="1004352135" sldId="469"/>
            <ac:spMk id="2" creationId="{A0753F6C-AABE-8333-EDDB-AE7898C9C9F9}"/>
          </ac:spMkLst>
        </pc:spChg>
        <pc:spChg chg="del">
          <ac:chgData name="Alfred Smith" userId="3c60a3631c0db8ad" providerId="LiveId" clId="{0761BD21-EAD3-491D-B74D-BFB938B236DA}" dt="2026-02-05T08:10:35.546" v="0" actId="21"/>
          <ac:spMkLst>
            <pc:docMk/>
            <pc:sldMk cId="1004352135" sldId="469"/>
            <ac:spMk id="4" creationId="{1B62D09F-2CA9-7C87-4D99-FC224F57B0BB}"/>
          </ac:spMkLst>
        </pc:spChg>
        <pc:spChg chg="del">
          <ac:chgData name="Alfred Smith" userId="3c60a3631c0db8ad" providerId="LiveId" clId="{0761BD21-EAD3-491D-B74D-BFB938B236DA}" dt="2026-02-05T08:10:35.546" v="0" actId="21"/>
          <ac:spMkLst>
            <pc:docMk/>
            <pc:sldMk cId="1004352135" sldId="469"/>
            <ac:spMk id="8" creationId="{42A4FC2C-047E-45A5-965D-8E1E3BF09BC6}"/>
          </ac:spMkLst>
        </pc:spChg>
        <pc:picChg chg="del">
          <ac:chgData name="Alfred Smith" userId="3c60a3631c0db8ad" providerId="LiveId" clId="{0761BD21-EAD3-491D-B74D-BFB938B236DA}" dt="2026-02-05T08:10:35.546" v="0" actId="21"/>
          <ac:picMkLst>
            <pc:docMk/>
            <pc:sldMk cId="1004352135" sldId="469"/>
            <ac:picMk id="3" creationId="{F3309E5C-219F-03AD-AD1C-6DB8FB5C3B06}"/>
          </ac:picMkLst>
        </pc:picChg>
      </pc:sldChg>
      <pc:sldChg chg="delSp del mod">
        <pc:chgData name="Alfred Smith" userId="3c60a3631c0db8ad" providerId="LiveId" clId="{0761BD21-EAD3-491D-B74D-BFB938B236DA}" dt="2026-02-05T08:10:48.513" v="8" actId="47"/>
        <pc:sldMkLst>
          <pc:docMk/>
          <pc:sldMk cId="522797075" sldId="471"/>
        </pc:sldMkLst>
        <pc:spChg chg="del">
          <ac:chgData name="Alfred Smith" userId="3c60a3631c0db8ad" providerId="LiveId" clId="{0761BD21-EAD3-491D-B74D-BFB938B236DA}" dt="2026-02-05T08:10:45.873" v="6" actId="21"/>
          <ac:spMkLst>
            <pc:docMk/>
            <pc:sldMk cId="522797075" sldId="471"/>
            <ac:spMk id="2" creationId="{E1240544-A6AA-AC75-DCD0-D2B28F9EC293}"/>
          </ac:spMkLst>
        </pc:spChg>
        <pc:picChg chg="del">
          <ac:chgData name="Alfred Smith" userId="3c60a3631c0db8ad" providerId="LiveId" clId="{0761BD21-EAD3-491D-B74D-BFB938B236DA}" dt="2026-02-05T08:10:45.873" v="6" actId="21"/>
          <ac:picMkLst>
            <pc:docMk/>
            <pc:sldMk cId="522797075" sldId="471"/>
            <ac:picMk id="5" creationId="{A5B18A12-F2A9-60E4-5C70-01519B3663A5}"/>
          </ac:picMkLst>
        </pc:picChg>
      </pc:sldChg>
      <pc:sldChg chg="delSp del mod">
        <pc:chgData name="Alfred Smith" userId="3c60a3631c0db8ad" providerId="LiveId" clId="{0761BD21-EAD3-491D-B74D-BFB938B236DA}" dt="2026-02-05T08:10:54.074" v="11" actId="47"/>
        <pc:sldMkLst>
          <pc:docMk/>
          <pc:sldMk cId="3384296886" sldId="472"/>
        </pc:sldMkLst>
        <pc:spChg chg="del">
          <ac:chgData name="Alfred Smith" userId="3c60a3631c0db8ad" providerId="LiveId" clId="{0761BD21-EAD3-491D-B74D-BFB938B236DA}" dt="2026-02-05T08:10:51.270" v="9" actId="21"/>
          <ac:spMkLst>
            <pc:docMk/>
            <pc:sldMk cId="3384296886" sldId="472"/>
            <ac:spMk id="4" creationId="{C8CBA3C4-18D7-EDDE-33E4-B3B568D14B32}"/>
          </ac:spMkLst>
        </pc:spChg>
        <pc:picChg chg="del">
          <ac:chgData name="Alfred Smith" userId="3c60a3631c0db8ad" providerId="LiveId" clId="{0761BD21-EAD3-491D-B74D-BFB938B236DA}" dt="2026-02-05T08:10:51.270" v="9" actId="21"/>
          <ac:picMkLst>
            <pc:docMk/>
            <pc:sldMk cId="3384296886" sldId="472"/>
            <ac:picMk id="3" creationId="{6B7D0B1C-7709-96E3-BA0A-52210AD344B5}"/>
          </ac:picMkLst>
        </pc:picChg>
      </pc:sldChg>
      <pc:sldChg chg="delSp del mod">
        <pc:chgData name="Alfred Smith" userId="3c60a3631c0db8ad" providerId="LiveId" clId="{0761BD21-EAD3-491D-B74D-BFB938B236DA}" dt="2026-02-05T08:10:58.892" v="14" actId="47"/>
        <pc:sldMkLst>
          <pc:docMk/>
          <pc:sldMk cId="2205387913" sldId="473"/>
        </pc:sldMkLst>
        <pc:spChg chg="del">
          <ac:chgData name="Alfred Smith" userId="3c60a3631c0db8ad" providerId="LiveId" clId="{0761BD21-EAD3-491D-B74D-BFB938B236DA}" dt="2026-02-05T08:10:56.408" v="12" actId="21"/>
          <ac:spMkLst>
            <pc:docMk/>
            <pc:sldMk cId="2205387913" sldId="473"/>
            <ac:spMk id="5" creationId="{28BB8F5E-2DA9-8EC2-636E-18CED287FE26}"/>
          </ac:spMkLst>
        </pc:spChg>
        <pc:picChg chg="del">
          <ac:chgData name="Alfred Smith" userId="3c60a3631c0db8ad" providerId="LiveId" clId="{0761BD21-EAD3-491D-B74D-BFB938B236DA}" dt="2026-02-05T08:10:56.408" v="12" actId="21"/>
          <ac:picMkLst>
            <pc:docMk/>
            <pc:sldMk cId="2205387913" sldId="473"/>
            <ac:picMk id="3" creationId="{A0108070-2037-D6B2-E96A-D05CEE29F1E4}"/>
          </ac:picMkLst>
        </pc:picChg>
      </pc:sldChg>
      <pc:sldChg chg="delSp del mod">
        <pc:chgData name="Alfred Smith" userId="3c60a3631c0db8ad" providerId="LiveId" clId="{0761BD21-EAD3-491D-B74D-BFB938B236DA}" dt="2026-02-05T08:11:03.715" v="17" actId="47"/>
        <pc:sldMkLst>
          <pc:docMk/>
          <pc:sldMk cId="2207349943" sldId="474"/>
        </pc:sldMkLst>
        <pc:spChg chg="del">
          <ac:chgData name="Alfred Smith" userId="3c60a3631c0db8ad" providerId="LiveId" clId="{0761BD21-EAD3-491D-B74D-BFB938B236DA}" dt="2026-02-05T08:11:01.157" v="15" actId="21"/>
          <ac:spMkLst>
            <pc:docMk/>
            <pc:sldMk cId="2207349943" sldId="474"/>
            <ac:spMk id="4" creationId="{0E6A636D-7EB5-25F9-D0B2-353E1F9838D3}"/>
          </ac:spMkLst>
        </pc:spChg>
        <pc:spChg chg="del">
          <ac:chgData name="Alfred Smith" userId="3c60a3631c0db8ad" providerId="LiveId" clId="{0761BD21-EAD3-491D-B74D-BFB938B236DA}" dt="2026-02-05T08:11:01.157" v="15" actId="21"/>
          <ac:spMkLst>
            <pc:docMk/>
            <pc:sldMk cId="2207349943" sldId="474"/>
            <ac:spMk id="8" creationId="{42A4FC2C-047E-45A5-965D-8E1E3BF09BC6}"/>
          </ac:spMkLst>
        </pc:spChg>
        <pc:picChg chg="del">
          <ac:chgData name="Alfred Smith" userId="3c60a3631c0db8ad" providerId="LiveId" clId="{0761BD21-EAD3-491D-B74D-BFB938B236DA}" dt="2026-02-05T08:11:01.157" v="15" actId="21"/>
          <ac:picMkLst>
            <pc:docMk/>
            <pc:sldMk cId="2207349943" sldId="474"/>
            <ac:picMk id="3" creationId="{2C886D86-7952-DD2E-D87C-077F5EB9DD37}"/>
          </ac:picMkLst>
        </pc:picChg>
      </pc:sldChg>
      <pc:sldChg chg="delSp del mod">
        <pc:chgData name="Alfred Smith" userId="3c60a3631c0db8ad" providerId="LiveId" clId="{0761BD21-EAD3-491D-B74D-BFB938B236DA}" dt="2026-02-05T08:11:09.489" v="20" actId="47"/>
        <pc:sldMkLst>
          <pc:docMk/>
          <pc:sldMk cId="1610214807" sldId="475"/>
        </pc:sldMkLst>
        <pc:spChg chg="del">
          <ac:chgData name="Alfred Smith" userId="3c60a3631c0db8ad" providerId="LiveId" clId="{0761BD21-EAD3-491D-B74D-BFB938B236DA}" dt="2026-02-05T08:11:06.378" v="18" actId="21"/>
          <ac:spMkLst>
            <pc:docMk/>
            <pc:sldMk cId="1610214807" sldId="475"/>
            <ac:spMk id="2" creationId="{B1BF0617-435B-2F3D-0C28-12CE496DD8E6}"/>
          </ac:spMkLst>
        </pc:spChg>
        <pc:spChg chg="del">
          <ac:chgData name="Alfred Smith" userId="3c60a3631c0db8ad" providerId="LiveId" clId="{0761BD21-EAD3-491D-B74D-BFB938B236DA}" dt="2026-02-05T08:11:06.378" v="18" actId="21"/>
          <ac:spMkLst>
            <pc:docMk/>
            <pc:sldMk cId="1610214807" sldId="475"/>
            <ac:spMk id="8" creationId="{42A4FC2C-047E-45A5-965D-8E1E3BF09BC6}"/>
          </ac:spMkLst>
        </pc:spChg>
        <pc:picChg chg="del">
          <ac:chgData name="Alfred Smith" userId="3c60a3631c0db8ad" providerId="LiveId" clId="{0761BD21-EAD3-491D-B74D-BFB938B236DA}" dt="2026-02-05T08:11:06.378" v="18" actId="21"/>
          <ac:picMkLst>
            <pc:docMk/>
            <pc:sldMk cId="1610214807" sldId="475"/>
            <ac:picMk id="3" creationId="{4E5074A6-F9D6-6539-9DD0-50FA3BB4F67F}"/>
          </ac:picMkLst>
        </pc:picChg>
      </pc:sldChg>
      <pc:sldChg chg="delSp del mod">
        <pc:chgData name="Alfred Smith" userId="3c60a3631c0db8ad" providerId="LiveId" clId="{0761BD21-EAD3-491D-B74D-BFB938B236DA}" dt="2026-02-05T08:11:14.695" v="23" actId="47"/>
        <pc:sldMkLst>
          <pc:docMk/>
          <pc:sldMk cId="2009327160" sldId="476"/>
        </pc:sldMkLst>
        <pc:spChg chg="del">
          <ac:chgData name="Alfred Smith" userId="3c60a3631c0db8ad" providerId="LiveId" clId="{0761BD21-EAD3-491D-B74D-BFB938B236DA}" dt="2026-02-05T08:11:12.006" v="21" actId="21"/>
          <ac:spMkLst>
            <pc:docMk/>
            <pc:sldMk cId="2009327160" sldId="476"/>
            <ac:spMk id="3" creationId="{A37BD897-305F-A3B6-7358-C9FFD669C2E8}"/>
          </ac:spMkLst>
        </pc:spChg>
        <pc:spChg chg="del">
          <ac:chgData name="Alfred Smith" userId="3c60a3631c0db8ad" providerId="LiveId" clId="{0761BD21-EAD3-491D-B74D-BFB938B236DA}" dt="2026-02-05T08:11:12.006" v="21" actId="21"/>
          <ac:spMkLst>
            <pc:docMk/>
            <pc:sldMk cId="2009327160" sldId="476"/>
            <ac:spMk id="10" creationId="{42A4FC2C-047E-45A5-965D-8E1E3BF09BC6}"/>
          </ac:spMkLst>
        </pc:spChg>
        <pc:picChg chg="del">
          <ac:chgData name="Alfred Smith" userId="3c60a3631c0db8ad" providerId="LiveId" clId="{0761BD21-EAD3-491D-B74D-BFB938B236DA}" dt="2026-02-05T08:11:12.006" v="21" actId="21"/>
          <ac:picMkLst>
            <pc:docMk/>
            <pc:sldMk cId="2009327160" sldId="476"/>
            <ac:picMk id="5" creationId="{9F671AFA-FCAF-35AB-E6E5-AF2D456DD3FF}"/>
          </ac:picMkLst>
        </pc:picChg>
      </pc:sldChg>
      <pc:sldChg chg="delSp del mod">
        <pc:chgData name="Alfred Smith" userId="3c60a3631c0db8ad" providerId="LiveId" clId="{0761BD21-EAD3-491D-B74D-BFB938B236DA}" dt="2026-02-05T08:11:25.116" v="28" actId="47"/>
        <pc:sldMkLst>
          <pc:docMk/>
          <pc:sldMk cId="1391029815" sldId="477"/>
        </pc:sldMkLst>
        <pc:spChg chg="del">
          <ac:chgData name="Alfred Smith" userId="3c60a3631c0db8ad" providerId="LiveId" clId="{0761BD21-EAD3-491D-B74D-BFB938B236DA}" dt="2026-02-05T08:11:22.517" v="26" actId="21"/>
          <ac:spMkLst>
            <pc:docMk/>
            <pc:sldMk cId="1391029815" sldId="477"/>
            <ac:spMk id="4" creationId="{55F1738F-4F40-9E8A-65AC-2AB35A7D3F63}"/>
          </ac:spMkLst>
        </pc:spChg>
        <pc:picChg chg="del">
          <ac:chgData name="Alfred Smith" userId="3c60a3631c0db8ad" providerId="LiveId" clId="{0761BD21-EAD3-491D-B74D-BFB938B236DA}" dt="2026-02-05T08:11:22.517" v="26" actId="21"/>
          <ac:picMkLst>
            <pc:docMk/>
            <pc:sldMk cId="1391029815" sldId="477"/>
            <ac:picMk id="2" creationId="{C690A21B-B6FD-9D28-454E-21B75F739893}"/>
          </ac:picMkLst>
        </pc:picChg>
      </pc:sldChg>
      <pc:sldChg chg="delSp del mod">
        <pc:chgData name="Alfred Smith" userId="3c60a3631c0db8ad" providerId="LiveId" clId="{0761BD21-EAD3-491D-B74D-BFB938B236DA}" dt="2026-02-05T08:10:43.553" v="5" actId="47"/>
        <pc:sldMkLst>
          <pc:docMk/>
          <pc:sldMk cId="960113216" sldId="478"/>
        </pc:sldMkLst>
        <pc:spChg chg="del">
          <ac:chgData name="Alfred Smith" userId="3c60a3631c0db8ad" providerId="LiveId" clId="{0761BD21-EAD3-491D-B74D-BFB938B236DA}" dt="2026-02-05T08:10:40.621" v="3" actId="21"/>
          <ac:spMkLst>
            <pc:docMk/>
            <pc:sldMk cId="960113216" sldId="478"/>
            <ac:spMk id="2" creationId="{95AA1229-C000-525D-B4B8-3F9408CFBAA8}"/>
          </ac:spMkLst>
        </pc:spChg>
        <pc:spChg chg="del">
          <ac:chgData name="Alfred Smith" userId="3c60a3631c0db8ad" providerId="LiveId" clId="{0761BD21-EAD3-491D-B74D-BFB938B236DA}" dt="2026-02-05T08:10:40.621" v="3" actId="21"/>
          <ac:spMkLst>
            <pc:docMk/>
            <pc:sldMk cId="960113216" sldId="478"/>
            <ac:spMk id="4" creationId="{B516D39A-C31C-C661-5132-1A29C7BBB2C0}"/>
          </ac:spMkLst>
        </pc:spChg>
        <pc:picChg chg="del">
          <ac:chgData name="Alfred Smith" userId="3c60a3631c0db8ad" providerId="LiveId" clId="{0761BD21-EAD3-491D-B74D-BFB938B236DA}" dt="2026-02-05T08:10:40.621" v="3" actId="21"/>
          <ac:picMkLst>
            <pc:docMk/>
            <pc:sldMk cId="960113216" sldId="478"/>
            <ac:picMk id="3" creationId="{7F620088-DFCE-4D9E-6FC8-892CB6F74D8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sz="1200" b="1" i="0" u="none" strike="noStrike" baseline="0">
                <a:latin typeface="TimesNewRomanPS-BoldMT"/>
              </a:rPr>
              <a:t>Ch</a:t>
            </a:r>
          </a:p>
          <a:p>
            <a:pPr algn="l"/>
            <a:r>
              <a:rPr lang="en-IN" sz="1200" b="1" i="0" u="none" strike="noStrike" baseline="0">
                <a:latin typeface="TimesNewRomanPS-BoldMT"/>
              </a:rPr>
              <a:t>35 </a:t>
            </a:r>
            <a:r>
              <a:rPr lang="en-IN" sz="1200" b="1" i="0" u="none" strike="noStrike" baseline="0" dirty="0">
                <a:latin typeface="TimesNewRomanPS-BoldMT"/>
              </a:rPr>
              <a:t>Cure Leper…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1. Cure Leper - Mark 1:40-45 (Left Top)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2. The Centurion’s Faith - Luke 7:1-10; Matt 8:5-13 (Right Top)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3. The Widow’s Son - Luke 7:11-17 (Right Center)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4. Woman washes Jesus’ Feet - Luke 7:36-50 (Right Bottom)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5. Jesus’ relatives - Mark 3:20-35 (Left Bottom)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6. Calming the Storm - Matt 8:18-27 (left Center)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19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2026/02/05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publicdomain/zero/1.0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openbible.com/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discoverybible.com/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biblehub.com/" TargetMode="External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hyperlink" Target="http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35-3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These materials are by the </a:t>
            </a:r>
            <a:r>
              <a:rPr lang="en-IN" sz="2800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Kongki</a:t>
            </a: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 Ka Project and are made available to you under the terms of the Creative Commons Attribution </a:t>
            </a:r>
            <a:r>
              <a:rPr lang="en-IN" sz="2800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ShareAlike</a:t>
            </a: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 license 4.0.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342900" indent="-342900" algn="l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You include the above licence and source information.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34290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If you redistribute these materials or create derivatives, you must distribute your contributions under the same license as the original.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 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The Holy Bible, Berean Standard Bible, BSB is produced in cooperation with </a:t>
            </a:r>
            <a:r>
              <a:rPr lang="en-IN" sz="2800" u="sng" kern="100" dirty="0">
                <a:solidFill>
                  <a:srgbClr val="27C1F1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  <a:hlinkClick r:id="rId5"/>
              </a:rPr>
              <a:t>Bible Hub</a:t>
            </a: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, </a:t>
            </a:r>
            <a:r>
              <a:rPr lang="en-IN" sz="2800" u="sng" kern="100" dirty="0">
                <a:solidFill>
                  <a:srgbClr val="27C1F1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  <a:hlinkClick r:id="rId6"/>
              </a:rPr>
              <a:t>Discovery Bible</a:t>
            </a: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, </a:t>
            </a:r>
            <a:r>
              <a:rPr lang="en-IN" sz="2800" u="sng" kern="100" dirty="0">
                <a:solidFill>
                  <a:srgbClr val="27C1F1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  <a:hlinkClick r:id="rId7"/>
              </a:rPr>
              <a:t>OpenBible.com</a:t>
            </a: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, and the Berean Bible Translation Committee. This text of God's Word has been </a:t>
            </a:r>
            <a:r>
              <a:rPr lang="en-IN" sz="2800" u="sng" kern="100" dirty="0">
                <a:solidFill>
                  <a:srgbClr val="27C1F1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  <a:hlinkClick r:id="rId8"/>
              </a:rPr>
              <a:t>dedicated to the public domain</a:t>
            </a: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.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sz="28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/>
                <a:cs typeface="Arial" panose="020B0604020202020204" pitchFamily="34" charset="0"/>
              </a:rPr>
              <a:t> </a:t>
            </a:r>
            <a:endParaRPr lang="en-US" sz="2800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Times New Roman" panose="02020603050405020304" pitchFamily="18" charset="0"/>
              </a:rPr>
              <a:t>Hindi text is from Free Bibles India. This translation is made available under the terms of a </a:t>
            </a:r>
            <a:r>
              <a:rPr lang="en-IN" sz="2800" u="sng" dirty="0">
                <a:solidFill>
                  <a:srgbClr val="000000"/>
                </a:solidFill>
                <a:highlight>
                  <a:srgbClr val="FFFFFF"/>
                </a:highlight>
                <a:latin typeface="PT Serif" panose="020A0603040505020204" pitchFamily="18" charset="0"/>
                <a:ea typeface="Times New Roman" panose="02020603050405020304" pitchFamily="18" charset="0"/>
                <a:hlinkClick r:id="rId9"/>
              </a:rPr>
              <a:t>Creative Commons Attribution-</a:t>
            </a:r>
            <a:r>
              <a:rPr lang="en-IN" sz="2800" u="sng" dirty="0" err="1">
                <a:solidFill>
                  <a:srgbClr val="000000"/>
                </a:solidFill>
                <a:highlight>
                  <a:srgbClr val="FFFFFF"/>
                </a:highlight>
                <a:latin typeface="PT Serif" panose="020A0603040505020204" pitchFamily="18" charset="0"/>
                <a:ea typeface="Times New Roman" panose="02020603050405020304" pitchFamily="18" charset="0"/>
                <a:hlinkClick r:id="rId9"/>
              </a:rPr>
              <a:t>ShareAlike</a:t>
            </a:r>
            <a:r>
              <a:rPr lang="en-IN" sz="2800" u="sng" dirty="0">
                <a:solidFill>
                  <a:srgbClr val="000000"/>
                </a:solidFill>
                <a:highlight>
                  <a:srgbClr val="FFFFFF"/>
                </a:highlight>
                <a:latin typeface="PT Serif" panose="020A0603040505020204" pitchFamily="18" charset="0"/>
                <a:ea typeface="Times New Roman" panose="02020603050405020304" pitchFamily="18" charset="0"/>
                <a:hlinkClick r:id="rId9"/>
              </a:rPr>
              <a:t> 4.0 International License</a:t>
            </a:r>
            <a:r>
              <a:rPr lang="en-IN" sz="28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950E6F4-4AAC-AD3F-D7E6-AF40A6C26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09E5C-219F-03AD-AD1C-6DB8FB5C3B0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61"/>
          <a:stretch/>
        </p:blipFill>
        <p:spPr>
          <a:xfrm>
            <a:off x="20" y="-73713"/>
            <a:ext cx="12325330" cy="69317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62D09F-2CA9-7C87-4D99-FC224F57B0BB}"/>
              </a:ext>
            </a:extLst>
          </p:cNvPr>
          <p:cNvSpPr txBox="1"/>
          <p:nvPr/>
        </p:nvSpPr>
        <p:spPr>
          <a:xfrm>
            <a:off x="6842589" y="256310"/>
            <a:ext cx="5482761" cy="3186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विधवाको छोरो जीवित पारिएको 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7:11-17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753F6C-AABE-8333-EDDB-AE7898C9C9F9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4"/>
    </mc:Choice>
    <mc:Fallback xmlns="">
      <p:transition spd="slow" advTm="3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 i="0" dirty="0">
                <a:solidFill>
                  <a:srgbClr val="121212"/>
                </a:solidFill>
                <a:effectLst/>
                <a:latin typeface="Inter" panose="020B0502030000000004"/>
              </a:rPr>
              <a:t>विधवाको छोरो जीवित पारिएको </a:t>
            </a:r>
            <a:endParaRPr lang="en-IN" sz="5400" b="1" i="0" dirty="0">
              <a:solidFill>
                <a:srgbClr val="121212"/>
              </a:solidFill>
              <a:effectLst/>
              <a:latin typeface="Inter" panose="020B0502030000000004"/>
            </a:endParaRPr>
          </a:p>
          <a:p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7:11-17</a:t>
            </a:r>
            <a:endParaRPr lang="en-ZA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8FA348-C1AA-7D36-AF65-73BC834A7AE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dirty="0"/>
              <a:t>विधवा का बेटा - लूका 7:11-17</a:t>
            </a:r>
            <a:endParaRPr lang="en-IN" sz="54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C58A94F8-CC32-B19F-2689-20A23FE06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620088-DFCE-4D9E-6FC8-892CB6F74D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1"/>
          <a:stretch/>
        </p:blipFill>
        <p:spPr>
          <a:xfrm>
            <a:off x="20" y="-73713"/>
            <a:ext cx="12325330" cy="69317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16D39A-C31C-C661-5132-1A29C7BBB2C0}"/>
              </a:ext>
            </a:extLst>
          </p:cNvPr>
          <p:cNvSpPr txBox="1"/>
          <p:nvPr/>
        </p:nvSpPr>
        <p:spPr>
          <a:xfrm>
            <a:off x="6842589" y="256310"/>
            <a:ext cx="5482761" cy="3186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विधवाको छोरो जीवित पारिएको 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7:11-17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AA1229-C000-525D-B4B8-3F9408CFBAA8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7"/>
    </mc:Choice>
    <mc:Fallback xmlns="">
      <p:transition spd="slow" advTm="2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0" i="0" dirty="0">
                <a:solidFill>
                  <a:srgbClr val="777A7B"/>
                </a:solidFill>
                <a:effectLst/>
                <a:latin typeface="Inter" panose="020B0502030000000004"/>
              </a:rPr>
              <a:t>11</a:t>
            </a:r>
            <a:r>
              <a:rPr lang="hi-IN" sz="3600" b="0" i="0" dirty="0">
                <a:solidFill>
                  <a:srgbClr val="121212"/>
                </a:solidFill>
                <a:effectLst/>
                <a:latin typeface="Inter" panose="020B0502030000000004"/>
              </a:rPr>
              <a:t>भोलिपल्‍ट येशू नाइन नाउँको सहरमा जानुभयो, र उहाँका चेलाहरू र एउटा ठूलो भीड उहाँका साथमा गए।</a:t>
            </a:r>
            <a:endParaRPr lang="en-Z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BF1192-D5D1-5D12-02BA-98770434215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11</a:t>
            </a:r>
            <a:r>
              <a:rPr lang="hi-IN" sz="36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थोड़े दिन के बाद वह नाईन</a:t>
            </a:r>
            <a:r>
              <a:rPr lang="en-US" sz="36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a </a:t>
            </a:r>
            <a:r>
              <a:rPr lang="hi-IN" sz="36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नाम के एक नगर को गया, और उसके चेले, और बड़ी भीड़ उसके साथ जा रही थी।</a:t>
            </a:r>
            <a:endParaRPr lang="en-IN" sz="36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endParaRPr lang="en-IN" sz="3600" dirty="0">
              <a:solidFill>
                <a:srgbClr val="121212"/>
              </a:solidFill>
              <a:latin typeface="Inter" panose="020B0502030000000004" pitchFamily="34" charset="0"/>
            </a:endParaRPr>
          </a:p>
          <a:p>
            <a:r>
              <a:rPr lang="hi-IN" sz="3600" dirty="0"/>
              <a:t>११ केही समयपछि, येशू नाइन भन्ने शहरमा जानुभयो र उहाँका चेलाहरू र एउटा ठूलो भीड उहाँसँगै गए।</a:t>
            </a:r>
            <a:endParaRPr lang="en-IN" sz="36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5197754A-CFAE-7130-3EAC-0F35848FC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B18A12-F2A9-60E4-5C70-01519B366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8567"/>
            <a:ext cx="12192000" cy="7106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240544-A6AA-AC75-DCD0-D2B28F9EC293}"/>
              </a:ext>
            </a:extLst>
          </p:cNvPr>
          <p:cNvSpPr txBox="1"/>
          <p:nvPr/>
        </p:nvSpPr>
        <p:spPr>
          <a:xfrm>
            <a:off x="368251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7:11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20"/>
    </mc:Choice>
    <mc:Fallback xmlns="">
      <p:transition spd="slow" advTm="10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>
                <a:solidFill>
                  <a:srgbClr val="777A7B"/>
                </a:solidFill>
                <a:effectLst/>
                <a:latin typeface="Inter" panose="020B0502030000000004"/>
              </a:rPr>
              <a:t>12</a:t>
            </a:r>
            <a:r>
              <a:rPr lang="hi-IN" sz="4000" b="0" i="0">
                <a:solidFill>
                  <a:srgbClr val="121212"/>
                </a:solidFill>
                <a:effectLst/>
                <a:latin typeface="Inter" panose="020B0502030000000004"/>
              </a:rPr>
              <a:t>जब उहाँ सहरको ढोका नजिक पुग्‍नुभएको थियो, एउटी विधवाको एउटै छोराको लाश लगिँदैथियो। सहरको निकै ठूलो भीड तिनको साथमा थियो। </a:t>
            </a:r>
            <a:endParaRPr lang="en-Z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707D2-77F8-3B3E-B127-7A7ABC3D84D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28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12</a:t>
            </a:r>
            <a:r>
              <a:rPr lang="hi-IN" sz="28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जब वह नगर के फाटक के पास पहुँचा, तो देखो, लोग एक मुर्दे को बाहर लिए जा रहे थे; जो अपनी माँ का एकलौता पुत्र था, और वह विधवा थी: और नगर के बहुत से लोग उसके साथ थे। </a:t>
            </a:r>
            <a:endParaRPr lang="en-IN" sz="28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r>
              <a:rPr lang="hi-IN" sz="3600" dirty="0"/>
              <a:t>१२ उहाँ शहरको ढोकामा पुग्नुभयो। त्यति नै बेला, एउटा मृतकलाई बोकेर लगिँदै थियो। त्यो मानिस आफ्नी आमाको एक मात्र छोरा थियो। उनी विधवा थिइन्। शहरबाट धेरै मानिसहरू उनीसँगै थिए।</a:t>
            </a:r>
            <a:endParaRPr lang="en-IN" sz="3600" dirty="0"/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7F2F6194-3E2B-B6BF-AF53-D73F688CA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7D0B1C-7709-96E3-BA0A-52210AD34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98865"/>
            <a:ext cx="12192000" cy="7960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CBA3C4-18D7-EDDE-33E4-B3B568D14B32}"/>
              </a:ext>
            </a:extLst>
          </p:cNvPr>
          <p:cNvSpPr txBox="1"/>
          <p:nvPr/>
        </p:nvSpPr>
        <p:spPr>
          <a:xfrm>
            <a:off x="368251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63"/>
    </mc:Choice>
    <mc:Fallback xmlns="">
      <p:transition spd="slow" advTm="12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 dirty="0">
                <a:solidFill>
                  <a:srgbClr val="777A7B"/>
                </a:solidFill>
                <a:effectLst/>
                <a:latin typeface="Inter" panose="020B0502030000000004"/>
              </a:rPr>
              <a:t>13</a:t>
            </a:r>
            <a:r>
              <a:rPr lang="hi-IN" sz="4000" b="0" i="0" dirty="0">
                <a:solidFill>
                  <a:srgbClr val="121212"/>
                </a:solidFill>
                <a:effectLst/>
                <a:latin typeface="Inter" panose="020B0502030000000004"/>
              </a:rPr>
              <a:t>जब प्रभुले तिनलाई देख्‍नुभयो, तब तिनलाई टिठ्याएर भन्‍नुभयो, </a:t>
            </a:r>
            <a:r>
              <a:rPr lang="hi-IN" sz="4000" b="0" i="0" dirty="0">
                <a:solidFill>
                  <a:srgbClr val="FF3D4D"/>
                </a:solidFill>
                <a:effectLst/>
                <a:latin typeface="Inter" panose="020B0502030000000004"/>
              </a:rPr>
              <a:t>“नरोऊ।”</a:t>
            </a:r>
            <a:endParaRPr lang="en-ZA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EC3E0A-2B9A-0758-2A47-044B9C4DC4B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13</a:t>
            </a:r>
            <a:r>
              <a:rPr lang="hi-IN" sz="44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उसे देखकर प्रभु को तरस आया, और उसने कहा, “मत रो।”</a:t>
            </a:r>
            <a:endParaRPr lang="en-IN" sz="44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endParaRPr lang="en-IN" sz="4400" dirty="0">
              <a:solidFill>
                <a:srgbClr val="121212"/>
              </a:solidFill>
              <a:latin typeface="Inter" panose="020B0502030000000004" pitchFamily="34" charset="0"/>
            </a:endParaRPr>
          </a:p>
          <a:p>
            <a:r>
              <a:rPr lang="hi-IN" sz="4400" dirty="0"/>
              <a:t>१३ जब प्रभुले उनलाई देख्नुभयो, उहाँलाई उनीप्रति दया लाग्यो र उहाँले भन्नुभयो, “नरोऊ।”</a:t>
            </a:r>
            <a:endParaRPr lang="en-IN" sz="44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904D6D20-0FDD-B5A6-6407-C409D12E00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108070-2037-D6B2-E96A-D05CEE29F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-294640"/>
            <a:ext cx="12192000" cy="7152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BB8F5E-2DA9-8EC2-636E-18CED287FE26}"/>
              </a:ext>
            </a:extLst>
          </p:cNvPr>
          <p:cNvSpPr txBox="1"/>
          <p:nvPr/>
        </p:nvSpPr>
        <p:spPr>
          <a:xfrm>
            <a:off x="368251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0"/>
    </mc:Choice>
    <mc:Fallback xmlns="">
      <p:transition spd="slow" advTm="9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0" i="0" dirty="0">
                <a:solidFill>
                  <a:srgbClr val="777A7B"/>
                </a:solidFill>
                <a:effectLst/>
                <a:latin typeface="Inter" panose="020B0502030000000004"/>
              </a:rPr>
              <a:t>14</a:t>
            </a:r>
            <a:r>
              <a:rPr lang="hi-IN" sz="3600" b="0" i="0" dirty="0">
                <a:solidFill>
                  <a:srgbClr val="121212"/>
                </a:solidFill>
                <a:effectLst/>
                <a:latin typeface="Inter" panose="020B0502030000000004"/>
              </a:rPr>
              <a:t>अनि नजिक गएर उहाँले अरथी छुनुभयो, र बोक्‍नेहरू टक्‍क अड़िए। उहाँले भन्‍नुभयो, </a:t>
            </a:r>
            <a:r>
              <a:rPr lang="hi-IN" sz="3600" b="0" i="0" dirty="0">
                <a:solidFill>
                  <a:srgbClr val="FF3D4D"/>
                </a:solidFill>
                <a:effectLst/>
                <a:latin typeface="Inter" panose="020B0502030000000004"/>
              </a:rPr>
              <a:t>“ए युवक, म तिमीलाई भन्‍दछु, ‘उठ’।”</a:t>
            </a:r>
            <a:r>
              <a:rPr lang="hi-IN" sz="3600" b="0" i="0" dirty="0">
                <a:solidFill>
                  <a:srgbClr val="121212"/>
                </a:solidFill>
                <a:effectLst/>
                <a:latin typeface="Inter" panose="020B0502030000000004"/>
              </a:rPr>
              <a:t> </a:t>
            </a:r>
            <a:endParaRPr lang="en-Z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DAAE23-8F48-9B68-0EB1-1763C0F1119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14</a:t>
            </a:r>
            <a:r>
              <a:rPr lang="hi-IN" sz="36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तब उसने पास आकर अर्थी को छुआ; और उठानेवाले ठहर गए, तब उसने कहा, “हे जवान, मैं तुझ से कहता हूँ, उठ!”</a:t>
            </a:r>
            <a:endParaRPr lang="en-IN" sz="36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endParaRPr lang="en-IN" sz="3600" dirty="0">
              <a:solidFill>
                <a:srgbClr val="121212"/>
              </a:solidFill>
              <a:latin typeface="Inter" panose="020B0502030000000004" pitchFamily="34" charset="0"/>
            </a:endParaRPr>
          </a:p>
          <a:p>
            <a:r>
              <a:rPr lang="hi-IN" sz="3600" dirty="0"/>
              <a:t>१४ अनि उहाँ माथि जानुभयो र शवपेटी छुनुभयो। तब त्यसलाई बोक्नेहरू टक्क अडिए। येशूले भन्नुभयो, “ए युवक, म तिमीलाई भन्दछु, उठ।”</a:t>
            </a:r>
            <a:endParaRPr lang="en-IN" sz="36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D291ED10-DFD6-C1BF-772D-934CD5876E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886D86-7952-DD2E-D87C-077F5EB9DD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6A636D-7EB5-25F9-D0B2-353E1F9838D3}"/>
              </a:ext>
            </a:extLst>
          </p:cNvPr>
          <p:cNvSpPr txBox="1"/>
          <p:nvPr/>
        </p:nvSpPr>
        <p:spPr>
          <a:xfrm>
            <a:off x="10034765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87"/>
    </mc:Choice>
    <mc:Fallback xmlns="">
      <p:transition spd="slow" advTm="11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 dirty="0">
                <a:solidFill>
                  <a:srgbClr val="777A7B"/>
                </a:solidFill>
                <a:effectLst/>
                <a:latin typeface="Inter" panose="020B0502030000000004"/>
              </a:rPr>
              <a:t>15</a:t>
            </a:r>
            <a:r>
              <a:rPr lang="hi-IN" sz="4000" b="0" i="0" dirty="0">
                <a:solidFill>
                  <a:srgbClr val="121212"/>
                </a:solidFill>
                <a:effectLst/>
                <a:latin typeface="Inter" panose="020B0502030000000004"/>
              </a:rPr>
              <a:t>तब मृत मानिस उठेर बस्‍यो, र बोल्‍न लाग्‍यो। येशूले त्‍यसलाई आमाको जिम्‍मा लगाउनुभयो।</a:t>
            </a:r>
            <a:endParaRPr lang="en-ZA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E09DD-1964-914C-A2D2-22BBFEEA4FB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15</a:t>
            </a:r>
            <a:r>
              <a:rPr lang="hi-IN" sz="40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तब वह मुर्दा उठ बैठा, और बोलने लगा: और उसने उसे उसकी माँ को सौंप दिया।</a:t>
            </a:r>
            <a:endParaRPr lang="en-IN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endParaRPr lang="en-IN" sz="4000" dirty="0">
              <a:solidFill>
                <a:srgbClr val="121212"/>
              </a:solidFill>
              <a:latin typeface="Inter" panose="020B0502030000000004" pitchFamily="34" charset="0"/>
            </a:endParaRPr>
          </a:p>
          <a:p>
            <a:r>
              <a:rPr lang="hi-IN" sz="4000" dirty="0"/>
              <a:t>15 त्यो मरेको मान्छे उठेर बस्यो र बोल्न थाल्यो। त्यसपछि येशूले उसलाई उसकी आमालाई फिर्ता दिनुभयो।</a:t>
            </a:r>
            <a:endParaRPr lang="en-IN" sz="40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A14082B5-B711-1958-078F-F5B47615E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5074A6-F9D6-6539-9DD0-50FA3BB4F6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64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BF0617-435B-2F3D-0C28-12CE496DD8E6}"/>
              </a:ext>
            </a:extLst>
          </p:cNvPr>
          <p:cNvSpPr txBox="1"/>
          <p:nvPr/>
        </p:nvSpPr>
        <p:spPr>
          <a:xfrm>
            <a:off x="10034765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0"/>
    </mc:Choice>
    <mc:Fallback xmlns="">
      <p:transition spd="slow" advTm="9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 dirty="0">
                <a:solidFill>
                  <a:srgbClr val="777A7B"/>
                </a:solidFill>
                <a:effectLst/>
                <a:latin typeface="Inter" panose="020B0502030000000004"/>
              </a:rPr>
              <a:t>16</a:t>
            </a:r>
            <a:r>
              <a:rPr lang="hi-IN" sz="4000" b="0" i="0" dirty="0">
                <a:solidFill>
                  <a:srgbClr val="121212"/>
                </a:solidFill>
                <a:effectLst/>
                <a:latin typeface="Inter" panose="020B0502030000000004"/>
              </a:rPr>
              <a:t>तब सबै भयभीत भए, र परमेश्‍वरको महिमा गरे, र भने, “एक जना महान्‌ अगमवक्ता हाम्रा बीचमा प्रकट भएका छन्,” र “परमेश्‍वरले आफ्‍नो प्रजामाथि कृपा गर्नुभएको छ।” </a:t>
            </a:r>
            <a:endParaRPr lang="en-Z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D7A58E-2791-B5BF-9D0D-4F59EAC3F92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24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16</a:t>
            </a:r>
            <a:r>
              <a:rPr lang="hi-IN" sz="24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इससे सब पर भय छा गया</a:t>
            </a:r>
            <a:r>
              <a:rPr lang="en-US" sz="24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b; </a:t>
            </a:r>
            <a:r>
              <a:rPr lang="hi-IN" sz="24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और वे परमेश्वर की बड़ाई करके कहने लगे, “हमारे बीच में एक बड़ा भविष्यद्वक्ता उठा है, और परमेश्वर ने अपने लोगों पर कृपादृष्टि की है।”</a:t>
            </a:r>
            <a:endParaRPr lang="en-IN" sz="24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r>
              <a:rPr lang="hi-IN" sz="4000" dirty="0"/>
              <a:t>१६ सबै मानिसहरू छक्क परे र परमेश्वरको प्रशंसा गर्न थाले। तिनीहरूले भने, “हामीकहाँ एक जना महान् अगमवक्ता प्रकट हुनुभएको छ।” “परमेश्वर आफ्ना मानिसहरूलाई सहायता गर्न आउनुभएको छ।”</a:t>
            </a:r>
            <a:endParaRPr lang="en-IN" sz="4000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29400AF3-C03A-E6D2-218A-B6DE77A10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71AFA-FCAF-35AB-E6E5-AF2D456DD3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7BD897-305F-A3B6-7358-C9FFD669C2E8}"/>
              </a:ext>
            </a:extLst>
          </p:cNvPr>
          <p:cNvSpPr txBox="1"/>
          <p:nvPr/>
        </p:nvSpPr>
        <p:spPr>
          <a:xfrm>
            <a:off x="10034765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75"/>
    </mc:Choice>
    <mc:Fallback xmlns="">
      <p:transition spd="slow" advTm="16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A8AE25-4805-D9A4-4FF7-7C9FD02D61C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 dirty="0">
                <a:solidFill>
                  <a:srgbClr val="777A7B"/>
                </a:solidFill>
                <a:effectLst/>
                <a:latin typeface="Inter" panose="020B0502030000000004" pitchFamily="34" charset="0"/>
              </a:rPr>
              <a:t>17</a:t>
            </a:r>
            <a:r>
              <a:rPr lang="hi-IN" sz="4000" b="0" i="0" dirty="0">
                <a:solidFill>
                  <a:srgbClr val="121212"/>
                </a:solidFill>
                <a:effectLst/>
                <a:latin typeface="Inter" panose="020B0502030000000004" pitchFamily="34" charset="0"/>
              </a:rPr>
              <a:t>और उसके विषय में यह बात सारे यहूदिया और आस-पास के सारे देश में फैल गई।</a:t>
            </a:r>
            <a:endParaRPr lang="en-IN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  <a:p>
            <a:endParaRPr lang="en-IN" sz="4000" dirty="0">
              <a:solidFill>
                <a:srgbClr val="121212"/>
              </a:solidFill>
              <a:latin typeface="Inter" panose="020B0502030000000004" pitchFamily="34" charset="0"/>
            </a:endParaRPr>
          </a:p>
          <a:p>
            <a:r>
              <a:rPr lang="hi-IN" sz="4000" dirty="0"/>
              <a:t>17 येशूको बारेमा यो खबर सारा यहूदिया र सारा देशभरि फैलियो।</a:t>
            </a:r>
            <a:endParaRPr lang="en-IN" sz="40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3143303-E6C4-54D3-AED1-7E1CFA273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0" i="0" dirty="0">
                <a:solidFill>
                  <a:srgbClr val="777A7B"/>
                </a:solidFill>
                <a:effectLst/>
                <a:latin typeface="Inter" panose="020B0502030000000004"/>
              </a:rPr>
              <a:t>17</a:t>
            </a:r>
            <a:r>
              <a:rPr lang="hi-IN" sz="4000" b="0" i="0" dirty="0">
                <a:solidFill>
                  <a:srgbClr val="121212"/>
                </a:solidFill>
                <a:effectLst/>
                <a:latin typeface="Inter" panose="020B0502030000000004"/>
              </a:rPr>
              <a:t>उहाँको विषयको यो चर्चा सारा यहूदिया र छेउछाउका समस्‍त जिल्‍लाहरूमा फिँजियो।</a:t>
            </a:r>
            <a:endParaRPr lang="en-ZA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90A21B-B6FD-9D28-454E-21B75F7398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1"/>
          <a:stretch/>
        </p:blipFill>
        <p:spPr>
          <a:xfrm>
            <a:off x="20" y="-73713"/>
            <a:ext cx="12325330" cy="69317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F1738F-4F40-9E8A-65AC-2AB35A7D3F63}"/>
              </a:ext>
            </a:extLst>
          </p:cNvPr>
          <p:cNvSpPr txBox="1"/>
          <p:nvPr/>
        </p:nvSpPr>
        <p:spPr>
          <a:xfrm>
            <a:off x="10034765" y="232730"/>
            <a:ext cx="327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0"/>
    </mc:Choice>
    <mc:Fallback xmlns="">
      <p:transition spd="slow" advTm="7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797</Words>
  <Application>Microsoft Office PowerPoint</Application>
  <PresentationFormat>Widescreen</PresentationFormat>
  <Paragraphs>60</Paragraphs>
  <Slides>9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Inter</vt:lpstr>
      <vt:lpstr>Mangal</vt:lpstr>
      <vt:lpstr>Microsoft Himalaya</vt:lpstr>
      <vt:lpstr>PT Serif</vt:lpstr>
      <vt:lpstr>Symbol</vt:lpstr>
      <vt:lpstr>Times New Roman</vt:lpstr>
      <vt:lpstr>TimesNewRomanPS-BoldMT</vt:lpstr>
      <vt:lpstr>TimesNewRomanPSMT</vt:lpstr>
      <vt:lpstr>Office Theme</vt:lpstr>
      <vt:lpstr>35-3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52</cp:revision>
  <dcterms:created xsi:type="dcterms:W3CDTF">2021-07-20T09:23:46Z</dcterms:created>
  <dcterms:modified xsi:type="dcterms:W3CDTF">2026-02-05T08:11:31Z</dcterms:modified>
</cp:coreProperties>
</file>