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68" r:id="rId2"/>
    <p:sldId id="469" r:id="rId3"/>
    <p:sldId id="439" r:id="rId4"/>
    <p:sldId id="486" r:id="rId5"/>
    <p:sldId id="440" r:id="rId6"/>
    <p:sldId id="471" r:id="rId7"/>
    <p:sldId id="441" r:id="rId8"/>
    <p:sldId id="472" r:id="rId9"/>
    <p:sldId id="442" r:id="rId10"/>
    <p:sldId id="473" r:id="rId11"/>
    <p:sldId id="443" r:id="rId12"/>
    <p:sldId id="474" r:id="rId13"/>
    <p:sldId id="444" r:id="rId14"/>
    <p:sldId id="475" r:id="rId15"/>
    <p:sldId id="445" r:id="rId16"/>
    <p:sldId id="476" r:id="rId17"/>
    <p:sldId id="446" r:id="rId18"/>
    <p:sldId id="477" r:id="rId19"/>
    <p:sldId id="447" r:id="rId20"/>
    <p:sldId id="478" r:id="rId21"/>
    <p:sldId id="448" r:id="rId22"/>
    <p:sldId id="479" r:id="rId23"/>
    <p:sldId id="449" r:id="rId24"/>
    <p:sldId id="481" r:id="rId25"/>
    <p:sldId id="451" r:id="rId26"/>
    <p:sldId id="483" r:id="rId27"/>
    <p:sldId id="453" r:id="rId28"/>
    <p:sldId id="484" r:id="rId29"/>
    <p:sldId id="454" r:id="rId30"/>
    <p:sldId id="4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BE5509-C2B4-4946-B997-8254497BEED5}" v="1" dt="2026-07-16T10:34:25.3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3852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0:34:25.320" v="197"/>
      <pc:docMkLst>
        <pc:docMk/>
      </pc:docMkLst>
      <pc:sldChg chg="modSp mod modNotesTx">
        <pc:chgData name="Alfred Smith" userId="3c60a3631c0db8ad" providerId="LiveId" clId="{0761BD21-EAD3-491D-B74D-BFB938B236DA}" dt="2026-07-16T10:34:25.320" v="197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34:25.320" v="197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19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35-4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94A8A68-ADE7-7B36-9289-60DF11044D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1"/>
    </mc:Choice>
    <mc:Fallback xmlns="">
      <p:transition spd="slow" advTm="34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D3BB3E-78F6-B23B-84E0-EB3AA06E7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5189" y="1"/>
            <a:ext cx="1244719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298C4D-DAA9-3215-DB3A-B8F74C88FBC6}"/>
              </a:ext>
            </a:extLst>
          </p:cNvPr>
          <p:cNvSpPr txBox="1"/>
          <p:nvPr/>
        </p:nvSpPr>
        <p:spPr>
          <a:xfrm>
            <a:off x="279330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7:3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387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39 </a:t>
            </a:r>
            <a:r>
              <a:rPr lang="hi-IN" sz="4000" dirty="0"/>
              <a:t>त्यो फरिसी जसले पनि यी सब देखे। उसले मनमनै सोचे, “यदि यो मानिस अगमवक्ता हुँदो हो, उसले जान्ने थियो कि त्यो स्त्री जसले उसको पाऊ छुइरहेकी छे ऊ को हो अनि कुन स्तरकी हो? किनभने त्यो पापीनी हो।”</a:t>
            </a:r>
            <a:endParaRPr lang="en-ZA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B60C0E-667C-D229-7C06-29DC5D3D079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5B5C0C20-1B48-F474-92FD-43E3619FA9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7086600" y="5663046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8"/>
    </mc:Choice>
    <mc:Fallback xmlns="">
      <p:transition spd="slow" advTm="15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C98A4D-E1C9-E381-0401-73FC3FE34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48999"/>
            <a:ext cx="12335435" cy="6906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D9C896-6399-45FB-4349-6794CF6223B0}"/>
              </a:ext>
            </a:extLst>
          </p:cNvPr>
          <p:cNvSpPr txBox="1"/>
          <p:nvPr/>
        </p:nvSpPr>
        <p:spPr>
          <a:xfrm>
            <a:off x="279330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7:3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349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40 </a:t>
            </a:r>
            <a:r>
              <a:rPr lang="hi-IN" sz="4000" dirty="0"/>
              <a:t>येशूले फरिसीलाई भन्नुभयो, “शिमोन, तिमीलाई मैले केही भन्नु छ।”शिमोनले भने, “तपाईंले मलाई के भन्नु चाहनुहुन्छ? गुरूज्यू!”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1D81A3-BDC3-9771-E9DE-0CE383D0D02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422D8D-0CE2-286F-DC85-6E3F9FC10D60}"/>
              </a:ext>
            </a:extLst>
          </p:cNvPr>
          <p:cNvSpPr txBox="1"/>
          <p:nvPr/>
        </p:nvSpPr>
        <p:spPr>
          <a:xfrm>
            <a:off x="6248400" y="3186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5B941A67-7367-E30C-A331-2146DDFAC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49"/>
    </mc:Choice>
    <mc:Fallback xmlns="">
      <p:transition spd="slow" advTm="9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1FDC0B-2B04-3362-B37C-191BFBEF7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6958"/>
            <a:ext cx="12192000" cy="69749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245E07-B912-2CC5-91EA-9DBADC34FB35}"/>
              </a:ext>
            </a:extLst>
          </p:cNvPr>
          <p:cNvSpPr txBox="1"/>
          <p:nvPr/>
        </p:nvSpPr>
        <p:spPr>
          <a:xfrm>
            <a:off x="9835706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14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41 </a:t>
            </a:r>
            <a:r>
              <a:rPr lang="hi-IN" sz="4000" dirty="0"/>
              <a:t>येशूले भन्नुभयो, “त्यहाँ दुईजना मानिस थिए। दुवैले एउटै साहुकार ऋण लिएका थिए। तिनीहरू मध्ये एकजनाले 500 चाँदीको सिक्का लिएका थिए। अर्काले 50 चाँदीको सिक्का लिएका थिए।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A0FFA-6B0A-B16B-2FF6-8B41A423559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8EF2E-7C1C-2739-233D-3549DCD4C9AA}"/>
              </a:ext>
            </a:extLst>
          </p:cNvPr>
          <p:cNvSpPr txBox="1"/>
          <p:nvPr/>
        </p:nvSpPr>
        <p:spPr>
          <a:xfrm>
            <a:off x="6248400" y="3186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EEB0AAB6-6F1E-BF63-A3D2-12D77AE2BB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09"/>
    </mc:Choice>
    <mc:Fallback xmlns="">
      <p:transition spd="slow" advTm="9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4B159B-0F09-9BE2-35F7-D5254CE18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303484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A766BB-9A4B-5CF0-9A94-8412DE3FA6DD}"/>
              </a:ext>
            </a:extLst>
          </p:cNvPr>
          <p:cNvSpPr txBox="1"/>
          <p:nvPr/>
        </p:nvSpPr>
        <p:spPr>
          <a:xfrm>
            <a:off x="279330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27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42 </a:t>
            </a:r>
            <a:r>
              <a:rPr lang="hi-IN" sz="4000" dirty="0"/>
              <a:t>तिनीहरूकोमा त्यत्ति पैसा थिएन, यसले गर्दा तिनीहरू ती दुवैले ऋण चुक्ता गर्न सकेनन्। तर साहूकारले ती दुवैको ऋण मोचन गरिदियो। ती दुइजनाहरूमध्ये कसले त्यो साहुकारलाई धेरै माया गर्थ्यो होला?”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354A9D-BCCB-C5FA-C427-AC6962AFFF37}"/>
              </a:ext>
            </a:extLst>
          </p:cNvPr>
          <p:cNvSpPr txBox="1"/>
          <p:nvPr/>
        </p:nvSpPr>
        <p:spPr>
          <a:xfrm>
            <a:off x="6248400" y="3186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2" name="Audio 61">
            <a:hlinkClick r:id="" action="ppaction://media"/>
            <a:extLst>
              <a:ext uri="{FF2B5EF4-FFF2-40B4-BE49-F238E27FC236}">
                <a16:creationId xmlns:a16="http://schemas.microsoft.com/office/drawing/2014/main" id="{ACFFB0D5-AD89-FF4C-38B7-257D5BA81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38"/>
    </mc:Choice>
    <mc:Fallback xmlns="">
      <p:transition spd="slow" advTm="11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9A68E0-6938-B0B4-20F2-1D36C5597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79419"/>
            <a:ext cx="12192000" cy="7537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893B93-9F7B-8494-D8F1-BAB6904189EA}"/>
              </a:ext>
            </a:extLst>
          </p:cNvPr>
          <p:cNvSpPr txBox="1"/>
          <p:nvPr/>
        </p:nvSpPr>
        <p:spPr>
          <a:xfrm>
            <a:off x="9925351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0298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43 </a:t>
            </a:r>
            <a:r>
              <a:rPr lang="hi-IN" sz="4000" dirty="0"/>
              <a:t>शिमोनले भन्यो, “ मेरो विचारमा जसले धेरै ऋण लगेको थियो त्यसलै उहाँलाई धेरै माया गर्थ्यो होला।”येशूले शिमोनलाई भन्नुभयो, “तिम्रो कुरा ठीक हो।”</a:t>
            </a:r>
            <a:endParaRPr lang="en-US" sz="72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08F0A1-7D85-0309-E8BE-107B2B7E7C76}"/>
              </a:ext>
            </a:extLst>
          </p:cNvPr>
          <p:cNvSpPr txBox="1"/>
          <p:nvPr/>
        </p:nvSpPr>
        <p:spPr>
          <a:xfrm>
            <a:off x="6248400" y="318654"/>
            <a:ext cx="59436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AE5F44F-8665-F3F5-EA08-32122B811F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47"/>
    </mc:Choice>
    <mc:Fallback xmlns="">
      <p:transition spd="slow" advTm="95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E37548-DFD9-8CF5-AD48-0737D8FB6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77" b="12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03D1EF-D249-D8C0-1CC6-5F3D89FE6944}"/>
              </a:ext>
            </a:extLst>
          </p:cNvPr>
          <p:cNvSpPr txBox="1"/>
          <p:nvPr/>
        </p:nvSpPr>
        <p:spPr>
          <a:xfrm>
            <a:off x="572344" y="644063"/>
            <a:ext cx="6366338" cy="2027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 dirty="0">
                <a:solidFill>
                  <a:schemeClr val="bg1"/>
                </a:solidFill>
                <a:latin typeface="Inter" panose="020B0502030000000004"/>
              </a:rPr>
              <a:t>पापी स्‍त्रीलाई क्षमा</a:t>
            </a:r>
            <a:endParaRPr lang="en-IN" sz="4800" b="1" dirty="0">
              <a:solidFill>
                <a:schemeClr val="bg1"/>
              </a:solidFill>
              <a:latin typeface="Inter" panose="020B0502030000000004"/>
            </a:endParaRPr>
          </a:p>
          <a:p>
            <a:r>
              <a:rPr lang="hi-IN" sz="4800" dirty="0">
                <a:solidFill>
                  <a:schemeClr val="bg1"/>
                </a:solidFill>
              </a:rPr>
              <a:t>धोए - लूका 7:36-50</a:t>
            </a:r>
            <a:endParaRPr lang="en-ZA" sz="48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ABCE49-2A8F-CB36-E474-07B7C71FB810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352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845803-21A3-9506-5530-808E6F766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7846" y="1"/>
            <a:ext cx="13129846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71D85B-6C90-10F3-EBBD-230496F3FEB6}"/>
              </a:ext>
            </a:extLst>
          </p:cNvPr>
          <p:cNvSpPr txBox="1"/>
          <p:nvPr/>
        </p:nvSpPr>
        <p:spPr>
          <a:xfrm>
            <a:off x="279330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00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44 </a:t>
            </a:r>
            <a:r>
              <a:rPr lang="hi-IN" sz="4000" dirty="0"/>
              <a:t>त्यसपछि उहाँले त्यस स्त्रीलाई हेरेर शिमोनलाई भन्नु भयो, “तिमिले यो स्त्रीलाई देख्यौ? जब म तिम्रो घरमा आएँ, तिमीले मेरो खुट्टा धुन पानी दिएनौ। तर त्यसले मेरो खुट्टाहरू त्यसको आँसुले धोइ दिई अनि केश राशिले पुछिदिई।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74C633-048D-C9A4-BF5D-BF661F92BE6D}"/>
              </a:ext>
            </a:extLst>
          </p:cNvPr>
          <p:cNvSpPr txBox="1"/>
          <p:nvPr/>
        </p:nvSpPr>
        <p:spPr>
          <a:xfrm>
            <a:off x="5971823" y="-82791"/>
            <a:ext cx="59436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07CDD31-F402-3CCF-8A7B-9D389F847A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8"/>
    </mc:Choice>
    <mc:Fallback xmlns="">
      <p:transition spd="slow" advTm="19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448BAC-0DD2-CBED-6188-ED93D8C790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45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BD96BA-8111-4255-71B3-A8D5D9290D9F}"/>
              </a:ext>
            </a:extLst>
          </p:cNvPr>
          <p:cNvSpPr txBox="1"/>
          <p:nvPr/>
        </p:nvSpPr>
        <p:spPr>
          <a:xfrm>
            <a:off x="9943283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7648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45 </a:t>
            </a:r>
            <a:r>
              <a:rPr lang="hi-IN" sz="4000" dirty="0"/>
              <a:t>तिमीले मलाई म्वाँई खाएनौ, तर उसले पुछिदिई। </a:t>
            </a:r>
            <a:r>
              <a:rPr lang="hi-IN" sz="4000" b="1" dirty="0"/>
              <a:t>46 </a:t>
            </a:r>
            <a:r>
              <a:rPr lang="hi-IN" sz="4000" dirty="0"/>
              <a:t>तिमीले मेरो टाउकोमा तेल घसिदिएनौ, तर उसले मेरो चरणमा सुगन्ध दलिदिई।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3720B3-A201-0A69-B824-891055C7293A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6F566C-45C8-53B2-A4FA-08FE5BE78E1A}"/>
              </a:ext>
            </a:extLst>
          </p:cNvPr>
          <p:cNvSpPr txBox="1"/>
          <p:nvPr/>
        </p:nvSpPr>
        <p:spPr>
          <a:xfrm>
            <a:off x="6096000" y="0"/>
            <a:ext cx="59436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" name="Audio 39">
            <a:hlinkClick r:id="" action="ppaction://media"/>
            <a:extLst>
              <a:ext uri="{FF2B5EF4-FFF2-40B4-BE49-F238E27FC236}">
                <a16:creationId xmlns:a16="http://schemas.microsoft.com/office/drawing/2014/main" id="{FFBF2AB6-66BD-FE56-0C92-FA8F39734F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2"/>
    </mc:Choice>
    <mc:Fallback xmlns="">
      <p:transition spd="slow" advTm="16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F303BB-DF83-40FD-D7C7-27044ECE26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585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510CAC-BF95-0742-9FE1-E40D02DD4173}"/>
              </a:ext>
            </a:extLst>
          </p:cNvPr>
          <p:cNvSpPr txBox="1"/>
          <p:nvPr/>
        </p:nvSpPr>
        <p:spPr>
          <a:xfrm>
            <a:off x="9481023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45,46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001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47 </a:t>
            </a:r>
            <a:r>
              <a:rPr lang="hi-IN" sz="4000" dirty="0"/>
              <a:t>यसकारण म तिमीलाई भन्दछु कि उसको धेरै पापाहरू क्षमा भयो। यति स्पष्ट छ कि उसले धेरै माया देखाई। जसलाई कम्ति पाप क्षमा गरिन्छ उसले कम्ती माया पोखाँउछ।” </a:t>
            </a:r>
            <a:r>
              <a:rPr lang="hi-IN" sz="4000" b="1" dirty="0"/>
              <a:t>48 </a:t>
            </a:r>
            <a:r>
              <a:rPr lang="hi-IN" sz="4000" dirty="0"/>
              <a:t>त्यसपछि येशूले स्त्रीलाई भन्नु भयो, “तिम्रो पापहरू क्षमा भएको छ।”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573BD8-9676-DEFE-8CA5-6C495DF23BD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2800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5DA5DDC-6440-9E62-FB5E-26A4911707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46"/>
    </mc:Choice>
    <mc:Fallback xmlns="">
      <p:transition spd="slow" advTm="18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9908A1-80B2-BF0E-69BD-B29449218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0659" y="0"/>
            <a:ext cx="13267765" cy="6873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ADDE80-5759-144E-60C9-BB3E08B1B51A}"/>
              </a:ext>
            </a:extLst>
          </p:cNvPr>
          <p:cNvSpPr txBox="1"/>
          <p:nvPr/>
        </p:nvSpPr>
        <p:spPr>
          <a:xfrm>
            <a:off x="9481023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</a:t>
            </a:r>
            <a:r>
              <a:rPr lang="hi-IN" sz="2800" b="0" i="0" u="none" strike="noStrike" baseline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47,48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544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49 </a:t>
            </a:r>
            <a:r>
              <a:rPr lang="hi-IN" sz="4000" dirty="0"/>
              <a:t>खान बसेकाहरूले आपसमा भन्न लागे, “यस मानिसले आफैलाई को हो भनी ठान्छन? पापबाट पनि क्षमा गर्ने मानिस, यो को हो?” 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45CD6-568A-E136-AE24-CE63E6D9DA7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516E3DF-051E-D1BC-C776-AF87B0233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7"/>
    </mc:Choice>
    <mc:Fallback xmlns="">
      <p:transition spd="slow" advTm="6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55990A-EB8D-03FC-F26E-68D78553AE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" r="12220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AADF7A-0588-9D18-DF65-FBF832FBE835}"/>
              </a:ext>
            </a:extLst>
          </p:cNvPr>
          <p:cNvSpPr txBox="1"/>
          <p:nvPr/>
        </p:nvSpPr>
        <p:spPr>
          <a:xfrm>
            <a:off x="279330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669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50 </a:t>
            </a:r>
            <a:r>
              <a:rPr lang="hi-IN" sz="4000" dirty="0"/>
              <a:t>येशूले त्यस स्त्रीलाई भन्नुभयो, “तिम्रो विश्वासले तिमीलाई रक्षा गरयो। अब तिमी शान्तिसाथ जाऊ।”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0CC831-ED65-2B52-024F-9FC3A06A171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D1FBC275-B44C-67A9-48E6-15B25FDB8D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76"/>
    </mc:Choice>
    <mc:Fallback xmlns="">
      <p:transition spd="slow" advTm="8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>
                <a:solidFill>
                  <a:srgbClr val="121212"/>
                </a:solidFill>
                <a:latin typeface="Inter" panose="020B0502030000000004"/>
              </a:rPr>
              <a:t>पापी स्‍त्रीलाई क्षमा</a:t>
            </a:r>
            <a:endParaRPr lang="en-IN" sz="4800" b="1">
              <a:solidFill>
                <a:srgbClr val="121212"/>
              </a:solidFill>
              <a:latin typeface="Inter" panose="020B0502030000000004"/>
            </a:endParaRPr>
          </a:p>
          <a:p>
            <a:r>
              <a:rPr lang="hi-IN" sz="4800">
                <a:solidFill>
                  <a:prstClr val="black"/>
                </a:solidFill>
              </a:rPr>
              <a:t>धोए - लूका 7:36-50</a:t>
            </a:r>
            <a:endParaRPr lang="en-ZA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5D568A-EED8-A739-C9A1-63EFE770A4E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sz="48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35197463-DC90-71C9-6CDC-882075887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5"/>
    </mc:Choice>
    <mc:Fallback xmlns="">
      <p:transition spd="slow" advTm="4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749067-CB5C-309B-31C5-60FABF38C7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77" b="12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821A0F-CA6B-3633-6321-EFEDB1282940}"/>
              </a:ext>
            </a:extLst>
          </p:cNvPr>
          <p:cNvSpPr txBox="1"/>
          <p:nvPr/>
        </p:nvSpPr>
        <p:spPr>
          <a:xfrm>
            <a:off x="279330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312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D133C-B33E-DEDF-A2F4-DEA78DE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43E933-E7B6-3633-C78E-AEAF2B304E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77" b="120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09AE91-29A6-A93A-D07A-6F02F76F9C4E}"/>
              </a:ext>
            </a:extLst>
          </p:cNvPr>
          <p:cNvSpPr txBox="1"/>
          <p:nvPr/>
        </p:nvSpPr>
        <p:spPr>
          <a:xfrm>
            <a:off x="572344" y="644063"/>
            <a:ext cx="6366338" cy="20274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 dirty="0">
                <a:solidFill>
                  <a:schemeClr val="bg1"/>
                </a:solidFill>
                <a:latin typeface="Inter" panose="020B0502030000000004"/>
              </a:rPr>
              <a:t>पापी स्‍त्रीलाई क्षमा</a:t>
            </a:r>
            <a:endParaRPr lang="en-IN" sz="4800" b="1" dirty="0">
              <a:solidFill>
                <a:schemeClr val="bg1"/>
              </a:solidFill>
              <a:latin typeface="Inter" panose="020B0502030000000004"/>
            </a:endParaRPr>
          </a:p>
          <a:p>
            <a:r>
              <a:rPr lang="hi-IN" sz="4800" dirty="0">
                <a:solidFill>
                  <a:schemeClr val="bg1"/>
                </a:solidFill>
              </a:rPr>
              <a:t>धोए - लूका 7:36-50</a:t>
            </a:r>
            <a:endParaRPr lang="en-ZA" sz="48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FBA95E-3FFF-1A9D-2DC5-8F5C1C2C05F3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12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chemeClr val="bg1">
                    <a:lumMod val="50000"/>
                  </a:schemeClr>
                </a:solidFill>
              </a:rPr>
              <a:t>लूका 7:</a:t>
            </a:r>
            <a:r>
              <a:rPr lang="hi-IN" sz="4000" b="1" dirty="0"/>
              <a:t>36 </a:t>
            </a:r>
            <a:r>
              <a:rPr lang="hi-IN" sz="4000" dirty="0"/>
              <a:t>फरिसीहरूमध्ये एकले येशू संगै बसेर खानु निम्त्याए। उनी फरिसीको घरष्ठ्वमा गए अनि खानु बसे। </a:t>
            </a:r>
            <a:endParaRPr lang="en-ZA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2EBE7C-A1C4-C1FF-C7A9-5BBBEFB0744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7F1A456-49D0-6716-A081-335872C9D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0"/>
    </mc:Choice>
    <mc:Fallback xmlns="">
      <p:transition spd="slow" advTm="11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1918C1-920B-35F7-B156-A5C981BD8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2509"/>
            <a:ext cx="12433738" cy="69805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3F5202-0167-DA8E-DEF8-C70FB704C636}"/>
              </a:ext>
            </a:extLst>
          </p:cNvPr>
          <p:cNvSpPr txBox="1"/>
          <p:nvPr/>
        </p:nvSpPr>
        <p:spPr>
          <a:xfrm>
            <a:off x="10050859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7:36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797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37 </a:t>
            </a:r>
            <a:r>
              <a:rPr lang="hi-IN" sz="4000" dirty="0"/>
              <a:t>त्यो शहरमा एउटी पापी स्त्री थिई। त्यसले येशूलाई फरिसीको घरमा खाना खाएको थाहा पाई। त्यसले एउटा सिंगमरमरको भाडामा केही सुगन्धितबस्तु लिएर आई।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688F09-AF93-D4A7-B424-A7D43CBACDF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E3A0E4-1F67-422E-45B3-7164D47A2315}"/>
              </a:ext>
            </a:extLst>
          </p:cNvPr>
          <p:cNvSpPr txBox="1"/>
          <p:nvPr/>
        </p:nvSpPr>
        <p:spPr>
          <a:xfrm>
            <a:off x="6096000" y="133646"/>
            <a:ext cx="6096000" cy="6743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59" name="Audio 58">
            <a:hlinkClick r:id="" action="ppaction://media"/>
            <a:extLst>
              <a:ext uri="{FF2B5EF4-FFF2-40B4-BE49-F238E27FC236}">
                <a16:creationId xmlns:a16="http://schemas.microsoft.com/office/drawing/2014/main" id="{68DF41D3-E44F-3398-3D1D-919FC658B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6"/>
    </mc:Choice>
    <mc:Fallback xmlns="">
      <p:transition spd="slow" advTm="13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05F206-B3BE-5762-4A8B-BF9DDE9AC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2729" y="-11787"/>
            <a:ext cx="12514729" cy="68697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4D4D5B-ADF8-1425-751D-DDE7F5FD3F4D}"/>
              </a:ext>
            </a:extLst>
          </p:cNvPr>
          <p:cNvSpPr txBox="1"/>
          <p:nvPr/>
        </p:nvSpPr>
        <p:spPr>
          <a:xfrm>
            <a:off x="279330" y="224564"/>
            <a:ext cx="2709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7:3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296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38 </a:t>
            </a:r>
            <a:r>
              <a:rPr lang="hi-IN" sz="4000" dirty="0"/>
              <a:t>त्यो येशूको पछि चरण छेउमा रुँदैं उभिइ। त्यसले आफ्नो आँसुले येशूको चरण भिजाउनु थाली। त्यसले चरणमा म्वाँई खाई अनि सुगन्धित खनाइदिई।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1844A5-3235-5052-2B7D-6E89FDB33363}"/>
              </a:ext>
            </a:extLst>
          </p:cNvPr>
          <p:cNvSpPr txBox="1"/>
          <p:nvPr/>
        </p:nvSpPr>
        <p:spPr>
          <a:xfrm>
            <a:off x="6096000" y="133646"/>
            <a:ext cx="6096000" cy="6743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B719D4E4-A8CE-E44B-578B-AE068F2F2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72"/>
    </mc:Choice>
    <mc:Fallback xmlns="">
      <p:transition spd="slow" advTm="19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582</Words>
  <Application>Microsoft Office PowerPoint</Application>
  <PresentationFormat>Widescreen</PresentationFormat>
  <Paragraphs>47</Paragraphs>
  <Slides>30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Office Theme</vt:lpstr>
      <vt:lpstr>35-4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83</cp:revision>
  <dcterms:created xsi:type="dcterms:W3CDTF">2021-07-20T09:23:46Z</dcterms:created>
  <dcterms:modified xsi:type="dcterms:W3CDTF">2026-07-16T10:34:31Z</dcterms:modified>
</cp:coreProperties>
</file>