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468" r:id="rId2"/>
    <p:sldId id="469" r:id="rId3"/>
    <p:sldId id="439" r:id="rId4"/>
    <p:sldId id="486" r:id="rId5"/>
    <p:sldId id="440" r:id="rId6"/>
    <p:sldId id="471" r:id="rId7"/>
    <p:sldId id="441" r:id="rId8"/>
    <p:sldId id="472" r:id="rId9"/>
    <p:sldId id="442" r:id="rId10"/>
    <p:sldId id="473" r:id="rId11"/>
    <p:sldId id="443" r:id="rId12"/>
    <p:sldId id="474" r:id="rId13"/>
    <p:sldId id="444" r:id="rId14"/>
    <p:sldId id="475" r:id="rId15"/>
    <p:sldId id="445" r:id="rId16"/>
    <p:sldId id="485" r:id="rId17"/>
    <p:sldId id="446" r:id="rId18"/>
    <p:sldId id="477" r:id="rId19"/>
    <p:sldId id="447" r:id="rId20"/>
    <p:sldId id="478" r:id="rId21"/>
    <p:sldId id="448" r:id="rId22"/>
    <p:sldId id="479" r:id="rId23"/>
    <p:sldId id="449" r:id="rId24"/>
    <p:sldId id="480" r:id="rId25"/>
    <p:sldId id="450" r:id="rId26"/>
    <p:sldId id="481" r:id="rId27"/>
    <p:sldId id="451" r:id="rId28"/>
    <p:sldId id="482" r:id="rId29"/>
    <p:sldId id="452" r:id="rId30"/>
    <p:sldId id="483" r:id="rId31"/>
    <p:sldId id="453" r:id="rId32"/>
    <p:sldId id="48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C1DCF0-B8D0-402B-97A2-B7FAF62A9E78}" v="1" dt="2026-07-16T10:34:40.3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3446" autoAdjust="0"/>
  </p:normalViewPr>
  <p:slideViewPr>
    <p:cSldViewPr snapToGrid="0">
      <p:cViewPr varScale="1">
        <p:scale>
          <a:sx n="117" d="100"/>
          <a:sy n="117" d="100"/>
        </p:scale>
        <p:origin x="360"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0:34:40.351" v="219"/>
      <pc:docMkLst>
        <pc:docMk/>
      </pc:docMkLst>
      <pc:sldChg chg="modSp mod modNotesTx">
        <pc:chgData name="Alfred Smith" userId="3c60a3631c0db8ad" providerId="LiveId" clId="{0761BD21-EAD3-491D-B74D-BFB938B236DA}" dt="2026-07-16T10:34:40.351" v="219"/>
        <pc:sldMkLst>
          <pc:docMk/>
          <pc:sldMk cId="826482979" sldId="468"/>
        </pc:sldMkLst>
        <pc:spChg chg="mod">
          <ac:chgData name="Alfred Smith" userId="3c60a3631c0db8ad" providerId="LiveId" clId="{0761BD21-EAD3-491D-B74D-BFB938B236DA}" dt="2026-07-16T10:34:40.351" v="219"/>
          <ac:spMkLst>
            <pc:docMk/>
            <pc:sldMk cId="826482979" sldId="468"/>
            <ac:spMk id="3" creationId="{5F96472B-1870-F55F-618C-EA4C69EAE1B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5A3CB7-A8E8-4A19-9B3E-857F154853BB}" type="datetimeFigureOut">
              <a:rPr lang="en-ZA" smtClean="0"/>
              <a:t>2026/07/16</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A9EA38-4D76-40A4-8BB2-065CF2B5E7C1}" type="slidenum">
              <a:rPr lang="en-ZA" smtClean="0"/>
              <a:t>‹#›</a:t>
            </a:fld>
            <a:endParaRPr lang="en-ZA"/>
          </a:p>
        </p:txBody>
      </p:sp>
    </p:spTree>
    <p:extLst>
      <p:ext uri="{BB962C8B-B14F-4D97-AF65-F5344CB8AC3E}">
        <p14:creationId xmlns:p14="http://schemas.microsoft.com/office/powerpoint/2010/main" val="1441248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1A9EA38-4D76-40A4-8BB2-065CF2B5E7C1}" type="slidenum">
              <a:rPr lang="en-ZA" smtClean="0"/>
              <a:t>1</a:t>
            </a:fld>
            <a:endParaRPr lang="en-ZA"/>
          </a:p>
        </p:txBody>
      </p:sp>
    </p:spTree>
    <p:extLst>
      <p:ext uri="{BB962C8B-B14F-4D97-AF65-F5344CB8AC3E}">
        <p14:creationId xmlns:p14="http://schemas.microsoft.com/office/powerpoint/2010/main" val="3289197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1A9EA38-4D76-40A4-8BB2-065CF2B5E7C1}" type="slidenum">
              <a:rPr lang="en-ZA" smtClean="0"/>
              <a:t>2</a:t>
            </a:fld>
            <a:endParaRPr lang="en-ZA"/>
          </a:p>
        </p:txBody>
      </p:sp>
    </p:spTree>
    <p:extLst>
      <p:ext uri="{BB962C8B-B14F-4D97-AF65-F5344CB8AC3E}">
        <p14:creationId xmlns:p14="http://schemas.microsoft.com/office/powerpoint/2010/main" val="4251611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2443B-FC61-5862-D41C-85D8F2C75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78872E-CE72-17AE-6B67-14A61ABB34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6E2281-C582-0F5F-73C5-281F4082BB00}"/>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2744AB52-C3D7-00D1-57C7-F3ED3E680485}"/>
              </a:ext>
            </a:extLst>
          </p:cNvPr>
          <p:cNvSpPr>
            <a:spLocks noGrp="1"/>
          </p:cNvSpPr>
          <p:nvPr>
            <p:ph type="sldNum" sz="quarter" idx="5"/>
          </p:nvPr>
        </p:nvSpPr>
        <p:spPr/>
        <p:txBody>
          <a:bodyPr/>
          <a:lstStyle/>
          <a:p>
            <a:fld id="{01A9EA38-4D76-40A4-8BB2-065CF2B5E7C1}" type="slidenum">
              <a:rPr lang="en-ZA" smtClean="0"/>
              <a:t>4</a:t>
            </a:fld>
            <a:endParaRPr lang="en-ZA"/>
          </a:p>
        </p:txBody>
      </p:sp>
    </p:spTree>
    <p:extLst>
      <p:ext uri="{BB962C8B-B14F-4D97-AF65-F5344CB8AC3E}">
        <p14:creationId xmlns:p14="http://schemas.microsoft.com/office/powerpoint/2010/main" val="2643756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E42B0-FF50-4A6E-A71C-BDFED7F106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38AD5AFF-8721-4F40-88BA-702D41B6FB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1964C033-4CED-469C-AEAF-6052C73486F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C403572F-9CFD-4672-AE80-2E1559E6D55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2C82F7B-F678-42FD-9967-721E119BF59A}"/>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715711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BB6C-58C5-4513-A5B0-AFFBE0D26B7A}"/>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A902623-6725-49C5-B460-14EE205DF4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4245A2F-108C-48F6-805D-CCCD3C334510}"/>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6FC51189-CF74-4B65-B2A5-CC59A6527F0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F046B09-E74C-4541-8352-0ABD6F6E7572}"/>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3878058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45ABB8-7659-4EC4-ACA7-70A558C9947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D3732C2-60E1-40DD-B851-AEDAC4ABC8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27BD455-0EE1-4F07-AC30-246BE011684A}"/>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A5B1D951-E211-4102-926F-6CCDD04932B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DDDD463-F506-4799-A652-0B6A2F08D920}"/>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210669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A818-136E-4E59-9DD4-D044187CED3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19C31CA4-335D-4460-8182-988731D70E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BE34757-9D4A-4072-A40C-9D62DF831620}"/>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F517E666-CDF4-4A08-9695-A3A57F7FDBB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5804CF8-82FC-421C-9EB4-BD938B1B4897}"/>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177428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4124A-FC8A-4937-9D32-6CA2234F9C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B6BAE621-9894-4189-A2AF-483D90FD61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705A37-4A04-45BC-922F-4A8359D0AB6E}"/>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CF285E90-D6B6-48A6-A9C7-8F41E555B42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B24B942-B1EA-4235-B987-754686640671}"/>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324818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A4529-F118-42EB-A76C-0A3A03994C71}"/>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3691E90-A160-4045-B970-0E29EC8359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C90353BA-9101-4F63-B764-3FCABF6E41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FC65B395-9F8D-4A03-BEEF-E85F76DD550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6" name="Footer Placeholder 5">
            <a:extLst>
              <a:ext uri="{FF2B5EF4-FFF2-40B4-BE49-F238E27FC236}">
                <a16:creationId xmlns:a16="http://schemas.microsoft.com/office/drawing/2014/main" id="{4FB31666-4041-4F19-9CA6-154C916573A4}"/>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938268F-986E-438F-A1C7-1818C6F1D341}"/>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2040372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7B77E-7AAA-4660-9540-B668C5F24BDC}"/>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6F986752-03CE-407C-B6EB-C189A8B332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49EC11-EA40-4CD7-B9A5-2830A19BCE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FF0AD5B1-BA6A-4F66-AB7E-B1424C58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776F62-7564-4DF3-ACAE-BA452FA4CB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C934D469-DF78-4F4A-B133-F4A812B00B63}"/>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8" name="Footer Placeholder 7">
            <a:extLst>
              <a:ext uri="{FF2B5EF4-FFF2-40B4-BE49-F238E27FC236}">
                <a16:creationId xmlns:a16="http://schemas.microsoft.com/office/drawing/2014/main" id="{9EE3A667-3E49-424C-8839-40A50C278088}"/>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69F7DCEF-7640-475A-9D36-B2DFDA338D87}"/>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1853555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71B33-521A-4495-8400-CDC2BDE0FDF4}"/>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668A531-7546-4FD0-B96A-68CFD0C2CD7A}"/>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4" name="Footer Placeholder 3">
            <a:extLst>
              <a:ext uri="{FF2B5EF4-FFF2-40B4-BE49-F238E27FC236}">
                <a16:creationId xmlns:a16="http://schemas.microsoft.com/office/drawing/2014/main" id="{ED9FE2CE-98DB-4C1B-87F9-62ED31801626}"/>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5CBF449F-AC33-4661-AA9C-A1E6D7CFD5A6}"/>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1404431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DA49FB-1E64-4252-971F-DF4D0ED8ECD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3" name="Footer Placeholder 2">
            <a:extLst>
              <a:ext uri="{FF2B5EF4-FFF2-40B4-BE49-F238E27FC236}">
                <a16:creationId xmlns:a16="http://schemas.microsoft.com/office/drawing/2014/main" id="{1C70A964-3812-4E07-9ACE-1489452F9C83}"/>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E903D1B2-9743-406E-9C9E-E5B9C20E2CF5}"/>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3377525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E4E2F-9150-4B05-8B7C-BB4D2E7FAD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451DA75E-A751-429C-BBFD-E720988031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F6E822CE-4FF8-4A3E-A39E-7AC52CC4AE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1E75B9-7711-443D-9870-674B7CFEFBA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6" name="Footer Placeholder 5">
            <a:extLst>
              <a:ext uri="{FF2B5EF4-FFF2-40B4-BE49-F238E27FC236}">
                <a16:creationId xmlns:a16="http://schemas.microsoft.com/office/drawing/2014/main" id="{B48B54D7-61B7-41B9-AE3D-2E0357BD401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BF0C076-776D-4F1E-AF76-53579E8F256D}"/>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698794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6C7D6-C6B7-413E-9F39-F1207A571C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9CD5700-1F3D-4AE5-BF5A-4E8DFDB240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A1DA7E00-0330-49AC-87E2-D338BEF99D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247840-4566-4A82-BF9D-14E1A5971CF3}"/>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6" name="Footer Placeholder 5">
            <a:extLst>
              <a:ext uri="{FF2B5EF4-FFF2-40B4-BE49-F238E27FC236}">
                <a16:creationId xmlns:a16="http://schemas.microsoft.com/office/drawing/2014/main" id="{3810FB84-6388-4E92-9BD1-288F6096A92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8DEC338F-AABD-437B-AE4C-34FAAFE5638D}"/>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4025404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448B6D-30AB-491A-9D94-607CC8A90E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DEDAFEF-3258-4976-99FB-69489E8DBF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8EE8D0C-7010-42BE-9CB8-60CB8433CA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4EBFFA18-6C56-422B-93BC-DDBC96786D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2915F860-4FBA-44AC-AE71-BF62D5015A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87C3DC-92BB-4BD0-86AA-FA3285AE52B4}" type="slidenum">
              <a:rPr lang="en-ZA" smtClean="0"/>
              <a:t>‹#›</a:t>
            </a:fld>
            <a:endParaRPr lang="en-ZA"/>
          </a:p>
        </p:txBody>
      </p:sp>
    </p:spTree>
    <p:extLst>
      <p:ext uri="{BB962C8B-B14F-4D97-AF65-F5344CB8AC3E}">
        <p14:creationId xmlns:p14="http://schemas.microsoft.com/office/powerpoint/2010/main" val="690361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11B3B-90F9-5D8E-B7E5-D8ED5C413C1B}"/>
              </a:ext>
            </a:extLst>
          </p:cNvPr>
          <p:cNvSpPr>
            <a:spLocks noGrp="1"/>
          </p:cNvSpPr>
          <p:nvPr>
            <p:ph type="title"/>
          </p:nvPr>
        </p:nvSpPr>
        <p:spPr/>
        <p:txBody>
          <a:bodyPr/>
          <a:lstStyle/>
          <a:p>
            <a:r>
              <a:rPr lang="en-US" dirty="0"/>
              <a:t>35-5</a:t>
            </a:r>
            <a:endParaRPr lang="en-IN" dirty="0"/>
          </a:p>
        </p:txBody>
      </p:sp>
      <p:sp>
        <p:nvSpPr>
          <p:cNvPr id="3" name="Content Placeholder 2">
            <a:extLst>
              <a:ext uri="{FF2B5EF4-FFF2-40B4-BE49-F238E27FC236}">
                <a16:creationId xmlns:a16="http://schemas.microsoft.com/office/drawing/2014/main" id="{5F96472B-1870-F55F-618C-EA4C69EAE1B6}"/>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13" name="Audio 12">
            <a:hlinkClick r:id="" action="ppaction://media"/>
            <a:extLst>
              <a:ext uri="{FF2B5EF4-FFF2-40B4-BE49-F238E27FC236}">
                <a16:creationId xmlns:a16="http://schemas.microsoft.com/office/drawing/2014/main" id="{D2AB743A-19AA-2729-A0E0-0009C05F7DC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26482979"/>
      </p:ext>
    </p:extLst>
  </p:cSld>
  <p:clrMapOvr>
    <a:masterClrMapping/>
  </p:clrMapOvr>
  <mc:AlternateContent xmlns:mc="http://schemas.openxmlformats.org/markup-compatibility/2006" xmlns:p14="http://schemas.microsoft.com/office/powerpoint/2010/main">
    <mc:Choice Requires="p14">
      <p:transition spd="slow" p14:dur="2000" advTm="2965"/>
    </mc:Choice>
    <mc:Fallback xmlns="">
      <p:transition spd="slow" advTm="29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0E3304-D750-0D1B-8476-3E8B5AD50597}"/>
              </a:ext>
            </a:extLst>
          </p:cNvPr>
          <p:cNvPicPr>
            <a:picLocks noChangeAspect="1"/>
          </p:cNvPicPr>
          <p:nvPr/>
        </p:nvPicPr>
        <p:blipFill>
          <a:blip r:embed="rId2"/>
          <a:stretch>
            <a:fillRect/>
          </a:stretch>
        </p:blipFill>
        <p:spPr>
          <a:xfrm>
            <a:off x="0" y="-195943"/>
            <a:ext cx="12192000" cy="7053943"/>
          </a:xfrm>
          <a:prstGeom prst="rect">
            <a:avLst/>
          </a:prstGeom>
        </p:spPr>
      </p:pic>
      <p:sp>
        <p:nvSpPr>
          <p:cNvPr id="4" name="TextBox 3">
            <a:extLst>
              <a:ext uri="{FF2B5EF4-FFF2-40B4-BE49-F238E27FC236}">
                <a16:creationId xmlns:a16="http://schemas.microsoft.com/office/drawing/2014/main" id="{F288AB49-A773-E204-0273-FE604C9590F8}"/>
              </a:ext>
            </a:extLst>
          </p:cNvPr>
          <p:cNvSpPr txBox="1"/>
          <p:nvPr/>
        </p:nvSpPr>
        <p:spPr>
          <a:xfrm>
            <a:off x="302935" y="330704"/>
            <a:ext cx="34689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3:2</a:t>
            </a:r>
            <a:r>
              <a:rPr lang="en-US" sz="2800" b="0" i="0" u="none" strike="noStrike" baseline="0" dirty="0">
                <a:solidFill>
                  <a:schemeClr val="bg1"/>
                </a:solidFill>
                <a:latin typeface="Mangal" panose="02040503050203030202" pitchFamily="18" charset="0"/>
                <a:cs typeface="Mangal" panose="02040503050203030202" pitchFamily="18" charset="0"/>
              </a:rPr>
              <a:t>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205387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23 </a:t>
            </a:r>
            <a:r>
              <a:rPr lang="hi-IN" sz="4000" dirty="0"/>
              <a:t>यसकारण येशूले सबैलाई एकत्र गर्नु भयो अनि मानिसहरूलाई शिक्षा दिनलाई नीति कथाहरूको दृष्टान्त दिनु भयो। येशूले भन्नुभयो, “शैतानले शैतानलाई मानिसहरूबाट कसरी निकाल्न सक्छ?</a:t>
            </a:r>
            <a:endParaRPr lang="en-ZA" sz="3600" dirty="0"/>
          </a:p>
        </p:txBody>
      </p:sp>
      <p:sp>
        <p:nvSpPr>
          <p:cNvPr id="3" name="TextBox 2">
            <a:extLst>
              <a:ext uri="{FF2B5EF4-FFF2-40B4-BE49-F238E27FC236}">
                <a16:creationId xmlns:a16="http://schemas.microsoft.com/office/drawing/2014/main" id="{078CC186-79A4-72F3-62F1-8993197E5E7A}"/>
              </a:ext>
            </a:extLst>
          </p:cNvPr>
          <p:cNvSpPr txBox="1"/>
          <p:nvPr/>
        </p:nvSpPr>
        <p:spPr>
          <a:xfrm>
            <a:off x="6096000" y="163286"/>
            <a:ext cx="6096000" cy="6531429"/>
          </a:xfrm>
          <a:prstGeom prst="rect">
            <a:avLst/>
          </a:prstGeom>
          <a:noFill/>
        </p:spPr>
        <p:txBody>
          <a:bodyPr wrap="square" rtlCol="0">
            <a:noAutofit/>
          </a:bodyPr>
          <a:lstStyle/>
          <a:p>
            <a:endParaRPr lang="hi-IN" sz="3600" dirty="0">
              <a:solidFill>
                <a:srgbClr val="777A7B"/>
              </a:solidFill>
              <a:latin typeface="Inter" panose="020B0502030000000004" pitchFamily="34" charset="0"/>
            </a:endParaRPr>
          </a:p>
        </p:txBody>
      </p:sp>
      <p:pic>
        <p:nvPicPr>
          <p:cNvPr id="11" name="Audio 10">
            <a:hlinkClick r:id="" action="ppaction://media"/>
            <a:extLst>
              <a:ext uri="{FF2B5EF4-FFF2-40B4-BE49-F238E27FC236}">
                <a16:creationId xmlns:a16="http://schemas.microsoft.com/office/drawing/2014/main" id="{B4167CD4-78B8-C77F-1E14-48E95AE0DE1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95902142"/>
      </p:ext>
    </p:extLst>
  </p:cSld>
  <p:clrMapOvr>
    <a:masterClrMapping/>
  </p:clrMapOvr>
  <mc:AlternateContent xmlns:mc="http://schemas.openxmlformats.org/markup-compatibility/2006" xmlns:p14="http://schemas.microsoft.com/office/powerpoint/2010/main">
    <mc:Choice Requires="p14">
      <p:transition spd="slow" p14:dur="2000" advTm="9007"/>
    </mc:Choice>
    <mc:Fallback xmlns="">
      <p:transition spd="slow" advTm="90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C8A527-DB2B-568D-25AA-7489377A3A11}"/>
              </a:ext>
            </a:extLst>
          </p:cNvPr>
          <p:cNvPicPr>
            <a:picLocks noChangeAspect="1"/>
          </p:cNvPicPr>
          <p:nvPr/>
        </p:nvPicPr>
        <p:blipFill>
          <a:blip r:embed="rId2"/>
          <a:stretch>
            <a:fillRect/>
          </a:stretch>
        </p:blipFill>
        <p:spPr>
          <a:xfrm>
            <a:off x="0" y="1"/>
            <a:ext cx="12401044" cy="6858000"/>
          </a:xfrm>
          <a:prstGeom prst="rect">
            <a:avLst/>
          </a:prstGeom>
        </p:spPr>
      </p:pic>
      <p:sp>
        <p:nvSpPr>
          <p:cNvPr id="4" name="TextBox 3">
            <a:extLst>
              <a:ext uri="{FF2B5EF4-FFF2-40B4-BE49-F238E27FC236}">
                <a16:creationId xmlns:a16="http://schemas.microsoft.com/office/drawing/2014/main" id="{0DB7BB1A-7F0A-53C5-6509-645BC2386DAD}"/>
              </a:ext>
            </a:extLst>
          </p:cNvPr>
          <p:cNvSpPr txBox="1"/>
          <p:nvPr/>
        </p:nvSpPr>
        <p:spPr>
          <a:xfrm>
            <a:off x="302935" y="330704"/>
            <a:ext cx="34689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3:2</a:t>
            </a:r>
            <a:r>
              <a:rPr lang="en-US" sz="2800" b="0" i="0" u="none" strike="noStrike" baseline="0" dirty="0">
                <a:solidFill>
                  <a:schemeClr val="bg1"/>
                </a:solidFill>
                <a:latin typeface="Mangal" panose="02040503050203030202" pitchFamily="18" charset="0"/>
                <a:cs typeface="Mangal" panose="02040503050203030202" pitchFamily="18" charset="0"/>
              </a:rPr>
              <a:t>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207349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24 </a:t>
            </a:r>
            <a:r>
              <a:rPr lang="hi-IN" sz="4000" dirty="0"/>
              <a:t>यदि कुनै राज्य विभक्त भएर आफ्नै विरूद्ध झगडा गरे, त्यो धेरै दिन चल्न सक्तैन। </a:t>
            </a:r>
            <a:r>
              <a:rPr lang="hi-IN" sz="4000" b="1" dirty="0"/>
              <a:t>25 </a:t>
            </a:r>
            <a:r>
              <a:rPr lang="hi-IN" sz="4000" dirty="0"/>
              <a:t>अनि एक परिवार विभक्त भएर, अनि फुट भएका अंश एक अर्कासित लडिरहे त्यो परिवारको रूपमा खडा रहन सक्तैन।</a:t>
            </a:r>
            <a:endParaRPr lang="en-ZA" sz="4000" dirty="0"/>
          </a:p>
        </p:txBody>
      </p:sp>
      <p:sp>
        <p:nvSpPr>
          <p:cNvPr id="3" name="TextBox 2">
            <a:extLst>
              <a:ext uri="{FF2B5EF4-FFF2-40B4-BE49-F238E27FC236}">
                <a16:creationId xmlns:a16="http://schemas.microsoft.com/office/drawing/2014/main" id="{A5FA6DF1-897D-C9AC-B795-F3C51828DBB2}"/>
              </a:ext>
            </a:extLst>
          </p:cNvPr>
          <p:cNvSpPr txBox="1"/>
          <p:nvPr/>
        </p:nvSpPr>
        <p:spPr>
          <a:xfrm>
            <a:off x="6096000" y="163286"/>
            <a:ext cx="6096000" cy="6531429"/>
          </a:xfrm>
          <a:prstGeom prst="rect">
            <a:avLst/>
          </a:prstGeom>
          <a:noFill/>
        </p:spPr>
        <p:txBody>
          <a:bodyPr wrap="square" rtlCol="0">
            <a:noAutofit/>
          </a:bodyPr>
          <a:lstStyle/>
          <a:p>
            <a:endParaRPr lang="hi-IN" sz="3200" dirty="0">
              <a:solidFill>
                <a:srgbClr val="777A7B"/>
              </a:solidFill>
              <a:latin typeface="Inter" panose="020B0502030000000004" pitchFamily="34" charset="0"/>
            </a:endParaRPr>
          </a:p>
        </p:txBody>
      </p:sp>
      <p:pic>
        <p:nvPicPr>
          <p:cNvPr id="14" name="Audio 13">
            <a:hlinkClick r:id="" action="ppaction://media"/>
            <a:extLst>
              <a:ext uri="{FF2B5EF4-FFF2-40B4-BE49-F238E27FC236}">
                <a16:creationId xmlns:a16="http://schemas.microsoft.com/office/drawing/2014/main" id="{158D0B81-B1ED-37E5-C01F-79E79940F0D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718612039"/>
      </p:ext>
    </p:extLst>
  </p:cSld>
  <p:clrMapOvr>
    <a:masterClrMapping/>
  </p:clrMapOvr>
  <mc:AlternateContent xmlns:mc="http://schemas.openxmlformats.org/markup-compatibility/2006" xmlns:p14="http://schemas.microsoft.com/office/powerpoint/2010/main">
    <mc:Choice Requires="p14">
      <p:transition spd="slow" p14:dur="2000" advTm="10836"/>
    </mc:Choice>
    <mc:Fallback xmlns="">
      <p:transition spd="slow" advTm="108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16E8B0-48DC-8AFD-1049-087764D3AF64}"/>
              </a:ext>
            </a:extLst>
          </p:cNvPr>
          <p:cNvPicPr>
            <a:picLocks noChangeAspect="1"/>
          </p:cNvPicPr>
          <p:nvPr/>
        </p:nvPicPr>
        <p:blipFill>
          <a:blip r:embed="rId2"/>
          <a:stretch>
            <a:fillRect/>
          </a:stretch>
        </p:blipFill>
        <p:spPr>
          <a:xfrm>
            <a:off x="-1" y="-459299"/>
            <a:ext cx="12442371" cy="7317299"/>
          </a:xfrm>
          <a:prstGeom prst="rect">
            <a:avLst/>
          </a:prstGeom>
        </p:spPr>
      </p:pic>
      <p:sp>
        <p:nvSpPr>
          <p:cNvPr id="4" name="TextBox 3">
            <a:extLst>
              <a:ext uri="{FF2B5EF4-FFF2-40B4-BE49-F238E27FC236}">
                <a16:creationId xmlns:a16="http://schemas.microsoft.com/office/drawing/2014/main" id="{3C7B5F32-364A-2138-B251-997820519C75}"/>
              </a:ext>
            </a:extLst>
          </p:cNvPr>
          <p:cNvSpPr txBox="1"/>
          <p:nvPr/>
        </p:nvSpPr>
        <p:spPr>
          <a:xfrm>
            <a:off x="302935" y="330704"/>
            <a:ext cx="34689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3:2</a:t>
            </a:r>
            <a:r>
              <a:rPr lang="en-US" sz="2800" b="0" i="0" u="none" strike="noStrike" baseline="0" dirty="0">
                <a:solidFill>
                  <a:schemeClr val="bg1"/>
                </a:solidFill>
                <a:latin typeface="Mangal" panose="02040503050203030202" pitchFamily="18" charset="0"/>
                <a:cs typeface="Mangal" panose="02040503050203030202" pitchFamily="18" charset="0"/>
              </a:rPr>
              <a:t>4,25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610214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26 </a:t>
            </a:r>
            <a:r>
              <a:rPr lang="hi-IN" sz="4000" dirty="0"/>
              <a:t>जब शैतान शैतानसंगै र आफ्नै मानिसहरूसंगै झगडा गर्छ त्यो धेरै दिन टिक्न सक्तैन। यो अवस्थामा शैतानको अन्त हुनेछ।</a:t>
            </a:r>
            <a:endParaRPr lang="en-ZA" sz="3600" dirty="0"/>
          </a:p>
        </p:txBody>
      </p:sp>
      <p:sp>
        <p:nvSpPr>
          <p:cNvPr id="3" name="TextBox 2">
            <a:extLst>
              <a:ext uri="{FF2B5EF4-FFF2-40B4-BE49-F238E27FC236}">
                <a16:creationId xmlns:a16="http://schemas.microsoft.com/office/drawing/2014/main" id="{C1687369-B9CF-35DE-DF5C-655448248558}"/>
              </a:ext>
            </a:extLst>
          </p:cNvPr>
          <p:cNvSpPr txBox="1"/>
          <p:nvPr/>
        </p:nvSpPr>
        <p:spPr>
          <a:xfrm>
            <a:off x="6096000" y="163286"/>
            <a:ext cx="6096000" cy="6531429"/>
          </a:xfrm>
          <a:prstGeom prst="rect">
            <a:avLst/>
          </a:prstGeom>
          <a:noFill/>
        </p:spPr>
        <p:txBody>
          <a:bodyPr wrap="square" rtlCol="0">
            <a:noAutofit/>
          </a:bodyPr>
          <a:lstStyle/>
          <a:p>
            <a:endParaRPr lang="hi-IN" sz="3600" dirty="0">
              <a:solidFill>
                <a:srgbClr val="777A7B"/>
              </a:solidFill>
              <a:latin typeface="Inter" panose="020B0502030000000004" pitchFamily="34" charset="0"/>
            </a:endParaRPr>
          </a:p>
        </p:txBody>
      </p:sp>
      <p:pic>
        <p:nvPicPr>
          <p:cNvPr id="25" name="Audio 24">
            <a:hlinkClick r:id="" action="ppaction://media"/>
            <a:extLst>
              <a:ext uri="{FF2B5EF4-FFF2-40B4-BE49-F238E27FC236}">
                <a16:creationId xmlns:a16="http://schemas.microsoft.com/office/drawing/2014/main" id="{A2C9BCC1-8860-5240-46EC-4A0D9BD9568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66098122"/>
      </p:ext>
    </p:extLst>
  </p:cSld>
  <p:clrMapOvr>
    <a:masterClrMapping/>
  </p:clrMapOvr>
  <mc:AlternateContent xmlns:mc="http://schemas.openxmlformats.org/markup-compatibility/2006" xmlns:p14="http://schemas.microsoft.com/office/powerpoint/2010/main">
    <mc:Choice Requires="p14">
      <p:transition spd="slow" p14:dur="2000" advTm="10287"/>
    </mc:Choice>
    <mc:Fallback xmlns="">
      <p:transition spd="slow" advTm="102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642472-13F4-9921-9FD6-7E9638931756}"/>
              </a:ext>
            </a:extLst>
          </p:cNvPr>
          <p:cNvPicPr>
            <a:picLocks noChangeAspect="1"/>
          </p:cNvPicPr>
          <p:nvPr/>
        </p:nvPicPr>
        <p:blipFill>
          <a:blip r:embed="rId2"/>
          <a:stretch>
            <a:fillRect/>
          </a:stretch>
        </p:blipFill>
        <p:spPr>
          <a:xfrm>
            <a:off x="-161925" y="-547949"/>
            <a:ext cx="12353925" cy="7953897"/>
          </a:xfrm>
          <a:prstGeom prst="rect">
            <a:avLst/>
          </a:prstGeom>
        </p:spPr>
      </p:pic>
      <p:sp>
        <p:nvSpPr>
          <p:cNvPr id="4" name="TextBox 3">
            <a:extLst>
              <a:ext uri="{FF2B5EF4-FFF2-40B4-BE49-F238E27FC236}">
                <a16:creationId xmlns:a16="http://schemas.microsoft.com/office/drawing/2014/main" id="{2770622F-1C8F-A3B8-86E5-0DECBD4EA5A2}"/>
              </a:ext>
            </a:extLst>
          </p:cNvPr>
          <p:cNvSpPr txBox="1"/>
          <p:nvPr/>
        </p:nvSpPr>
        <p:spPr>
          <a:xfrm>
            <a:off x="302935" y="330704"/>
            <a:ext cx="34689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3:2</a:t>
            </a:r>
            <a:r>
              <a:rPr lang="en-US" sz="2800" b="0" i="0" u="none" strike="noStrike" baseline="0" dirty="0">
                <a:solidFill>
                  <a:schemeClr val="bg1"/>
                </a:solidFill>
                <a:latin typeface="Mangal" panose="02040503050203030202" pitchFamily="18" charset="0"/>
                <a:cs typeface="Mangal" panose="02040503050203030202" pitchFamily="18" charset="0"/>
              </a:rPr>
              <a:t>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736918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27 </a:t>
            </a:r>
            <a:r>
              <a:rPr lang="hi-IN" sz="4000" dirty="0"/>
              <a:t>“यदि कुनै मानिस एकजना बलवान मानिसको घरमा उसका चीजबीज चोर्न भनी पस्न चाहान्छ भने उसले पहिले त्यो बलवान मानिसलाई डोरीले बाँध्नु पर्छ, तब मात्र त्यसले त्यो बलवान मानिसको घरबाट चीजहरू लुट्न सक्दछ।</a:t>
            </a:r>
            <a:endParaRPr lang="en-ZA" sz="3600" dirty="0"/>
          </a:p>
        </p:txBody>
      </p:sp>
      <p:sp>
        <p:nvSpPr>
          <p:cNvPr id="3" name="TextBox 2">
            <a:extLst>
              <a:ext uri="{FF2B5EF4-FFF2-40B4-BE49-F238E27FC236}">
                <a16:creationId xmlns:a16="http://schemas.microsoft.com/office/drawing/2014/main" id="{EFE4BD71-3D18-E60D-F4EE-ECA64E4C46D6}"/>
              </a:ext>
            </a:extLst>
          </p:cNvPr>
          <p:cNvSpPr txBox="1"/>
          <p:nvPr/>
        </p:nvSpPr>
        <p:spPr>
          <a:xfrm>
            <a:off x="6096000" y="163286"/>
            <a:ext cx="6096000" cy="6531429"/>
          </a:xfrm>
          <a:prstGeom prst="rect">
            <a:avLst/>
          </a:prstGeom>
          <a:noFill/>
        </p:spPr>
        <p:txBody>
          <a:bodyPr wrap="square" rtlCol="0">
            <a:noAutofit/>
          </a:bodyPr>
          <a:lstStyle/>
          <a:p>
            <a:endParaRPr lang="hi-IN" sz="3600" dirty="0">
              <a:solidFill>
                <a:srgbClr val="777A7B"/>
              </a:solidFill>
              <a:latin typeface="Inter" panose="020B0502030000000004" pitchFamily="34" charset="0"/>
            </a:endParaRPr>
          </a:p>
        </p:txBody>
      </p:sp>
      <p:pic>
        <p:nvPicPr>
          <p:cNvPr id="54" name="Audio 53">
            <a:hlinkClick r:id="" action="ppaction://media"/>
            <a:extLst>
              <a:ext uri="{FF2B5EF4-FFF2-40B4-BE49-F238E27FC236}">
                <a16:creationId xmlns:a16="http://schemas.microsoft.com/office/drawing/2014/main" id="{0B59FFFF-7803-C2E7-8449-B338E196245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65805102"/>
      </p:ext>
    </p:extLst>
  </p:cSld>
  <p:clrMapOvr>
    <a:masterClrMapping/>
  </p:clrMapOvr>
  <mc:AlternateContent xmlns:mc="http://schemas.openxmlformats.org/markup-compatibility/2006" xmlns:p14="http://schemas.microsoft.com/office/powerpoint/2010/main">
    <mc:Choice Requires="p14">
      <p:transition spd="slow" p14:dur="2000" advTm="13549"/>
    </mc:Choice>
    <mc:Fallback xmlns="">
      <p:transition spd="slow" advTm="135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ECA589-4DE7-094E-189A-A18AABA1CD06}"/>
              </a:ext>
            </a:extLst>
          </p:cNvPr>
          <p:cNvPicPr>
            <a:picLocks noChangeAspect="1"/>
          </p:cNvPicPr>
          <p:nvPr/>
        </p:nvPicPr>
        <p:blipFill>
          <a:blip r:embed="rId2"/>
          <a:stretch>
            <a:fillRect/>
          </a:stretch>
        </p:blipFill>
        <p:spPr>
          <a:xfrm>
            <a:off x="0" y="-678186"/>
            <a:ext cx="12192000" cy="7536186"/>
          </a:xfrm>
          <a:prstGeom prst="rect">
            <a:avLst/>
          </a:prstGeom>
        </p:spPr>
      </p:pic>
      <p:sp>
        <p:nvSpPr>
          <p:cNvPr id="4" name="TextBox 3">
            <a:extLst>
              <a:ext uri="{FF2B5EF4-FFF2-40B4-BE49-F238E27FC236}">
                <a16:creationId xmlns:a16="http://schemas.microsoft.com/office/drawing/2014/main" id="{E1D247C1-739F-2818-6B7D-D6CB0CE2861A}"/>
              </a:ext>
            </a:extLst>
          </p:cNvPr>
          <p:cNvSpPr txBox="1"/>
          <p:nvPr/>
        </p:nvSpPr>
        <p:spPr>
          <a:xfrm>
            <a:off x="302935" y="330704"/>
            <a:ext cx="34689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3:2</a:t>
            </a:r>
            <a:r>
              <a:rPr lang="en-US" sz="2800" b="0" i="0" u="none" strike="noStrike" baseline="0" dirty="0">
                <a:solidFill>
                  <a:schemeClr val="bg1"/>
                </a:solidFill>
                <a:latin typeface="Mangal" panose="02040503050203030202" pitchFamily="18" charset="0"/>
                <a:cs typeface="Mangal" panose="02040503050203030202" pitchFamily="18" charset="0"/>
              </a:rPr>
              <a:t>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391029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28 </a:t>
            </a:r>
            <a:r>
              <a:rPr lang="hi-IN" sz="4000" dirty="0"/>
              <a:t>म तिमीहरूलाई साँचो भन्दछु, मानिसहरूले गरेका सबै पापहरू अनि निन्दाहरू क्षमा हुनेछ। </a:t>
            </a:r>
            <a:endParaRPr lang="en-ZA" sz="3600" dirty="0"/>
          </a:p>
        </p:txBody>
      </p:sp>
      <p:sp>
        <p:nvSpPr>
          <p:cNvPr id="2" name="TextBox 1">
            <a:extLst>
              <a:ext uri="{FF2B5EF4-FFF2-40B4-BE49-F238E27FC236}">
                <a16:creationId xmlns:a16="http://schemas.microsoft.com/office/drawing/2014/main" id="{94FE70D0-E1BA-1FE8-E9ED-4606B6C97616}"/>
              </a:ext>
            </a:extLst>
          </p:cNvPr>
          <p:cNvSpPr txBox="1"/>
          <p:nvPr/>
        </p:nvSpPr>
        <p:spPr>
          <a:xfrm>
            <a:off x="6096000" y="163286"/>
            <a:ext cx="6096000" cy="6531429"/>
          </a:xfrm>
          <a:prstGeom prst="rect">
            <a:avLst/>
          </a:prstGeom>
          <a:noFill/>
        </p:spPr>
        <p:txBody>
          <a:bodyPr wrap="square" rtlCol="0">
            <a:noAutofit/>
          </a:bodyPr>
          <a:lstStyle/>
          <a:p>
            <a:endParaRPr lang="hi-IN" sz="4000" dirty="0">
              <a:solidFill>
                <a:srgbClr val="777A7B"/>
              </a:solidFill>
              <a:latin typeface="Inter" panose="020B0502030000000004" pitchFamily="34" charset="0"/>
            </a:endParaRPr>
          </a:p>
        </p:txBody>
      </p:sp>
      <p:pic>
        <p:nvPicPr>
          <p:cNvPr id="16" name="Audio 15">
            <a:hlinkClick r:id="" action="ppaction://media"/>
            <a:extLst>
              <a:ext uri="{FF2B5EF4-FFF2-40B4-BE49-F238E27FC236}">
                <a16:creationId xmlns:a16="http://schemas.microsoft.com/office/drawing/2014/main" id="{92D89CFB-11D3-FFF2-3AC2-5DE531EE89E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22728137"/>
      </p:ext>
    </p:extLst>
  </p:cSld>
  <p:clrMapOvr>
    <a:masterClrMapping/>
  </p:clrMapOvr>
  <mc:AlternateContent xmlns:mc="http://schemas.openxmlformats.org/markup-compatibility/2006" xmlns:p14="http://schemas.microsoft.com/office/powerpoint/2010/main">
    <mc:Choice Requires="p14">
      <p:transition spd="slow" p14:dur="2000" advTm="7135"/>
    </mc:Choice>
    <mc:Fallback xmlns="">
      <p:transition spd="slow" advTm="71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D0072B-1062-E322-FA50-4E49851303C4}"/>
              </a:ext>
            </a:extLst>
          </p:cNvPr>
          <p:cNvPicPr>
            <a:picLocks noChangeAspect="1"/>
          </p:cNvPicPr>
          <p:nvPr/>
        </p:nvPicPr>
        <p:blipFill>
          <a:blip r:embed="rId3"/>
          <a:stretch>
            <a:fillRect/>
          </a:stretch>
        </p:blipFill>
        <p:spPr>
          <a:xfrm>
            <a:off x="0" y="-14727"/>
            <a:ext cx="12380976" cy="6872728"/>
          </a:xfrm>
          <a:prstGeom prst="rect">
            <a:avLst/>
          </a:prstGeom>
        </p:spPr>
      </p:pic>
      <p:sp>
        <p:nvSpPr>
          <p:cNvPr id="4" name="TextBox 3">
            <a:extLst>
              <a:ext uri="{FF2B5EF4-FFF2-40B4-BE49-F238E27FC236}">
                <a16:creationId xmlns:a16="http://schemas.microsoft.com/office/drawing/2014/main" id="{6118AEDD-C0CC-C16D-5A3F-B92F21F978CA}"/>
              </a:ext>
            </a:extLst>
          </p:cNvPr>
          <p:cNvSpPr txBox="1"/>
          <p:nvPr/>
        </p:nvSpPr>
        <p:spPr>
          <a:xfrm>
            <a:off x="6881089" y="168944"/>
            <a:ext cx="5923688" cy="2008991"/>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येशू र बालजिबुल</a:t>
            </a:r>
            <a:endParaRPr kumimoji="0" lang="en-IN" sz="54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मर्कूस 3:20-35</a:t>
            </a:r>
            <a:endParaRPr kumimoji="0" lang="en-ZA" sz="5400" b="0" i="0" u="none" strike="noStrike" kern="1200" cap="none" spc="0" normalizeH="0" baseline="0" noProof="0" dirty="0">
              <a:ln>
                <a:noFill/>
              </a:ln>
              <a:solidFill>
                <a:schemeClr val="bg1"/>
              </a:solidFill>
              <a:effectLst/>
              <a:uLnTx/>
              <a:uFillTx/>
              <a:latin typeface="Calibri" panose="020F0502020204030204"/>
              <a:ea typeface="+mn-ea"/>
              <a:cs typeface="+mn-cs"/>
            </a:endParaRPr>
          </a:p>
          <a:p>
            <a:r>
              <a:rPr lang="en-IN" sz="7200" b="1" i="0" dirty="0">
                <a:solidFill>
                  <a:srgbClr val="121212"/>
                </a:solidFill>
                <a:effectLst/>
                <a:latin typeface="Arial" panose="020B0604020202020204" pitchFamily="34" charset="0"/>
              </a:rPr>
              <a:t> </a:t>
            </a:r>
          </a:p>
          <a:p>
            <a:endParaRPr lang="en-ZA" sz="7200" dirty="0"/>
          </a:p>
        </p:txBody>
      </p:sp>
      <p:sp>
        <p:nvSpPr>
          <p:cNvPr id="2" name="TextBox 1">
            <a:extLst>
              <a:ext uri="{FF2B5EF4-FFF2-40B4-BE49-F238E27FC236}">
                <a16:creationId xmlns:a16="http://schemas.microsoft.com/office/drawing/2014/main" id="{F68CDD91-DD5F-0C8F-1BEB-EAF48A95AB77}"/>
              </a:ext>
            </a:extLst>
          </p:cNvPr>
          <p:cNvSpPr txBox="1"/>
          <p:nvPr/>
        </p:nvSpPr>
        <p:spPr>
          <a:xfrm>
            <a:off x="-8226882" y="6522042"/>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1004352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498780-2A27-0D99-96C0-FB0A92BA0651}"/>
              </a:ext>
            </a:extLst>
          </p:cNvPr>
          <p:cNvPicPr>
            <a:picLocks noChangeAspect="1"/>
          </p:cNvPicPr>
          <p:nvPr/>
        </p:nvPicPr>
        <p:blipFill>
          <a:blip r:embed="rId2"/>
          <a:stretch>
            <a:fillRect/>
          </a:stretch>
        </p:blipFill>
        <p:spPr>
          <a:xfrm>
            <a:off x="0" y="-136874"/>
            <a:ext cx="12192000" cy="6994874"/>
          </a:xfrm>
          <a:prstGeom prst="rect">
            <a:avLst/>
          </a:prstGeom>
        </p:spPr>
      </p:pic>
      <p:sp>
        <p:nvSpPr>
          <p:cNvPr id="4" name="TextBox 3">
            <a:extLst>
              <a:ext uri="{FF2B5EF4-FFF2-40B4-BE49-F238E27FC236}">
                <a16:creationId xmlns:a16="http://schemas.microsoft.com/office/drawing/2014/main" id="{EBB09307-D9A4-93B7-C5FA-333F651BAD13}"/>
              </a:ext>
            </a:extLst>
          </p:cNvPr>
          <p:cNvSpPr txBox="1"/>
          <p:nvPr/>
        </p:nvSpPr>
        <p:spPr>
          <a:xfrm>
            <a:off x="302935" y="330704"/>
            <a:ext cx="34689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3:2</a:t>
            </a:r>
            <a:r>
              <a:rPr lang="en-US" sz="2800" b="0" i="0" u="none" strike="noStrike" baseline="0" dirty="0">
                <a:solidFill>
                  <a:schemeClr val="bg1"/>
                </a:solidFill>
                <a:latin typeface="Mangal" panose="02040503050203030202" pitchFamily="18" charset="0"/>
                <a:cs typeface="Mangal" panose="02040503050203030202" pitchFamily="18" charset="0"/>
              </a:rPr>
              <a:t>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665500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29 </a:t>
            </a:r>
            <a:r>
              <a:rPr lang="hi-IN" sz="4000" dirty="0"/>
              <a:t>तर पवित्र आत्माका विरुद्ध कसैले गरेका खराब कुराहरू कहिल्यै क्षमा हुनेछैन। किनभने उ सधैं त्यो पापको दोषी बन्नु पर्नेछ।” </a:t>
            </a:r>
            <a:endParaRPr lang="en-ZA" sz="3600" dirty="0"/>
          </a:p>
        </p:txBody>
      </p:sp>
      <p:sp>
        <p:nvSpPr>
          <p:cNvPr id="3" name="TextBox 2">
            <a:extLst>
              <a:ext uri="{FF2B5EF4-FFF2-40B4-BE49-F238E27FC236}">
                <a16:creationId xmlns:a16="http://schemas.microsoft.com/office/drawing/2014/main" id="{39DEAC97-DB31-FDDC-499F-49194A609476}"/>
              </a:ext>
            </a:extLst>
          </p:cNvPr>
          <p:cNvSpPr txBox="1"/>
          <p:nvPr/>
        </p:nvSpPr>
        <p:spPr>
          <a:xfrm>
            <a:off x="6096000" y="163286"/>
            <a:ext cx="6096000" cy="6531429"/>
          </a:xfrm>
          <a:prstGeom prst="rect">
            <a:avLst/>
          </a:prstGeom>
          <a:noFill/>
        </p:spPr>
        <p:txBody>
          <a:bodyPr wrap="square" rtlCol="0">
            <a:noAutofit/>
          </a:bodyPr>
          <a:lstStyle/>
          <a:p>
            <a:endParaRPr lang="hi-IN" sz="4000" dirty="0">
              <a:solidFill>
                <a:srgbClr val="777A7B"/>
              </a:solidFill>
              <a:latin typeface="Inter" panose="020B0502030000000004" pitchFamily="34" charset="0"/>
            </a:endParaRPr>
          </a:p>
        </p:txBody>
      </p:sp>
      <p:pic>
        <p:nvPicPr>
          <p:cNvPr id="20" name="Audio 19">
            <a:hlinkClick r:id="" action="ppaction://media"/>
            <a:extLst>
              <a:ext uri="{FF2B5EF4-FFF2-40B4-BE49-F238E27FC236}">
                <a16:creationId xmlns:a16="http://schemas.microsoft.com/office/drawing/2014/main" id="{038FE0EE-AD30-1AF9-EE6C-8419AF38A90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43663555"/>
      </p:ext>
    </p:extLst>
  </p:cSld>
  <p:clrMapOvr>
    <a:masterClrMapping/>
  </p:clrMapOvr>
  <mc:AlternateContent xmlns:mc="http://schemas.openxmlformats.org/markup-compatibility/2006" xmlns:p14="http://schemas.microsoft.com/office/powerpoint/2010/main">
    <mc:Choice Requires="p14">
      <p:transition spd="slow" p14:dur="2000" advTm="9815"/>
    </mc:Choice>
    <mc:Fallback xmlns="">
      <p:transition spd="slow" advTm="98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DB59AD-955D-6EF9-3F14-64A128D868B4}"/>
              </a:ext>
            </a:extLst>
          </p:cNvPr>
          <p:cNvPicPr>
            <a:picLocks noChangeAspect="1"/>
          </p:cNvPicPr>
          <p:nvPr/>
        </p:nvPicPr>
        <p:blipFill>
          <a:blip r:embed="rId2"/>
          <a:stretch>
            <a:fillRect/>
          </a:stretch>
        </p:blipFill>
        <p:spPr>
          <a:xfrm>
            <a:off x="0" y="-228869"/>
            <a:ext cx="12192000" cy="7086869"/>
          </a:xfrm>
          <a:prstGeom prst="rect">
            <a:avLst/>
          </a:prstGeom>
        </p:spPr>
      </p:pic>
      <p:sp>
        <p:nvSpPr>
          <p:cNvPr id="4" name="TextBox 3">
            <a:extLst>
              <a:ext uri="{FF2B5EF4-FFF2-40B4-BE49-F238E27FC236}">
                <a16:creationId xmlns:a16="http://schemas.microsoft.com/office/drawing/2014/main" id="{74DC471D-5D43-1548-5E09-D4FA4BAA9CCF}"/>
              </a:ext>
            </a:extLst>
          </p:cNvPr>
          <p:cNvSpPr txBox="1"/>
          <p:nvPr/>
        </p:nvSpPr>
        <p:spPr>
          <a:xfrm>
            <a:off x="302935" y="330704"/>
            <a:ext cx="34689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3:2</a:t>
            </a:r>
            <a:r>
              <a:rPr lang="en-US" sz="2800" b="0" i="0" u="none" strike="noStrike" baseline="0" dirty="0">
                <a:solidFill>
                  <a:schemeClr val="bg1"/>
                </a:solidFill>
                <a:latin typeface="Mangal" panose="02040503050203030202" pitchFamily="18" charset="0"/>
                <a:cs typeface="Mangal" panose="02040503050203030202" pitchFamily="18" charset="0"/>
              </a:rPr>
              <a:t>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322764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30 </a:t>
            </a:r>
            <a:r>
              <a:rPr lang="hi-IN" sz="4000" dirty="0"/>
              <a:t>येशूले यसो भन्नुभयो किनभने शास्त्रीहरूले येशूभित्र दुष्टात्मा रहेको छ भनेका थिए।</a:t>
            </a:r>
            <a:endParaRPr lang="en-ZA" sz="3600" dirty="0"/>
          </a:p>
        </p:txBody>
      </p:sp>
      <p:sp>
        <p:nvSpPr>
          <p:cNvPr id="3" name="TextBox 2">
            <a:extLst>
              <a:ext uri="{FF2B5EF4-FFF2-40B4-BE49-F238E27FC236}">
                <a16:creationId xmlns:a16="http://schemas.microsoft.com/office/drawing/2014/main" id="{01F4A4EE-42CD-2DAD-BAFA-33040810143C}"/>
              </a:ext>
            </a:extLst>
          </p:cNvPr>
          <p:cNvSpPr txBox="1"/>
          <p:nvPr/>
        </p:nvSpPr>
        <p:spPr>
          <a:xfrm>
            <a:off x="6096000" y="163286"/>
            <a:ext cx="6096000" cy="6531429"/>
          </a:xfrm>
          <a:prstGeom prst="rect">
            <a:avLst/>
          </a:prstGeom>
          <a:noFill/>
        </p:spPr>
        <p:txBody>
          <a:bodyPr wrap="square" rtlCol="0">
            <a:noAutofit/>
          </a:bodyPr>
          <a:lstStyle/>
          <a:p>
            <a:endParaRPr lang="hi-IN" sz="3200" dirty="0"/>
          </a:p>
        </p:txBody>
      </p:sp>
      <p:pic>
        <p:nvPicPr>
          <p:cNvPr id="10" name="Audio 9">
            <a:hlinkClick r:id="" action="ppaction://media"/>
            <a:extLst>
              <a:ext uri="{FF2B5EF4-FFF2-40B4-BE49-F238E27FC236}">
                <a16:creationId xmlns:a16="http://schemas.microsoft.com/office/drawing/2014/main" id="{73EAADD3-CCF3-8E34-34E7-6135EA90129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160448636"/>
      </p:ext>
    </p:extLst>
  </p:cSld>
  <p:clrMapOvr>
    <a:masterClrMapping/>
  </p:clrMapOvr>
  <mc:AlternateContent xmlns:mc="http://schemas.openxmlformats.org/markup-compatibility/2006" xmlns:p14="http://schemas.microsoft.com/office/powerpoint/2010/main">
    <mc:Choice Requires="p14">
      <p:transition spd="slow" p14:dur="2000" advTm="7665"/>
    </mc:Choice>
    <mc:Fallback xmlns="">
      <p:transition spd="slow" advTm="76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5233F5-B45E-4717-DA06-AC98C8DCB630}"/>
              </a:ext>
            </a:extLst>
          </p:cNvPr>
          <p:cNvPicPr>
            <a:picLocks noChangeAspect="1"/>
          </p:cNvPicPr>
          <p:nvPr/>
        </p:nvPicPr>
        <p:blipFill>
          <a:blip r:embed="rId2"/>
          <a:stretch>
            <a:fillRect/>
          </a:stretch>
        </p:blipFill>
        <p:spPr>
          <a:xfrm>
            <a:off x="0" y="-442451"/>
            <a:ext cx="12192000" cy="7300452"/>
          </a:xfrm>
          <a:prstGeom prst="rect">
            <a:avLst/>
          </a:prstGeom>
        </p:spPr>
      </p:pic>
      <p:sp>
        <p:nvSpPr>
          <p:cNvPr id="4" name="TextBox 3">
            <a:extLst>
              <a:ext uri="{FF2B5EF4-FFF2-40B4-BE49-F238E27FC236}">
                <a16:creationId xmlns:a16="http://schemas.microsoft.com/office/drawing/2014/main" id="{F68A17D2-A1B6-D678-540B-971156133A97}"/>
              </a:ext>
            </a:extLst>
          </p:cNvPr>
          <p:cNvSpPr txBox="1"/>
          <p:nvPr/>
        </p:nvSpPr>
        <p:spPr>
          <a:xfrm>
            <a:off x="302935" y="330704"/>
            <a:ext cx="34689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3:</a:t>
            </a:r>
            <a:r>
              <a:rPr lang="en-US" sz="2800" b="0" i="0" u="none" strike="noStrike" baseline="0" dirty="0">
                <a:solidFill>
                  <a:schemeClr val="bg1"/>
                </a:solidFill>
                <a:latin typeface="Mangal" panose="02040503050203030202" pitchFamily="18" charset="0"/>
                <a:cs typeface="Mangal" panose="02040503050203030202" pitchFamily="18" charset="0"/>
              </a:rPr>
              <a:t>3</a:t>
            </a:r>
            <a:r>
              <a:rPr lang="hi-IN" sz="2800" b="0" i="0" u="none" strike="noStrike" baseline="0" dirty="0">
                <a:solidFill>
                  <a:schemeClr val="bg1"/>
                </a:solidFill>
                <a:latin typeface="Mangal" panose="02040503050203030202" pitchFamily="18" charset="0"/>
                <a:cs typeface="Mangal" panose="02040503050203030202" pitchFamily="18" charset="0"/>
              </a:rPr>
              <a:t>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888699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en-GB" sz="4000" b="1" dirty="0"/>
              <a:t>3</a:t>
            </a:r>
            <a:r>
              <a:rPr lang="hi-IN" sz="4000" b="1" dirty="0"/>
              <a:t>1 </a:t>
            </a:r>
            <a:r>
              <a:rPr lang="hi-IN" sz="4000" dirty="0"/>
              <a:t>तब येशूका आमा र भाइहरू आए, उनीहरू बाहिरै खडा भएर एकजनालाई येशूलाई बोलउन पठाए।</a:t>
            </a:r>
            <a:endParaRPr lang="en-ZA" sz="4000" dirty="0"/>
          </a:p>
        </p:txBody>
      </p:sp>
      <p:sp>
        <p:nvSpPr>
          <p:cNvPr id="3" name="TextBox 2">
            <a:extLst>
              <a:ext uri="{FF2B5EF4-FFF2-40B4-BE49-F238E27FC236}">
                <a16:creationId xmlns:a16="http://schemas.microsoft.com/office/drawing/2014/main" id="{2FE80377-CFE3-A0D2-5DD3-4949E29AA0F0}"/>
              </a:ext>
            </a:extLst>
          </p:cNvPr>
          <p:cNvSpPr txBox="1"/>
          <p:nvPr/>
        </p:nvSpPr>
        <p:spPr>
          <a:xfrm>
            <a:off x="6096000" y="163286"/>
            <a:ext cx="6096000" cy="6531429"/>
          </a:xfrm>
          <a:prstGeom prst="rect">
            <a:avLst/>
          </a:prstGeom>
          <a:noFill/>
        </p:spPr>
        <p:txBody>
          <a:bodyPr wrap="square" rtlCol="0">
            <a:noAutofit/>
          </a:bodyPr>
          <a:lstStyle/>
          <a:p>
            <a:endParaRPr lang="hi-IN" sz="4000" dirty="0">
              <a:solidFill>
                <a:srgbClr val="777A7B"/>
              </a:solidFill>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A407B46C-CE11-A438-9A5D-D534AAB81E2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38051216"/>
      </p:ext>
    </p:extLst>
  </p:cSld>
  <p:clrMapOvr>
    <a:masterClrMapping/>
  </p:clrMapOvr>
  <mc:AlternateContent xmlns:mc="http://schemas.openxmlformats.org/markup-compatibility/2006" xmlns:p14="http://schemas.microsoft.com/office/powerpoint/2010/main">
    <mc:Choice Requires="p14">
      <p:transition spd="slow" p14:dur="2000" advTm="7747"/>
    </mc:Choice>
    <mc:Fallback xmlns="">
      <p:transition spd="slow" advTm="77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47921F-A4E7-AAE8-301E-5C41AB1020F9}"/>
              </a:ext>
            </a:extLst>
          </p:cNvPr>
          <p:cNvPicPr>
            <a:picLocks noChangeAspect="1"/>
          </p:cNvPicPr>
          <p:nvPr/>
        </p:nvPicPr>
        <p:blipFill>
          <a:blip r:embed="rId2"/>
          <a:stretch>
            <a:fillRect/>
          </a:stretch>
        </p:blipFill>
        <p:spPr>
          <a:xfrm>
            <a:off x="0" y="-209517"/>
            <a:ext cx="12192000" cy="7067517"/>
          </a:xfrm>
          <a:prstGeom prst="rect">
            <a:avLst/>
          </a:prstGeom>
        </p:spPr>
      </p:pic>
      <p:sp>
        <p:nvSpPr>
          <p:cNvPr id="4" name="TextBox 3">
            <a:extLst>
              <a:ext uri="{FF2B5EF4-FFF2-40B4-BE49-F238E27FC236}">
                <a16:creationId xmlns:a16="http://schemas.microsoft.com/office/drawing/2014/main" id="{4F729190-C8A3-9F8C-8D77-418659D1C687}"/>
              </a:ext>
            </a:extLst>
          </p:cNvPr>
          <p:cNvSpPr txBox="1"/>
          <p:nvPr/>
        </p:nvSpPr>
        <p:spPr>
          <a:xfrm>
            <a:off x="302935" y="330704"/>
            <a:ext cx="34689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3:</a:t>
            </a:r>
            <a:r>
              <a:rPr lang="en-US" sz="2800" b="0" i="0" u="none" strike="noStrike" baseline="0" dirty="0">
                <a:solidFill>
                  <a:schemeClr val="bg1"/>
                </a:solidFill>
                <a:latin typeface="Mangal" panose="02040503050203030202" pitchFamily="18" charset="0"/>
                <a:cs typeface="Mangal" panose="02040503050203030202" pitchFamily="18" charset="0"/>
              </a:rPr>
              <a:t>31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143001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32 </a:t>
            </a:r>
            <a:r>
              <a:rPr lang="hi-IN" sz="4000" dirty="0"/>
              <a:t>धेरै मानिसहरू येशूको वरिपरि बसेका थिए। तिनीहरूले येशूलाई भने, “तापईका आमा र भाइहरू तपाईंलाई पर्खी बाहिर बसिरहेकाछन्।” </a:t>
            </a:r>
            <a:endParaRPr lang="en-IN" sz="4000" dirty="0">
              <a:solidFill>
                <a:srgbClr val="121212"/>
              </a:solidFill>
              <a:latin typeface="Arial" panose="020B0604020202020204" pitchFamily="34" charset="0"/>
            </a:endParaRPr>
          </a:p>
        </p:txBody>
      </p:sp>
      <p:sp>
        <p:nvSpPr>
          <p:cNvPr id="3" name="TextBox 2">
            <a:extLst>
              <a:ext uri="{FF2B5EF4-FFF2-40B4-BE49-F238E27FC236}">
                <a16:creationId xmlns:a16="http://schemas.microsoft.com/office/drawing/2014/main" id="{DF08EC7C-E05A-F6ED-400E-CBBC3E93F3C4}"/>
              </a:ext>
            </a:extLst>
          </p:cNvPr>
          <p:cNvSpPr txBox="1"/>
          <p:nvPr/>
        </p:nvSpPr>
        <p:spPr>
          <a:xfrm>
            <a:off x="6096000" y="163286"/>
            <a:ext cx="6096000" cy="6531429"/>
          </a:xfrm>
          <a:prstGeom prst="rect">
            <a:avLst/>
          </a:prstGeom>
          <a:noFill/>
        </p:spPr>
        <p:txBody>
          <a:bodyPr wrap="square" rtlCol="0">
            <a:noAutofit/>
          </a:bodyPr>
          <a:lstStyle/>
          <a:p>
            <a:endParaRPr lang="hi-IN" sz="3600" dirty="0">
              <a:solidFill>
                <a:srgbClr val="777A7B"/>
              </a:solidFill>
              <a:latin typeface="Inter" panose="020B0502030000000004" pitchFamily="34" charset="0"/>
            </a:endParaRPr>
          </a:p>
        </p:txBody>
      </p:sp>
      <p:pic>
        <p:nvPicPr>
          <p:cNvPr id="17" name="Audio 16">
            <a:hlinkClick r:id="" action="ppaction://media"/>
            <a:extLst>
              <a:ext uri="{FF2B5EF4-FFF2-40B4-BE49-F238E27FC236}">
                <a16:creationId xmlns:a16="http://schemas.microsoft.com/office/drawing/2014/main" id="{12DC01A7-8614-130D-5E6E-94878A40351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86340796"/>
      </p:ext>
    </p:extLst>
  </p:cSld>
  <p:clrMapOvr>
    <a:masterClrMapping/>
  </p:clrMapOvr>
  <mc:AlternateContent xmlns:mc="http://schemas.openxmlformats.org/markup-compatibility/2006" xmlns:p14="http://schemas.microsoft.com/office/powerpoint/2010/main">
    <mc:Choice Requires="p14">
      <p:transition spd="slow" p14:dur="2000" advTm="10965"/>
    </mc:Choice>
    <mc:Fallback xmlns="">
      <p:transition spd="slow" advTm="109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99C02B-A64E-8354-C113-61B7DA7E6417}"/>
              </a:ext>
            </a:extLst>
          </p:cNvPr>
          <p:cNvPicPr>
            <a:picLocks noChangeAspect="1"/>
          </p:cNvPicPr>
          <p:nvPr/>
        </p:nvPicPr>
        <p:blipFill>
          <a:blip r:embed="rId2"/>
          <a:stretch>
            <a:fillRect/>
          </a:stretch>
        </p:blipFill>
        <p:spPr>
          <a:xfrm>
            <a:off x="0" y="-204532"/>
            <a:ext cx="12192000" cy="7062532"/>
          </a:xfrm>
          <a:prstGeom prst="rect">
            <a:avLst/>
          </a:prstGeom>
        </p:spPr>
      </p:pic>
      <p:sp>
        <p:nvSpPr>
          <p:cNvPr id="4" name="TextBox 3">
            <a:extLst>
              <a:ext uri="{FF2B5EF4-FFF2-40B4-BE49-F238E27FC236}">
                <a16:creationId xmlns:a16="http://schemas.microsoft.com/office/drawing/2014/main" id="{255E93B2-1E69-2654-4BE7-BB032E93E885}"/>
              </a:ext>
            </a:extLst>
          </p:cNvPr>
          <p:cNvSpPr txBox="1"/>
          <p:nvPr/>
        </p:nvSpPr>
        <p:spPr>
          <a:xfrm>
            <a:off x="9544907" y="330704"/>
            <a:ext cx="34689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3:</a:t>
            </a:r>
            <a:r>
              <a:rPr lang="en-US" sz="2800" b="0" i="0" u="none" strike="noStrike" baseline="0" dirty="0">
                <a:solidFill>
                  <a:schemeClr val="bg1"/>
                </a:solidFill>
                <a:latin typeface="Mangal" panose="02040503050203030202" pitchFamily="18" charset="0"/>
                <a:cs typeface="Mangal" panose="02040503050203030202" pitchFamily="18" charset="0"/>
              </a:rPr>
              <a:t>32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2093214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33 </a:t>
            </a:r>
            <a:r>
              <a:rPr lang="hi-IN" sz="4000" dirty="0"/>
              <a:t>येशूले उत्तर दिनु भयो, “को चाँहि मेरा आमा हुन्? को चाँहि मेरा भाइहरू हुन्?” </a:t>
            </a:r>
            <a:r>
              <a:rPr lang="hi-IN" sz="4000" b="1" dirty="0"/>
              <a:t>34 </a:t>
            </a:r>
            <a:r>
              <a:rPr lang="hi-IN" sz="4000" dirty="0"/>
              <a:t>तब येशूले आफ्ना वरिपरि गोलो भएर बसेका मानिसहरूलाई हेर्नुभयो। उहाँले भन्नुभयो, “यी मानिसहरू नै मेरा आमा र भाइहरू हुन। </a:t>
            </a:r>
            <a:endParaRPr lang="en-ZA" sz="3600" dirty="0"/>
          </a:p>
        </p:txBody>
      </p:sp>
      <p:sp>
        <p:nvSpPr>
          <p:cNvPr id="3" name="TextBox 2">
            <a:extLst>
              <a:ext uri="{FF2B5EF4-FFF2-40B4-BE49-F238E27FC236}">
                <a16:creationId xmlns:a16="http://schemas.microsoft.com/office/drawing/2014/main" id="{D258D1A9-BF93-DA29-2DCE-3850422D064B}"/>
              </a:ext>
            </a:extLst>
          </p:cNvPr>
          <p:cNvSpPr txBox="1"/>
          <p:nvPr/>
        </p:nvSpPr>
        <p:spPr>
          <a:xfrm>
            <a:off x="6096000" y="163286"/>
            <a:ext cx="6096000" cy="6531429"/>
          </a:xfrm>
          <a:prstGeom prst="rect">
            <a:avLst/>
          </a:prstGeom>
          <a:noFill/>
        </p:spPr>
        <p:txBody>
          <a:bodyPr wrap="square" rtlCol="0">
            <a:noAutofit/>
          </a:bodyPr>
          <a:lstStyle/>
          <a:p>
            <a:endParaRPr lang="hi-IN" sz="3200" dirty="0"/>
          </a:p>
        </p:txBody>
      </p:sp>
      <p:pic>
        <p:nvPicPr>
          <p:cNvPr id="15" name="Audio 14">
            <a:hlinkClick r:id="" action="ppaction://media"/>
            <a:extLst>
              <a:ext uri="{FF2B5EF4-FFF2-40B4-BE49-F238E27FC236}">
                <a16:creationId xmlns:a16="http://schemas.microsoft.com/office/drawing/2014/main" id="{C9777BFF-8A9C-68C6-7E80-C96C4595851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02949039"/>
      </p:ext>
    </p:extLst>
  </p:cSld>
  <p:clrMapOvr>
    <a:masterClrMapping/>
  </p:clrMapOvr>
  <mc:AlternateContent xmlns:mc="http://schemas.openxmlformats.org/markup-compatibility/2006" xmlns:p14="http://schemas.microsoft.com/office/powerpoint/2010/main">
    <mc:Choice Requires="p14">
      <p:transition spd="slow" p14:dur="2000" advTm="13565"/>
    </mc:Choice>
    <mc:Fallback xmlns="">
      <p:transition spd="slow" advTm="135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5400" b="1" dirty="0">
                <a:solidFill>
                  <a:srgbClr val="121212"/>
                </a:solidFill>
                <a:latin typeface="Inter" panose="020B0502030000000004"/>
              </a:rPr>
              <a:t>येशू र बालजिबुल</a:t>
            </a:r>
            <a:endParaRPr lang="en-IN" sz="5400" b="1" dirty="0">
              <a:solidFill>
                <a:srgbClr val="121212"/>
              </a:solidFill>
              <a:latin typeface="Inter" panose="020B0502030000000004"/>
            </a:endParaRPr>
          </a:p>
          <a:p>
            <a:r>
              <a:rPr lang="hi-IN" sz="4800" dirty="0">
                <a:solidFill>
                  <a:prstClr val="black"/>
                </a:solidFill>
              </a:rPr>
              <a:t>मर्कूस 3:20-35</a:t>
            </a:r>
            <a:endParaRPr lang="en-ZA" sz="5400" dirty="0"/>
          </a:p>
        </p:txBody>
      </p:sp>
      <p:sp>
        <p:nvSpPr>
          <p:cNvPr id="3" name="TextBox 2">
            <a:extLst>
              <a:ext uri="{FF2B5EF4-FFF2-40B4-BE49-F238E27FC236}">
                <a16:creationId xmlns:a16="http://schemas.microsoft.com/office/drawing/2014/main" id="{814A8EDC-7D40-E063-41F0-77CA4726E361}"/>
              </a:ext>
            </a:extLst>
          </p:cNvPr>
          <p:cNvSpPr txBox="1"/>
          <p:nvPr/>
        </p:nvSpPr>
        <p:spPr>
          <a:xfrm>
            <a:off x="6096000" y="0"/>
            <a:ext cx="6096000" cy="6858000"/>
          </a:xfrm>
          <a:prstGeom prst="rect">
            <a:avLst/>
          </a:prstGeom>
          <a:noFill/>
        </p:spPr>
        <p:txBody>
          <a:bodyPr wrap="square" rtlCol="0">
            <a:noAutofit/>
          </a:bodyPr>
          <a:lstStyle/>
          <a:p>
            <a:endParaRPr lang="en-ZA" sz="4800" dirty="0"/>
          </a:p>
        </p:txBody>
      </p:sp>
      <p:pic>
        <p:nvPicPr>
          <p:cNvPr id="8" name="Audio 7">
            <a:hlinkClick r:id="" action="ppaction://media"/>
            <a:extLst>
              <a:ext uri="{FF2B5EF4-FFF2-40B4-BE49-F238E27FC236}">
                <a16:creationId xmlns:a16="http://schemas.microsoft.com/office/drawing/2014/main" id="{5B9677DF-2DC5-0688-6C5D-059B595BCEE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59221820"/>
      </p:ext>
    </p:extLst>
  </p:cSld>
  <p:clrMapOvr>
    <a:masterClrMapping/>
  </p:clrMapOvr>
  <mc:AlternateContent xmlns:mc="http://schemas.openxmlformats.org/markup-compatibility/2006" xmlns:p14="http://schemas.microsoft.com/office/powerpoint/2010/main">
    <mc:Choice Requires="p14">
      <p:transition spd="slow" p14:dur="2000" advTm="2594"/>
    </mc:Choice>
    <mc:Fallback xmlns="">
      <p:transition spd="slow" advTm="25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05FFD2-29D8-0A76-312D-11BFE5E6C5B9}"/>
              </a:ext>
            </a:extLst>
          </p:cNvPr>
          <p:cNvPicPr>
            <a:picLocks noChangeAspect="1"/>
          </p:cNvPicPr>
          <p:nvPr/>
        </p:nvPicPr>
        <p:blipFill>
          <a:blip r:embed="rId2"/>
          <a:stretch>
            <a:fillRect/>
          </a:stretch>
        </p:blipFill>
        <p:spPr>
          <a:xfrm>
            <a:off x="0" y="0"/>
            <a:ext cx="12192000" cy="7088834"/>
          </a:xfrm>
          <a:prstGeom prst="rect">
            <a:avLst/>
          </a:prstGeom>
        </p:spPr>
      </p:pic>
      <p:sp>
        <p:nvSpPr>
          <p:cNvPr id="4" name="TextBox 3">
            <a:extLst>
              <a:ext uri="{FF2B5EF4-FFF2-40B4-BE49-F238E27FC236}">
                <a16:creationId xmlns:a16="http://schemas.microsoft.com/office/drawing/2014/main" id="{4FD04884-5F29-0485-0EB5-5A1D61757B07}"/>
              </a:ext>
            </a:extLst>
          </p:cNvPr>
          <p:cNvSpPr txBox="1"/>
          <p:nvPr/>
        </p:nvSpPr>
        <p:spPr>
          <a:xfrm>
            <a:off x="8973397" y="330704"/>
            <a:ext cx="34689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3:</a:t>
            </a:r>
            <a:r>
              <a:rPr lang="en-US" sz="2800" b="0" i="0" u="none" strike="noStrike" baseline="0" dirty="0">
                <a:solidFill>
                  <a:schemeClr val="bg1"/>
                </a:solidFill>
                <a:latin typeface="Mangal" panose="02040503050203030202" pitchFamily="18" charset="0"/>
                <a:cs typeface="Mangal" panose="02040503050203030202" pitchFamily="18" charset="0"/>
              </a:rPr>
              <a:t>33,34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2945448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35 </a:t>
            </a:r>
            <a:r>
              <a:rPr lang="hi-IN" sz="4000" dirty="0"/>
              <a:t>मेरा साँच्चा भाइ बहिनीहरू र आमा तिनीहरूनै हुन् जसले परमेश्वरले चाहे अनुसार कर्म गर्दछन्।”</a:t>
            </a:r>
            <a:endParaRPr lang="en-ZA" sz="3600" dirty="0"/>
          </a:p>
        </p:txBody>
      </p:sp>
      <p:sp>
        <p:nvSpPr>
          <p:cNvPr id="3" name="TextBox 2">
            <a:extLst>
              <a:ext uri="{FF2B5EF4-FFF2-40B4-BE49-F238E27FC236}">
                <a16:creationId xmlns:a16="http://schemas.microsoft.com/office/drawing/2014/main" id="{65D82A5C-BE74-FAE3-EA27-69EE97D61847}"/>
              </a:ext>
            </a:extLst>
          </p:cNvPr>
          <p:cNvSpPr txBox="1"/>
          <p:nvPr/>
        </p:nvSpPr>
        <p:spPr>
          <a:xfrm>
            <a:off x="6096000" y="163286"/>
            <a:ext cx="6096000" cy="6531429"/>
          </a:xfrm>
          <a:prstGeom prst="rect">
            <a:avLst/>
          </a:prstGeom>
          <a:noFill/>
        </p:spPr>
        <p:txBody>
          <a:bodyPr wrap="square" rtlCol="0">
            <a:noAutofit/>
          </a:bodyPr>
          <a:lstStyle/>
          <a:p>
            <a:endParaRPr lang="hi-IN" sz="4000" dirty="0">
              <a:solidFill>
                <a:srgbClr val="777A7B"/>
              </a:solidFill>
              <a:latin typeface="Inter" panose="020B0502030000000004" pitchFamily="34" charset="0"/>
            </a:endParaRPr>
          </a:p>
        </p:txBody>
      </p:sp>
      <p:pic>
        <p:nvPicPr>
          <p:cNvPr id="23" name="Audio 22">
            <a:hlinkClick r:id="" action="ppaction://media"/>
            <a:extLst>
              <a:ext uri="{FF2B5EF4-FFF2-40B4-BE49-F238E27FC236}">
                <a16:creationId xmlns:a16="http://schemas.microsoft.com/office/drawing/2014/main" id="{9C59BF78-6F0F-ABA8-0DA5-48109758525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83334129"/>
      </p:ext>
    </p:extLst>
  </p:cSld>
  <p:clrMapOvr>
    <a:masterClrMapping/>
  </p:clrMapOvr>
  <mc:AlternateContent xmlns:mc="http://schemas.openxmlformats.org/markup-compatibility/2006" xmlns:p14="http://schemas.microsoft.com/office/powerpoint/2010/main">
    <mc:Choice Requires="p14">
      <p:transition spd="slow" p14:dur="2000" advTm="7806"/>
    </mc:Choice>
    <mc:Fallback xmlns="">
      <p:transition spd="slow" advTm="78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602E93-72E6-08CB-66B4-4A516974788E}"/>
              </a:ext>
            </a:extLst>
          </p:cNvPr>
          <p:cNvPicPr>
            <a:picLocks noChangeAspect="1"/>
          </p:cNvPicPr>
          <p:nvPr/>
        </p:nvPicPr>
        <p:blipFill>
          <a:blip r:embed="rId2"/>
          <a:stretch>
            <a:fillRect/>
          </a:stretch>
        </p:blipFill>
        <p:spPr>
          <a:xfrm>
            <a:off x="0" y="-14727"/>
            <a:ext cx="12380976" cy="6872728"/>
          </a:xfrm>
          <a:prstGeom prst="rect">
            <a:avLst/>
          </a:prstGeom>
        </p:spPr>
      </p:pic>
      <p:sp>
        <p:nvSpPr>
          <p:cNvPr id="4" name="TextBox 3">
            <a:extLst>
              <a:ext uri="{FF2B5EF4-FFF2-40B4-BE49-F238E27FC236}">
                <a16:creationId xmlns:a16="http://schemas.microsoft.com/office/drawing/2014/main" id="{6380290E-0745-91B9-776F-9F94862D0039}"/>
              </a:ext>
            </a:extLst>
          </p:cNvPr>
          <p:cNvSpPr txBox="1"/>
          <p:nvPr/>
        </p:nvSpPr>
        <p:spPr>
          <a:xfrm>
            <a:off x="302935" y="330704"/>
            <a:ext cx="34689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3:</a:t>
            </a:r>
            <a:r>
              <a:rPr lang="en-US" sz="2800" b="0" i="0" u="none" strike="noStrike" baseline="0" dirty="0">
                <a:solidFill>
                  <a:schemeClr val="bg1"/>
                </a:solidFill>
                <a:latin typeface="Mangal" panose="02040503050203030202" pitchFamily="18" charset="0"/>
                <a:cs typeface="Mangal" panose="02040503050203030202" pitchFamily="18" charset="0"/>
              </a:rPr>
              <a:t>35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94669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A2152-9D9F-7506-B3A1-630BFAA4E6A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D413BBD-CDD0-06DC-23F9-61CEAA4E5304}"/>
              </a:ext>
            </a:extLst>
          </p:cNvPr>
          <p:cNvPicPr>
            <a:picLocks noChangeAspect="1"/>
          </p:cNvPicPr>
          <p:nvPr/>
        </p:nvPicPr>
        <p:blipFill>
          <a:blip r:embed="rId3"/>
          <a:stretch>
            <a:fillRect/>
          </a:stretch>
        </p:blipFill>
        <p:spPr>
          <a:xfrm>
            <a:off x="0" y="-14727"/>
            <a:ext cx="12380976" cy="6872728"/>
          </a:xfrm>
          <a:prstGeom prst="rect">
            <a:avLst/>
          </a:prstGeom>
        </p:spPr>
      </p:pic>
      <p:sp>
        <p:nvSpPr>
          <p:cNvPr id="4" name="TextBox 3">
            <a:extLst>
              <a:ext uri="{FF2B5EF4-FFF2-40B4-BE49-F238E27FC236}">
                <a16:creationId xmlns:a16="http://schemas.microsoft.com/office/drawing/2014/main" id="{7D6F4314-A5D0-61FC-633F-A2C628D71216}"/>
              </a:ext>
            </a:extLst>
          </p:cNvPr>
          <p:cNvSpPr txBox="1"/>
          <p:nvPr/>
        </p:nvSpPr>
        <p:spPr>
          <a:xfrm>
            <a:off x="6881089" y="168944"/>
            <a:ext cx="5923688" cy="2008991"/>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येशू र बालजिबुल</a:t>
            </a:r>
            <a:endParaRPr kumimoji="0" lang="en-IN" sz="54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मर्कूस 3:20-35</a:t>
            </a:r>
            <a:endParaRPr kumimoji="0" lang="en-ZA" sz="5400" b="0" i="0" u="none" strike="noStrike" kern="1200" cap="none" spc="0" normalizeH="0" baseline="0" noProof="0" dirty="0">
              <a:ln>
                <a:noFill/>
              </a:ln>
              <a:solidFill>
                <a:schemeClr val="bg1"/>
              </a:solidFill>
              <a:effectLst/>
              <a:uLnTx/>
              <a:uFillTx/>
              <a:latin typeface="Calibri" panose="020F0502020204030204"/>
              <a:ea typeface="+mn-ea"/>
              <a:cs typeface="+mn-cs"/>
            </a:endParaRPr>
          </a:p>
          <a:p>
            <a:r>
              <a:rPr lang="en-IN" sz="7200" b="1" i="0" dirty="0">
                <a:solidFill>
                  <a:srgbClr val="121212"/>
                </a:solidFill>
                <a:effectLst/>
                <a:latin typeface="Arial" panose="020B0604020202020204" pitchFamily="34" charset="0"/>
              </a:rPr>
              <a:t> </a:t>
            </a:r>
          </a:p>
          <a:p>
            <a:endParaRPr lang="en-ZA" sz="7200" dirty="0"/>
          </a:p>
        </p:txBody>
      </p:sp>
      <p:sp>
        <p:nvSpPr>
          <p:cNvPr id="2" name="TextBox 1">
            <a:extLst>
              <a:ext uri="{FF2B5EF4-FFF2-40B4-BE49-F238E27FC236}">
                <a16:creationId xmlns:a16="http://schemas.microsoft.com/office/drawing/2014/main" id="{AEF49FCF-A850-35EE-F53D-9C1FEA86345E}"/>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1068322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dirty="0"/>
              <a:t>मर्कूस 3</a:t>
            </a:r>
            <a:r>
              <a:rPr lang="en-GB" sz="4000" dirty="0"/>
              <a:t>:</a:t>
            </a:r>
            <a:r>
              <a:rPr lang="hi-IN" sz="4000" dirty="0"/>
              <a:t>20 त्यसपछि, येशू घर जानुभयो। तर फेरि अनेकौं मानिसहरू त्यहाँ भेला भए, त्यहाँ यति विघ्न मानिसहरू थिए कि येशू र आफ्ना चेलाहरूले भोजन खान पनि पाउनु भएन। </a:t>
            </a:r>
            <a:endParaRPr lang="en-ZA" sz="3200" dirty="0"/>
          </a:p>
        </p:txBody>
      </p:sp>
      <p:sp>
        <p:nvSpPr>
          <p:cNvPr id="2" name="TextBox 1">
            <a:extLst>
              <a:ext uri="{FF2B5EF4-FFF2-40B4-BE49-F238E27FC236}">
                <a16:creationId xmlns:a16="http://schemas.microsoft.com/office/drawing/2014/main" id="{F75D9073-F841-9039-528A-FAF71F500243}"/>
              </a:ext>
            </a:extLst>
          </p:cNvPr>
          <p:cNvSpPr txBox="1"/>
          <p:nvPr/>
        </p:nvSpPr>
        <p:spPr>
          <a:xfrm>
            <a:off x="6096000" y="163286"/>
            <a:ext cx="6096000" cy="6531429"/>
          </a:xfrm>
          <a:prstGeom prst="rect">
            <a:avLst/>
          </a:prstGeom>
          <a:noFill/>
        </p:spPr>
        <p:txBody>
          <a:bodyPr wrap="square" rtlCol="0">
            <a:noAutofit/>
          </a:bodyPr>
          <a:lstStyle/>
          <a:p>
            <a:endParaRPr lang="hi-IN" sz="3600" dirty="0">
              <a:solidFill>
                <a:srgbClr val="777A7B"/>
              </a:solidFill>
              <a:latin typeface="Inter" panose="020B0502030000000004" pitchFamily="34" charset="0"/>
            </a:endParaRPr>
          </a:p>
        </p:txBody>
      </p:sp>
      <p:pic>
        <p:nvPicPr>
          <p:cNvPr id="40" name="Audio 39">
            <a:hlinkClick r:id="" action="ppaction://media"/>
            <a:extLst>
              <a:ext uri="{FF2B5EF4-FFF2-40B4-BE49-F238E27FC236}">
                <a16:creationId xmlns:a16="http://schemas.microsoft.com/office/drawing/2014/main" id="{E8943C4F-8977-4C0F-6362-F61784A99A5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23867738"/>
      </p:ext>
    </p:extLst>
  </p:cSld>
  <p:clrMapOvr>
    <a:masterClrMapping/>
  </p:clrMapOvr>
  <mc:AlternateContent xmlns:mc="http://schemas.openxmlformats.org/markup-compatibility/2006" xmlns:p14="http://schemas.microsoft.com/office/powerpoint/2010/main">
    <mc:Choice Requires="p14">
      <p:transition spd="slow" p14:dur="2000" advTm="9400"/>
    </mc:Choice>
    <mc:Fallback xmlns="">
      <p:transition spd="slow" advTm="94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64E2C1-E1C3-7C37-9A42-859CAEFDE632}"/>
              </a:ext>
            </a:extLst>
          </p:cNvPr>
          <p:cNvPicPr>
            <a:picLocks noChangeAspect="1"/>
          </p:cNvPicPr>
          <p:nvPr/>
        </p:nvPicPr>
        <p:blipFill>
          <a:blip r:embed="rId2"/>
          <a:stretch>
            <a:fillRect/>
          </a:stretch>
        </p:blipFill>
        <p:spPr>
          <a:xfrm>
            <a:off x="-114300" y="0"/>
            <a:ext cx="12580116" cy="6858000"/>
          </a:xfrm>
          <a:prstGeom prst="rect">
            <a:avLst/>
          </a:prstGeom>
        </p:spPr>
      </p:pic>
      <p:sp>
        <p:nvSpPr>
          <p:cNvPr id="2" name="TextBox 1">
            <a:extLst>
              <a:ext uri="{FF2B5EF4-FFF2-40B4-BE49-F238E27FC236}">
                <a16:creationId xmlns:a16="http://schemas.microsoft.com/office/drawing/2014/main" id="{01FA1CD7-0B0C-DC70-6ACF-AAD1DA407E52}"/>
              </a:ext>
            </a:extLst>
          </p:cNvPr>
          <p:cNvSpPr txBox="1"/>
          <p:nvPr/>
        </p:nvSpPr>
        <p:spPr>
          <a:xfrm>
            <a:off x="302935" y="330704"/>
            <a:ext cx="34689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3:20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522797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21 </a:t>
            </a:r>
            <a:r>
              <a:rPr lang="hi-IN" sz="4000" dirty="0"/>
              <a:t>येशूका परिवारका सदस्यहरूले यी सबै थाहा पाए। तिनीहरूले उहाँको मन ठेगानमा छैन भनी उहाँको जिम्मा लिन तिनीहरू आए।</a:t>
            </a:r>
            <a:endParaRPr lang="en-ZA" sz="3200" dirty="0"/>
          </a:p>
        </p:txBody>
      </p:sp>
      <p:sp>
        <p:nvSpPr>
          <p:cNvPr id="3" name="TextBox 2">
            <a:extLst>
              <a:ext uri="{FF2B5EF4-FFF2-40B4-BE49-F238E27FC236}">
                <a16:creationId xmlns:a16="http://schemas.microsoft.com/office/drawing/2014/main" id="{1E9F6BD6-7FDA-A16C-2001-C694A48EEBBD}"/>
              </a:ext>
            </a:extLst>
          </p:cNvPr>
          <p:cNvSpPr txBox="1"/>
          <p:nvPr/>
        </p:nvSpPr>
        <p:spPr>
          <a:xfrm>
            <a:off x="6096000" y="163286"/>
            <a:ext cx="6096000" cy="6531429"/>
          </a:xfrm>
          <a:prstGeom prst="rect">
            <a:avLst/>
          </a:prstGeom>
          <a:noFill/>
        </p:spPr>
        <p:txBody>
          <a:bodyPr wrap="square" rtlCol="0">
            <a:noAutofit/>
          </a:bodyPr>
          <a:lstStyle/>
          <a:p>
            <a:endParaRPr lang="hi-IN" sz="3200" dirty="0">
              <a:solidFill>
                <a:srgbClr val="777A7B"/>
              </a:solidFill>
              <a:latin typeface="Inter" panose="020B0502030000000004" pitchFamily="34" charset="0"/>
            </a:endParaRPr>
          </a:p>
        </p:txBody>
      </p:sp>
      <p:pic>
        <p:nvPicPr>
          <p:cNvPr id="23" name="Audio 22">
            <a:hlinkClick r:id="" action="ppaction://media"/>
            <a:extLst>
              <a:ext uri="{FF2B5EF4-FFF2-40B4-BE49-F238E27FC236}">
                <a16:creationId xmlns:a16="http://schemas.microsoft.com/office/drawing/2014/main" id="{777CF14A-5266-412D-728B-55A49AE0403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676245138"/>
      </p:ext>
    </p:extLst>
  </p:cSld>
  <p:clrMapOvr>
    <a:masterClrMapping/>
  </p:clrMapOvr>
  <mc:AlternateContent xmlns:mc="http://schemas.openxmlformats.org/markup-compatibility/2006" xmlns:p14="http://schemas.microsoft.com/office/powerpoint/2010/main">
    <mc:Choice Requires="p14">
      <p:transition spd="slow" p14:dur="2000" advTm="10755"/>
    </mc:Choice>
    <mc:Fallback xmlns="">
      <p:transition spd="slow" advTm="107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5F060D-8D9B-BEB5-4A68-2506A22A1CA3}"/>
              </a:ext>
            </a:extLst>
          </p:cNvPr>
          <p:cNvPicPr>
            <a:picLocks noChangeAspect="1"/>
          </p:cNvPicPr>
          <p:nvPr/>
        </p:nvPicPr>
        <p:blipFill>
          <a:blip r:embed="rId2"/>
          <a:stretch>
            <a:fillRect/>
          </a:stretch>
        </p:blipFill>
        <p:spPr>
          <a:xfrm>
            <a:off x="-1" y="-783771"/>
            <a:ext cx="13891547" cy="7641771"/>
          </a:xfrm>
          <a:prstGeom prst="rect">
            <a:avLst/>
          </a:prstGeom>
        </p:spPr>
      </p:pic>
      <p:sp>
        <p:nvSpPr>
          <p:cNvPr id="4" name="TextBox 3">
            <a:extLst>
              <a:ext uri="{FF2B5EF4-FFF2-40B4-BE49-F238E27FC236}">
                <a16:creationId xmlns:a16="http://schemas.microsoft.com/office/drawing/2014/main" id="{725700B8-1968-2C04-A5C8-AF54B727BB51}"/>
              </a:ext>
            </a:extLst>
          </p:cNvPr>
          <p:cNvSpPr txBox="1"/>
          <p:nvPr/>
        </p:nvSpPr>
        <p:spPr>
          <a:xfrm>
            <a:off x="302935" y="330704"/>
            <a:ext cx="34689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3:2</a:t>
            </a:r>
            <a:r>
              <a:rPr lang="en-US" sz="2800" b="0" i="0" u="none" strike="noStrike" baseline="0" dirty="0">
                <a:solidFill>
                  <a:schemeClr val="bg1"/>
                </a:solidFill>
                <a:latin typeface="Mangal" panose="02040503050203030202" pitchFamily="18" charset="0"/>
                <a:cs typeface="Mangal" panose="02040503050203030202" pitchFamily="18" charset="0"/>
              </a:rPr>
              <a:t>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384296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22 </a:t>
            </a:r>
            <a:r>
              <a:rPr lang="hi-IN" sz="4000" dirty="0"/>
              <a:t>अनि यरूशलेमबाट आएका व्यवस्थाका शास्त्रीहरूले भने, “बालजिबुल(शैतान) उहाँभित्र रहेको छ! उसले दुष्टआत्मा हरूको मालिकद्वारा अधिकार पाएर मानिसहरूमा भएको दुष्ट आत्माहरू भगाउँदछ।”</a:t>
            </a:r>
            <a:endParaRPr lang="en-ZA" sz="3600" dirty="0"/>
          </a:p>
        </p:txBody>
      </p:sp>
      <p:sp>
        <p:nvSpPr>
          <p:cNvPr id="3" name="TextBox 2">
            <a:extLst>
              <a:ext uri="{FF2B5EF4-FFF2-40B4-BE49-F238E27FC236}">
                <a16:creationId xmlns:a16="http://schemas.microsoft.com/office/drawing/2014/main" id="{A26E03F1-961C-B7CD-B754-284478D75900}"/>
              </a:ext>
            </a:extLst>
          </p:cNvPr>
          <p:cNvSpPr txBox="1"/>
          <p:nvPr/>
        </p:nvSpPr>
        <p:spPr>
          <a:xfrm>
            <a:off x="6096000" y="163286"/>
            <a:ext cx="6096000" cy="6531429"/>
          </a:xfrm>
          <a:prstGeom prst="rect">
            <a:avLst/>
          </a:prstGeom>
          <a:noFill/>
        </p:spPr>
        <p:txBody>
          <a:bodyPr wrap="square" rtlCol="0">
            <a:noAutofit/>
          </a:bodyPr>
          <a:lstStyle/>
          <a:p>
            <a:endParaRPr lang="hi-IN" sz="3200" dirty="0">
              <a:solidFill>
                <a:srgbClr val="777A7B"/>
              </a:solidFill>
              <a:latin typeface="Inter" panose="020B0502030000000004" pitchFamily="34" charset="0"/>
            </a:endParaRPr>
          </a:p>
        </p:txBody>
      </p:sp>
      <p:pic>
        <p:nvPicPr>
          <p:cNvPr id="8" name="Audio 7">
            <a:hlinkClick r:id="" action="ppaction://media"/>
            <a:extLst>
              <a:ext uri="{FF2B5EF4-FFF2-40B4-BE49-F238E27FC236}">
                <a16:creationId xmlns:a16="http://schemas.microsoft.com/office/drawing/2014/main" id="{1E05C144-8112-ED20-B0BE-289B9D69503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80228365"/>
      </p:ext>
    </p:extLst>
  </p:cSld>
  <p:clrMapOvr>
    <a:masterClrMapping/>
  </p:clrMapOvr>
  <mc:AlternateContent xmlns:mc="http://schemas.openxmlformats.org/markup-compatibility/2006" xmlns:p14="http://schemas.microsoft.com/office/powerpoint/2010/main">
    <mc:Choice Requires="p14">
      <p:transition spd="slow" p14:dur="2000" advTm="12597"/>
    </mc:Choice>
    <mc:Fallback xmlns="">
      <p:transition spd="slow" advTm="125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4633</TotalTime>
  <Words>545</Words>
  <Application>Microsoft Office PowerPoint</Application>
  <PresentationFormat>Widescreen</PresentationFormat>
  <Paragraphs>49</Paragraphs>
  <Slides>32</Slides>
  <Notes>3</Notes>
  <HiddenSlides>0</HiddenSlides>
  <MMClips>16</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Aptos</vt:lpstr>
      <vt:lpstr>Arial</vt:lpstr>
      <vt:lpstr>Calibri</vt:lpstr>
      <vt:lpstr>Calibri Light</vt:lpstr>
      <vt:lpstr>Inter</vt:lpstr>
      <vt:lpstr>Mangal</vt:lpstr>
      <vt:lpstr>PT Serif</vt:lpstr>
      <vt:lpstr>Symbol</vt:lpstr>
      <vt:lpstr>Office Theme</vt:lpstr>
      <vt:lpstr>35-5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80</cp:revision>
  <dcterms:created xsi:type="dcterms:W3CDTF">2021-07-20T09:23:46Z</dcterms:created>
  <dcterms:modified xsi:type="dcterms:W3CDTF">2026-07-16T10:34:44Z</dcterms:modified>
</cp:coreProperties>
</file>