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7" r:id="rId2"/>
    <p:sldId id="258" r:id="rId3"/>
    <p:sldId id="259" r:id="rId4"/>
    <p:sldId id="287" r:id="rId5"/>
    <p:sldId id="260" r:id="rId6"/>
    <p:sldId id="271" r:id="rId7"/>
    <p:sldId id="261" r:id="rId8"/>
    <p:sldId id="272" r:id="rId9"/>
    <p:sldId id="262" r:id="rId10"/>
    <p:sldId id="273" r:id="rId11"/>
    <p:sldId id="264" r:id="rId12"/>
    <p:sldId id="275" r:id="rId13"/>
    <p:sldId id="265" r:id="rId14"/>
    <p:sldId id="276" r:id="rId15"/>
    <p:sldId id="266" r:id="rId16"/>
    <p:sldId id="277" r:id="rId17"/>
    <p:sldId id="267" r:id="rId18"/>
    <p:sldId id="278" r:id="rId19"/>
    <p:sldId id="268" r:id="rId20"/>
    <p:sldId id="279" r:id="rId21"/>
    <p:sldId id="269" r:id="rId22"/>
    <p:sldId id="282" r:id="rId23"/>
    <p:sldId id="281" r:id="rId24"/>
    <p:sldId id="288" r:id="rId25"/>
    <p:sldId id="283" r:id="rId26"/>
    <p:sldId id="284" r:id="rId27"/>
    <p:sldId id="285"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41E9C1-12E6-4F9A-A301-846FC8EF025E}" v="1" dt="2026-07-16T10:36:59.1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35" autoAdjust="0"/>
    <p:restoredTop sz="94162" autoAdjust="0"/>
  </p:normalViewPr>
  <p:slideViewPr>
    <p:cSldViewPr snapToGrid="0">
      <p:cViewPr varScale="1">
        <p:scale>
          <a:sx n="117" d="100"/>
          <a:sy n="117" d="100"/>
        </p:scale>
        <p:origin x="16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0:36:59.169" v="177"/>
      <pc:docMkLst>
        <pc:docMk/>
      </pc:docMkLst>
      <pc:sldChg chg="modSp mod modNotesTx">
        <pc:chgData name="Alfred Smith" userId="3c60a3631c0db8ad" providerId="LiveId" clId="{0761BD21-EAD3-491D-B74D-BFB938B236DA}" dt="2026-07-16T10:36:59.169" v="177"/>
        <pc:sldMkLst>
          <pc:docMk/>
          <pc:sldMk cId="1499918570" sldId="257"/>
        </pc:sldMkLst>
        <pc:spChg chg="mod">
          <ac:chgData name="Alfred Smith" userId="3c60a3631c0db8ad" providerId="LiveId" clId="{0761BD21-EAD3-491D-B74D-BFB938B236DA}" dt="2026-07-16T10:36:59.169" v="177"/>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B2454D-D579-42EC-9EC2-4A960A1D67C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7E49CB-0CD8-4FDE-883B-7DB180295A91}" type="slidenum">
              <a:rPr lang="en-IN" smtClean="0"/>
              <a:t>‹#›</a:t>
            </a:fld>
            <a:endParaRPr lang="en-IN"/>
          </a:p>
        </p:txBody>
      </p:sp>
    </p:spTree>
    <p:extLst>
      <p:ext uri="{BB962C8B-B14F-4D97-AF65-F5344CB8AC3E}">
        <p14:creationId xmlns:p14="http://schemas.microsoft.com/office/powerpoint/2010/main" val="17009462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dirty="0"/>
          </a:p>
        </p:txBody>
      </p:sp>
      <p:sp>
        <p:nvSpPr>
          <p:cNvPr id="4" name="Slide Number Placeholder 3"/>
          <p:cNvSpPr>
            <a:spLocks noGrp="1"/>
          </p:cNvSpPr>
          <p:nvPr>
            <p:ph type="sldNum" sz="quarter" idx="5"/>
          </p:nvPr>
        </p:nvSpPr>
        <p:spPr/>
        <p:txBody>
          <a:bodyPr/>
          <a:lstStyle/>
          <a:p>
            <a:fld id="{367E49CB-0CD8-4FDE-883B-7DB180295A91}" type="slidenum">
              <a:rPr lang="en-IN" smtClean="0"/>
              <a:t>1</a:t>
            </a:fld>
            <a:endParaRPr lang="en-IN"/>
          </a:p>
        </p:txBody>
      </p:sp>
    </p:spTree>
    <p:extLst>
      <p:ext uri="{BB962C8B-B14F-4D97-AF65-F5344CB8AC3E}">
        <p14:creationId xmlns:p14="http://schemas.microsoft.com/office/powerpoint/2010/main" val="3814877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normAutofit/>
          </a:bodyPr>
          <a:lstStyle/>
          <a:p>
            <a:r>
              <a:rPr lang="en-IN" sz="6600" dirty="0"/>
              <a:t>36-1</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8" name="Audio 7">
            <a:hlinkClick r:id="" action="ppaction://media"/>
            <a:extLst>
              <a:ext uri="{FF2B5EF4-FFF2-40B4-BE49-F238E27FC236}">
                <a16:creationId xmlns:a16="http://schemas.microsoft.com/office/drawing/2014/main" id="{CB993C30-AEF2-8893-D6DA-8B346F3A5F7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807"/>
    </mc:Choice>
    <mc:Fallback xmlns="">
      <p:transition spd="slow" advTm="28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E9E6F1-E6B9-D382-B2F6-ACC6511EFB96}"/>
              </a:ext>
            </a:extLst>
          </p:cNvPr>
          <p:cNvPicPr>
            <a:picLocks noChangeAspect="1"/>
          </p:cNvPicPr>
          <p:nvPr/>
        </p:nvPicPr>
        <p:blipFill>
          <a:blip r:embed="rId2"/>
          <a:stretch>
            <a:fillRect/>
          </a:stretch>
        </p:blipFill>
        <p:spPr>
          <a:xfrm>
            <a:off x="0" y="1"/>
            <a:ext cx="12444390" cy="6858000"/>
          </a:xfrm>
          <a:prstGeom prst="rect">
            <a:avLst/>
          </a:prstGeom>
        </p:spPr>
      </p:pic>
      <p:sp>
        <p:nvSpPr>
          <p:cNvPr id="4" name="TextBox 3">
            <a:extLst>
              <a:ext uri="{FF2B5EF4-FFF2-40B4-BE49-F238E27FC236}">
                <a16:creationId xmlns:a16="http://schemas.microsoft.com/office/drawing/2014/main" id="{2DC8F868-5BD0-41BC-C89F-F50841FD0AA6}"/>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8:2</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87179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56221" y="0"/>
            <a:ext cx="5818909" cy="6558102"/>
          </a:xfrm>
          <a:prstGeom prst="rect">
            <a:avLst/>
          </a:prstGeom>
          <a:noFill/>
        </p:spPr>
        <p:txBody>
          <a:bodyPr wrap="square" rtlCol="0">
            <a:noAutofit/>
          </a:bodyPr>
          <a:lstStyle/>
          <a:p>
            <a:r>
              <a:rPr lang="hi-IN" sz="4000" b="1" dirty="0"/>
              <a:t>30 </a:t>
            </a:r>
            <a:r>
              <a:rPr lang="hi-IN" sz="4000" dirty="0"/>
              <a:t>येशूले त्यसलाई सोध्नु भयो, “तिम्रो नाम के हो?”त्योस मानिसले जवाफ दियो, “लेजिअन।” त्यसले “लेजिअन” भन्यो किनभने धेरै भूतहरू ऊ भित्र पसेका छन्। </a:t>
            </a:r>
            <a:r>
              <a:rPr lang="hi-IN" sz="4000" b="1" dirty="0"/>
              <a:t>31 </a:t>
            </a:r>
            <a:r>
              <a:rPr lang="hi-IN" sz="4000" dirty="0"/>
              <a:t>ती भूतहरूले तिनीहरूलाई अन्नत अँध्यारोमा नपुराइयोस् भनी याचना गरे।</a:t>
            </a:r>
            <a:endParaRPr lang="hi-IN" sz="6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38D19BCA-56FC-713B-A811-E6F1015B18AA}"/>
              </a:ext>
            </a:extLst>
          </p:cNvPr>
          <p:cNvSpPr txBox="1"/>
          <p:nvPr/>
        </p:nvSpPr>
        <p:spPr>
          <a:xfrm>
            <a:off x="6216871" y="180109"/>
            <a:ext cx="5975129" cy="6497783"/>
          </a:xfrm>
          <a:prstGeom prst="rect">
            <a:avLst/>
          </a:prstGeom>
          <a:noFill/>
        </p:spPr>
        <p:txBody>
          <a:bodyPr wrap="square" rtlCol="0">
            <a:noAutofit/>
          </a:bodyPr>
          <a:lstStyle/>
          <a:p>
            <a:endParaRPr lang="hi-IN" sz="2800" dirty="0">
              <a:solidFill>
                <a:srgbClr val="777A7B"/>
              </a:solidFill>
              <a:latin typeface="Inter" panose="020B0502030000000004" pitchFamily="34" charset="0"/>
            </a:endParaRPr>
          </a:p>
        </p:txBody>
      </p:sp>
      <p:pic>
        <p:nvPicPr>
          <p:cNvPr id="7" name="Audio 6">
            <a:hlinkClick r:id="" action="ppaction://media"/>
            <a:extLst>
              <a:ext uri="{FF2B5EF4-FFF2-40B4-BE49-F238E27FC236}">
                <a16:creationId xmlns:a16="http://schemas.microsoft.com/office/drawing/2014/main" id="{DFC614AD-CE5E-CD6F-2362-95EAA740687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8362"/>
    </mc:Choice>
    <mc:Fallback xmlns="">
      <p:transition spd="slow" advTm="183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2FAB588-7FC7-6F06-FB80-0ED8F87C775D}"/>
              </a:ext>
            </a:extLst>
          </p:cNvPr>
          <p:cNvPicPr>
            <a:picLocks noChangeAspect="1"/>
          </p:cNvPicPr>
          <p:nvPr/>
        </p:nvPicPr>
        <p:blipFill>
          <a:blip r:embed="rId2"/>
          <a:stretch>
            <a:fillRect/>
          </a:stretch>
        </p:blipFill>
        <p:spPr>
          <a:xfrm>
            <a:off x="0" y="0"/>
            <a:ext cx="12565480" cy="6858000"/>
          </a:xfrm>
          <a:prstGeom prst="rect">
            <a:avLst/>
          </a:prstGeom>
        </p:spPr>
      </p:pic>
      <p:sp>
        <p:nvSpPr>
          <p:cNvPr id="4" name="TextBox 3">
            <a:extLst>
              <a:ext uri="{FF2B5EF4-FFF2-40B4-BE49-F238E27FC236}">
                <a16:creationId xmlns:a16="http://schemas.microsoft.com/office/drawing/2014/main" id="{E6753B76-044F-DB2B-BD70-9EB8BF765A57}"/>
              </a:ext>
            </a:extLst>
          </p:cNvPr>
          <p:cNvSpPr txBox="1"/>
          <p:nvPr/>
        </p:nvSpPr>
        <p:spPr>
          <a:xfrm>
            <a:off x="9529015"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30,31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56221" y="313753"/>
            <a:ext cx="5818909" cy="6544247"/>
          </a:xfrm>
          <a:prstGeom prst="rect">
            <a:avLst/>
          </a:prstGeom>
          <a:noFill/>
        </p:spPr>
        <p:txBody>
          <a:bodyPr wrap="square" rtlCol="0">
            <a:noAutofit/>
          </a:bodyPr>
          <a:lstStyle/>
          <a:p>
            <a:r>
              <a:rPr lang="hi-IN" sz="4000" b="1" dirty="0"/>
              <a:t>32 </a:t>
            </a:r>
            <a:r>
              <a:rPr lang="hi-IN" sz="4000" dirty="0"/>
              <a:t>त्यस पहाडमा एउटा ठूलो बथान सुंगुरहरू चरिरहेका थिए। ती भूतहरूले तिनीहरूलाई सुंगुरहरूमा पसाइदिनुहोस् भनी येशूलाई बिन्ती गरे अनि उहाँले तिनीहरूलाई त्यसै गर्ने अनुमति दिनुभयो।</a:t>
            </a:r>
            <a:endParaRPr lang="en-IN" sz="6600" dirty="0"/>
          </a:p>
        </p:txBody>
      </p:sp>
      <p:sp>
        <p:nvSpPr>
          <p:cNvPr id="3" name="TextBox 2">
            <a:extLst>
              <a:ext uri="{FF2B5EF4-FFF2-40B4-BE49-F238E27FC236}">
                <a16:creationId xmlns:a16="http://schemas.microsoft.com/office/drawing/2014/main" id="{E1B1D86F-BE7F-8BDB-6A52-91E254F31ECD}"/>
              </a:ext>
            </a:extLst>
          </p:cNvPr>
          <p:cNvSpPr txBox="1"/>
          <p:nvPr/>
        </p:nvSpPr>
        <p:spPr>
          <a:xfrm>
            <a:off x="6216871" y="180109"/>
            <a:ext cx="5975129" cy="6497783"/>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14" name="Audio 13">
            <a:hlinkClick r:id="" action="ppaction://media"/>
            <a:extLst>
              <a:ext uri="{FF2B5EF4-FFF2-40B4-BE49-F238E27FC236}">
                <a16:creationId xmlns:a16="http://schemas.microsoft.com/office/drawing/2014/main" id="{6A55E209-BFD1-316E-8A1A-6C525F38E9F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23764" y="4666956"/>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2111"/>
    </mc:Choice>
    <mc:Fallback xmlns="">
      <p:transition spd="slow" advTm="12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6D4AB5-BC0C-4749-82ED-DE9F43A2E63B}"/>
              </a:ext>
            </a:extLst>
          </p:cNvPr>
          <p:cNvPicPr>
            <a:picLocks noChangeAspect="1"/>
          </p:cNvPicPr>
          <p:nvPr/>
        </p:nvPicPr>
        <p:blipFill>
          <a:blip r:embed="rId2"/>
          <a:stretch>
            <a:fillRect/>
          </a:stretch>
        </p:blipFill>
        <p:spPr>
          <a:xfrm>
            <a:off x="0" y="0"/>
            <a:ext cx="12524014" cy="6858000"/>
          </a:xfrm>
          <a:prstGeom prst="rect">
            <a:avLst/>
          </a:prstGeom>
        </p:spPr>
      </p:pic>
      <p:sp>
        <p:nvSpPr>
          <p:cNvPr id="4" name="TextBox 3">
            <a:extLst>
              <a:ext uri="{FF2B5EF4-FFF2-40B4-BE49-F238E27FC236}">
                <a16:creationId xmlns:a16="http://schemas.microsoft.com/office/drawing/2014/main" id="{15E07D5D-2BA7-03C3-4A93-E3C6A448DB74}"/>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80109"/>
            <a:ext cx="5818909" cy="6544247"/>
          </a:xfrm>
          <a:prstGeom prst="rect">
            <a:avLst/>
          </a:prstGeom>
          <a:noFill/>
        </p:spPr>
        <p:txBody>
          <a:bodyPr wrap="square" rtlCol="0">
            <a:noAutofit/>
          </a:bodyPr>
          <a:lstStyle/>
          <a:p>
            <a:r>
              <a:rPr lang="hi-IN" sz="4000" b="1" dirty="0"/>
              <a:t>33 </a:t>
            </a:r>
            <a:r>
              <a:rPr lang="hi-IN" sz="4000" dirty="0"/>
              <a:t>तब भूतहरू त्यो मानिसबाट निस्कीए अनि सुंगुरहरूमा पसे। त्यति भएपछि सुँगुरहरू पहाड र समुद्रको किनार तिर भागा-भाग गर्न लागे र सबै सुंगुरहरू पानीमा डुबे।</a:t>
            </a:r>
            <a:endParaRPr lang="en-IN" sz="6600" dirty="0"/>
          </a:p>
        </p:txBody>
      </p:sp>
      <p:sp>
        <p:nvSpPr>
          <p:cNvPr id="2" name="TextBox 1">
            <a:extLst>
              <a:ext uri="{FF2B5EF4-FFF2-40B4-BE49-F238E27FC236}">
                <a16:creationId xmlns:a16="http://schemas.microsoft.com/office/drawing/2014/main" id="{91C2F082-DD54-37F8-5CF8-D3DD4C029AF3}"/>
              </a:ext>
            </a:extLst>
          </p:cNvPr>
          <p:cNvSpPr txBox="1"/>
          <p:nvPr/>
        </p:nvSpPr>
        <p:spPr>
          <a:xfrm>
            <a:off x="6216871" y="0"/>
            <a:ext cx="5975129" cy="6858000"/>
          </a:xfrm>
          <a:prstGeom prst="rect">
            <a:avLst/>
          </a:prstGeom>
          <a:noFill/>
        </p:spPr>
        <p:txBody>
          <a:bodyPr wrap="square" rtlCol="0">
            <a:noAutofit/>
          </a:bodyPr>
          <a:lstStyle/>
          <a:p>
            <a:endParaRPr lang="en-ZA" dirty="0"/>
          </a:p>
        </p:txBody>
      </p:sp>
      <p:sp>
        <p:nvSpPr>
          <p:cNvPr id="3" name="TextBox 2">
            <a:extLst>
              <a:ext uri="{FF2B5EF4-FFF2-40B4-BE49-F238E27FC236}">
                <a16:creationId xmlns:a16="http://schemas.microsoft.com/office/drawing/2014/main" id="{E328CD27-7712-2190-BA54-1A5614E374E4}"/>
              </a:ext>
            </a:extLst>
          </p:cNvPr>
          <p:cNvSpPr txBox="1"/>
          <p:nvPr/>
        </p:nvSpPr>
        <p:spPr>
          <a:xfrm>
            <a:off x="6216871" y="180109"/>
            <a:ext cx="5975129" cy="6497783"/>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46" name="Audio 45">
            <a:hlinkClick r:id="" action="ppaction://media"/>
            <a:extLst>
              <a:ext uri="{FF2B5EF4-FFF2-40B4-BE49-F238E27FC236}">
                <a16:creationId xmlns:a16="http://schemas.microsoft.com/office/drawing/2014/main" id="{3AA2F4CF-66D6-975D-2FD6-29274ED6251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75870363"/>
      </p:ext>
    </p:extLst>
  </p:cSld>
  <p:clrMapOvr>
    <a:masterClrMapping/>
  </p:clrMapOvr>
  <mc:AlternateContent xmlns:mc="http://schemas.openxmlformats.org/markup-compatibility/2006" xmlns:p14="http://schemas.microsoft.com/office/powerpoint/2010/main">
    <mc:Choice Requires="p14">
      <p:transition spd="slow" p14:dur="2000" advTm="14551"/>
    </mc:Choice>
    <mc:Fallback xmlns="">
      <p:transition spd="slow" advTm="14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E9276B-79E4-F10F-8A41-A6EE8C481174}"/>
              </a:ext>
            </a:extLst>
          </p:cNvPr>
          <p:cNvPicPr>
            <a:picLocks noChangeAspect="1"/>
          </p:cNvPicPr>
          <p:nvPr/>
        </p:nvPicPr>
        <p:blipFill>
          <a:blip r:embed="rId2"/>
          <a:stretch>
            <a:fillRect/>
          </a:stretch>
        </p:blipFill>
        <p:spPr>
          <a:xfrm>
            <a:off x="0" y="1"/>
            <a:ext cx="12247808" cy="6858000"/>
          </a:xfrm>
          <a:prstGeom prst="rect">
            <a:avLst/>
          </a:prstGeom>
        </p:spPr>
      </p:pic>
      <p:sp>
        <p:nvSpPr>
          <p:cNvPr id="4" name="TextBox 3">
            <a:extLst>
              <a:ext uri="{FF2B5EF4-FFF2-40B4-BE49-F238E27FC236}">
                <a16:creationId xmlns:a16="http://schemas.microsoft.com/office/drawing/2014/main" id="{A8F267F4-2C30-CF09-C14D-2FA48BA1BA4F}"/>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56221" y="180109"/>
            <a:ext cx="5818909" cy="6544247"/>
          </a:xfrm>
          <a:prstGeom prst="rect">
            <a:avLst/>
          </a:prstGeom>
          <a:noFill/>
        </p:spPr>
        <p:txBody>
          <a:bodyPr wrap="square" rtlCol="0">
            <a:noAutofit/>
          </a:bodyPr>
          <a:lstStyle/>
          <a:p>
            <a:r>
              <a:rPr lang="hi-IN" sz="4000" b="1" dirty="0"/>
              <a:t>34 </a:t>
            </a:r>
            <a:r>
              <a:rPr lang="hi-IN" sz="4000" dirty="0"/>
              <a:t>जब सुंगुर गोठालाहरूले चाल पाए, तिनीहरू पनि भागे। तिनीहरूले यो घटना त्यहाँको बस्ती र शहरमा सबैतिर सुनाए।</a:t>
            </a:r>
            <a:endParaRPr lang="en-IN" sz="7200" dirty="0"/>
          </a:p>
        </p:txBody>
      </p:sp>
      <p:sp>
        <p:nvSpPr>
          <p:cNvPr id="2" name="TextBox 1">
            <a:extLst>
              <a:ext uri="{FF2B5EF4-FFF2-40B4-BE49-F238E27FC236}">
                <a16:creationId xmlns:a16="http://schemas.microsoft.com/office/drawing/2014/main" id="{F2D86A05-E3A7-6A70-5E94-8D74394F97DC}"/>
              </a:ext>
            </a:extLst>
          </p:cNvPr>
          <p:cNvSpPr txBox="1"/>
          <p:nvPr/>
        </p:nvSpPr>
        <p:spPr>
          <a:xfrm>
            <a:off x="6216871" y="180109"/>
            <a:ext cx="5975129" cy="6497783"/>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2B0F8784-EB47-A774-4E25-D1FC57D56804}"/>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0398"/>
    </mc:Choice>
    <mc:Fallback xmlns="">
      <p:transition spd="slow" advTm="103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3E81E7-1CF9-A31E-99D3-E072EB1626CD}"/>
              </a:ext>
            </a:extLst>
          </p:cNvPr>
          <p:cNvPicPr>
            <a:picLocks noChangeAspect="1"/>
          </p:cNvPicPr>
          <p:nvPr/>
        </p:nvPicPr>
        <p:blipFill>
          <a:blip r:embed="rId2"/>
          <a:stretch>
            <a:fillRect/>
          </a:stretch>
        </p:blipFill>
        <p:spPr>
          <a:xfrm>
            <a:off x="0" y="1"/>
            <a:ext cx="12287658" cy="6858000"/>
          </a:xfrm>
          <a:prstGeom prst="rect">
            <a:avLst/>
          </a:prstGeom>
        </p:spPr>
      </p:pic>
      <p:sp>
        <p:nvSpPr>
          <p:cNvPr id="4" name="TextBox 3">
            <a:extLst>
              <a:ext uri="{FF2B5EF4-FFF2-40B4-BE49-F238E27FC236}">
                <a16:creationId xmlns:a16="http://schemas.microsoft.com/office/drawing/2014/main" id="{A184F775-1909-7042-340E-41E2BECAB1A8}"/>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609450"/>
          </a:xfrm>
          <a:prstGeom prst="rect">
            <a:avLst/>
          </a:prstGeom>
          <a:noFill/>
        </p:spPr>
        <p:txBody>
          <a:bodyPr wrap="square" rtlCol="0">
            <a:noAutofit/>
          </a:bodyPr>
          <a:lstStyle/>
          <a:p>
            <a:r>
              <a:rPr lang="hi-IN" sz="4000" b="1" dirty="0"/>
              <a:t>35 </a:t>
            </a:r>
            <a:r>
              <a:rPr lang="hi-IN" sz="4000" dirty="0"/>
              <a:t>35मानिसहरू के भयो भनेर बाहिर निस्किए। तिनीहरू येशूकहाँ आए अनि त्यहाँ त्यो मानिस जसबाट भूतहरू भागेका थिए उहाँको खुट्टामा बसिरहेको पाए। त्यो मानिसले लुगा लगाएको थियो अनि त्यसको मनस्थिति ठीकै थियो। मानिसहरू डराए। </a:t>
            </a:r>
            <a:endParaRPr lang="en-IN" sz="6600" dirty="0"/>
          </a:p>
        </p:txBody>
      </p:sp>
      <p:sp>
        <p:nvSpPr>
          <p:cNvPr id="2" name="TextBox 1">
            <a:extLst>
              <a:ext uri="{FF2B5EF4-FFF2-40B4-BE49-F238E27FC236}">
                <a16:creationId xmlns:a16="http://schemas.microsoft.com/office/drawing/2014/main" id="{960E0C1F-B5E0-3C94-BB46-0C8C7ABF0EBF}"/>
              </a:ext>
            </a:extLst>
          </p:cNvPr>
          <p:cNvSpPr txBox="1"/>
          <p:nvPr/>
        </p:nvSpPr>
        <p:spPr>
          <a:xfrm>
            <a:off x="6216871" y="180109"/>
            <a:ext cx="5975129" cy="6497783"/>
          </a:xfrm>
          <a:prstGeom prst="rect">
            <a:avLst/>
          </a:prstGeom>
          <a:noFill/>
        </p:spPr>
        <p:txBody>
          <a:bodyPr wrap="square" rtlCol="0">
            <a:noAutofit/>
          </a:bodyPr>
          <a:lstStyle/>
          <a:p>
            <a:endParaRPr lang="hi-IN" sz="3200" dirty="0"/>
          </a:p>
        </p:txBody>
      </p:sp>
      <p:pic>
        <p:nvPicPr>
          <p:cNvPr id="37" name="Audio 36">
            <a:hlinkClick r:id="" action="ppaction://media"/>
            <a:extLst>
              <a:ext uri="{FF2B5EF4-FFF2-40B4-BE49-F238E27FC236}">
                <a16:creationId xmlns:a16="http://schemas.microsoft.com/office/drawing/2014/main" id="{46CE02EB-AA8C-377A-5699-AA01C9F8DFF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16126"/>
    </mc:Choice>
    <mc:Fallback xmlns="">
      <p:transition spd="slow" advTm="161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058B049-C932-6EBD-BF51-10A81E5FB411}"/>
              </a:ext>
            </a:extLst>
          </p:cNvPr>
          <p:cNvPicPr>
            <a:picLocks noChangeAspect="1"/>
          </p:cNvPicPr>
          <p:nvPr/>
        </p:nvPicPr>
        <p:blipFill>
          <a:blip r:embed="rId2"/>
          <a:stretch>
            <a:fillRect/>
          </a:stretch>
        </p:blipFill>
        <p:spPr>
          <a:xfrm>
            <a:off x="0" y="-366241"/>
            <a:ext cx="12192000" cy="7224241"/>
          </a:xfrm>
          <a:prstGeom prst="rect">
            <a:avLst/>
          </a:prstGeom>
        </p:spPr>
      </p:pic>
      <p:sp>
        <p:nvSpPr>
          <p:cNvPr id="4" name="TextBox 3">
            <a:extLst>
              <a:ext uri="{FF2B5EF4-FFF2-40B4-BE49-F238E27FC236}">
                <a16:creationId xmlns:a16="http://schemas.microsoft.com/office/drawing/2014/main" id="{5F7D0620-4D5A-103A-95D5-CA6E8DB9AEB0}"/>
              </a:ext>
            </a:extLst>
          </p:cNvPr>
          <p:cNvSpPr txBox="1"/>
          <p:nvPr/>
        </p:nvSpPr>
        <p:spPr>
          <a:xfrm>
            <a:off x="7171535" y="390218"/>
            <a:ext cx="5632938" cy="411127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भूत लागेको मानिस</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8:26-39</a:t>
            </a:r>
            <a:endParaRPr kumimoji="0" lang="en-IN" sz="4800" b="0" i="0" u="none" strike="noStrike" kern="1200" cap="none" spc="0" normalizeH="0" baseline="0" noProof="0" dirty="0">
              <a:ln>
                <a:noFill/>
              </a:ln>
              <a:solidFill>
                <a:schemeClr val="bg1"/>
              </a:solidFill>
              <a:effectLst/>
              <a:uLnTx/>
              <a:uFillTx/>
              <a:latin typeface="TimesNewRomanPSMT"/>
              <a:ea typeface="+mn-ea"/>
              <a:cs typeface="+mn-cs"/>
            </a:endParaRPr>
          </a:p>
        </p:txBody>
      </p:sp>
      <p:sp>
        <p:nvSpPr>
          <p:cNvPr id="2" name="TextBox 1">
            <a:extLst>
              <a:ext uri="{FF2B5EF4-FFF2-40B4-BE49-F238E27FC236}">
                <a16:creationId xmlns:a16="http://schemas.microsoft.com/office/drawing/2014/main" id="{BA4BE593-B279-2BD0-EB63-C52C07574F5B}"/>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BECF010-660F-7E69-725A-4601E4453BE6}"/>
              </a:ext>
            </a:extLst>
          </p:cNvPr>
          <p:cNvPicPr>
            <a:picLocks noChangeAspect="1"/>
          </p:cNvPicPr>
          <p:nvPr/>
        </p:nvPicPr>
        <p:blipFill>
          <a:blip r:embed="rId2"/>
          <a:stretch>
            <a:fillRect/>
          </a:stretch>
        </p:blipFill>
        <p:spPr>
          <a:xfrm>
            <a:off x="0" y="1"/>
            <a:ext cx="13111218" cy="6858000"/>
          </a:xfrm>
          <a:prstGeom prst="rect">
            <a:avLst/>
          </a:prstGeom>
        </p:spPr>
      </p:pic>
      <p:sp>
        <p:nvSpPr>
          <p:cNvPr id="4" name="TextBox 3">
            <a:extLst>
              <a:ext uri="{FF2B5EF4-FFF2-40B4-BE49-F238E27FC236}">
                <a16:creationId xmlns:a16="http://schemas.microsoft.com/office/drawing/2014/main" id="{2C3532C1-A89C-8FE3-031F-F919C07FAF0B}"/>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35</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8184BD-88F1-BA02-40C1-D8403D0EEC0D}"/>
              </a:ext>
            </a:extLst>
          </p:cNvPr>
          <p:cNvSpPr txBox="1"/>
          <p:nvPr/>
        </p:nvSpPr>
        <p:spPr>
          <a:xfrm>
            <a:off x="6096000" y="166254"/>
            <a:ext cx="6096000" cy="6558101"/>
          </a:xfrm>
          <a:prstGeom prst="rect">
            <a:avLst/>
          </a:prstGeom>
          <a:noFill/>
        </p:spPr>
        <p:txBody>
          <a:bodyPr wrap="square" rtlCol="0">
            <a:noAutofit/>
          </a:bodyPr>
          <a:lstStyle/>
          <a:p>
            <a:endParaRPr lang="hi-IN" sz="3600" dirty="0">
              <a:solidFill>
                <a:srgbClr val="777A7B"/>
              </a:solidFill>
              <a:latin typeface="Arial" panose="020B0604020202020204" pitchFamily="34" charset="0"/>
            </a:endParaRPr>
          </a:p>
        </p:txBody>
      </p:sp>
      <p:sp>
        <p:nvSpPr>
          <p:cNvPr id="4" name="TextBox 3">
            <a:extLst>
              <a:ext uri="{FF2B5EF4-FFF2-40B4-BE49-F238E27FC236}">
                <a16:creationId xmlns:a16="http://schemas.microsoft.com/office/drawing/2014/main" id="{EE2AC625-9141-A801-F431-DD5F79396320}"/>
              </a:ext>
            </a:extLst>
          </p:cNvPr>
          <p:cNvSpPr txBox="1"/>
          <p:nvPr/>
        </p:nvSpPr>
        <p:spPr>
          <a:xfrm>
            <a:off x="82296" y="360216"/>
            <a:ext cx="5818909" cy="6364139"/>
          </a:xfrm>
          <a:prstGeom prst="rect">
            <a:avLst/>
          </a:prstGeom>
          <a:noFill/>
        </p:spPr>
        <p:txBody>
          <a:bodyPr wrap="square" rtlCol="0">
            <a:noAutofit/>
          </a:bodyPr>
          <a:lstStyle/>
          <a:p>
            <a:r>
              <a:rPr lang="hi-IN" sz="4000" b="1" dirty="0"/>
              <a:t>36 </a:t>
            </a:r>
            <a:r>
              <a:rPr lang="hi-IN" sz="4000" dirty="0"/>
              <a:t>मानिसहरू जो त्यस घटना को दर्शक थिए अरू मानिसहरूलाई येशूले कसरी त्यो भूत लागेको मानिसलाई निको पार्नु भयो बताए।</a:t>
            </a:r>
            <a:endParaRPr lang="en-IN" sz="4000" dirty="0"/>
          </a:p>
        </p:txBody>
      </p:sp>
      <p:pic>
        <p:nvPicPr>
          <p:cNvPr id="47" name="Audio 46">
            <a:hlinkClick r:id="" action="ppaction://media"/>
            <a:extLst>
              <a:ext uri="{FF2B5EF4-FFF2-40B4-BE49-F238E27FC236}">
                <a16:creationId xmlns:a16="http://schemas.microsoft.com/office/drawing/2014/main" id="{6AD28904-0352-B128-C153-EE8013392B0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0491716"/>
      </p:ext>
    </p:extLst>
  </p:cSld>
  <p:clrMapOvr>
    <a:masterClrMapping/>
  </p:clrMapOvr>
  <mc:AlternateContent xmlns:mc="http://schemas.openxmlformats.org/markup-compatibility/2006" xmlns:p14="http://schemas.microsoft.com/office/powerpoint/2010/main">
    <mc:Choice Requires="p14">
      <p:transition spd="slow" p14:dur="2000" advTm="7436"/>
    </mc:Choice>
    <mc:Fallback xmlns="">
      <p:transition spd="slow" advTm="74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36920A-A2C7-67AA-6A0C-58F8FD6796E9}"/>
              </a:ext>
            </a:extLst>
          </p:cNvPr>
          <p:cNvPicPr>
            <a:picLocks noChangeAspect="1"/>
          </p:cNvPicPr>
          <p:nvPr/>
        </p:nvPicPr>
        <p:blipFill>
          <a:blip r:embed="rId2"/>
          <a:stretch>
            <a:fillRect/>
          </a:stretch>
        </p:blipFill>
        <p:spPr>
          <a:xfrm>
            <a:off x="0" y="0"/>
            <a:ext cx="12858750" cy="6858000"/>
          </a:xfrm>
          <a:prstGeom prst="rect">
            <a:avLst/>
          </a:prstGeom>
        </p:spPr>
      </p:pic>
      <p:sp>
        <p:nvSpPr>
          <p:cNvPr id="4" name="TextBox 3">
            <a:extLst>
              <a:ext uri="{FF2B5EF4-FFF2-40B4-BE49-F238E27FC236}">
                <a16:creationId xmlns:a16="http://schemas.microsoft.com/office/drawing/2014/main" id="{95968FE5-8E98-E384-2744-A180A4B21CF4}"/>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63362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t>37 </a:t>
            </a:r>
            <a:r>
              <a:rPr lang="hi-IN" sz="4000" dirty="0"/>
              <a:t>गेरासेनका सबै मानिसहरूले येशूलाई त्यस ठाँउ छाडी कतै जान बिन्ती गरे। तिनीहरू खुबै डराएका थिए।अनि उहाँ एउटा डुङ्गामा चढनु भयो अनि गालीलतर्फ जानु भयो। </a:t>
            </a:r>
            <a:endParaRPr lang="en-IN" sz="6600" dirty="0"/>
          </a:p>
        </p:txBody>
      </p:sp>
      <p:sp>
        <p:nvSpPr>
          <p:cNvPr id="5" name="TextBox 4">
            <a:extLst>
              <a:ext uri="{FF2B5EF4-FFF2-40B4-BE49-F238E27FC236}">
                <a16:creationId xmlns:a16="http://schemas.microsoft.com/office/drawing/2014/main" id="{7DD83EF4-DB0B-0D22-B547-97EA17A278DD}"/>
              </a:ext>
            </a:extLst>
          </p:cNvPr>
          <p:cNvSpPr txBox="1"/>
          <p:nvPr/>
        </p:nvSpPr>
        <p:spPr>
          <a:xfrm>
            <a:off x="6216871" y="180109"/>
            <a:ext cx="5975129" cy="6497783"/>
          </a:xfrm>
          <a:prstGeom prst="rect">
            <a:avLst/>
          </a:prstGeom>
          <a:noFill/>
        </p:spPr>
        <p:txBody>
          <a:bodyPr wrap="square" rtlCol="0">
            <a:noAutofit/>
          </a:bodyPr>
          <a:lstStyle/>
          <a:p>
            <a:endParaRPr lang="hi-IN" sz="3600" dirty="0"/>
          </a:p>
        </p:txBody>
      </p:sp>
      <p:pic>
        <p:nvPicPr>
          <p:cNvPr id="30" name="Audio 29">
            <a:hlinkClick r:id="" action="ppaction://media"/>
            <a:extLst>
              <a:ext uri="{FF2B5EF4-FFF2-40B4-BE49-F238E27FC236}">
                <a16:creationId xmlns:a16="http://schemas.microsoft.com/office/drawing/2014/main" id="{2F4BCBBC-5993-26DE-2B86-504F5C14EA1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06421936"/>
      </p:ext>
    </p:extLst>
  </p:cSld>
  <p:clrMapOvr>
    <a:masterClrMapping/>
  </p:clrMapOvr>
  <mc:AlternateContent xmlns:mc="http://schemas.openxmlformats.org/markup-compatibility/2006" xmlns:p14="http://schemas.microsoft.com/office/powerpoint/2010/main">
    <mc:Choice Requires="p14">
      <p:transition spd="slow" p14:dur="2000" advTm="16986"/>
    </mc:Choice>
    <mc:Fallback xmlns="">
      <p:transition spd="slow" advTm="169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C836A5-07AF-02B8-E289-E145F413DB79}"/>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9D05333-82C8-DF00-DB43-29FFB69FC3E2}"/>
              </a:ext>
            </a:extLst>
          </p:cNvPr>
          <p:cNvPicPr>
            <a:picLocks noChangeAspect="1"/>
          </p:cNvPicPr>
          <p:nvPr/>
        </p:nvPicPr>
        <p:blipFill>
          <a:blip r:embed="rId2"/>
          <a:stretch>
            <a:fillRect/>
          </a:stretch>
        </p:blipFill>
        <p:spPr>
          <a:xfrm>
            <a:off x="0" y="0"/>
            <a:ext cx="12858750" cy="6858000"/>
          </a:xfrm>
          <a:prstGeom prst="rect">
            <a:avLst/>
          </a:prstGeom>
        </p:spPr>
      </p:pic>
      <p:sp>
        <p:nvSpPr>
          <p:cNvPr id="4" name="TextBox 3">
            <a:extLst>
              <a:ext uri="{FF2B5EF4-FFF2-40B4-BE49-F238E27FC236}">
                <a16:creationId xmlns:a16="http://schemas.microsoft.com/office/drawing/2014/main" id="{855FB1A0-5039-3C34-3CB7-ABB423752834}"/>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511629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80109"/>
            <a:ext cx="5818909" cy="6544247"/>
          </a:xfrm>
          <a:prstGeom prst="rect">
            <a:avLst/>
          </a:prstGeom>
          <a:noFill/>
        </p:spPr>
        <p:txBody>
          <a:bodyPr wrap="square" rtlCol="0">
            <a:noAutofit/>
          </a:bodyPr>
          <a:lstStyle/>
          <a:p>
            <a:r>
              <a:rPr lang="hi-IN" sz="4000" dirty="0"/>
              <a:t> </a:t>
            </a:r>
            <a:r>
              <a:rPr lang="hi-IN" sz="4000" b="1" dirty="0"/>
              <a:t>38 </a:t>
            </a:r>
            <a:r>
              <a:rPr lang="hi-IN" sz="4000" dirty="0"/>
              <a:t>त्यो मानिस जसलाई उहाँले निको पार्नु भएको थियो त्यसले पनि येशूसंगै जान बिन्ती गरयो। तर येशूले यसो भन्दै त्यो मानिसलाई जान लगाउनु भयो, </a:t>
            </a:r>
            <a:endParaRPr lang="en-IN" sz="7200" dirty="0"/>
          </a:p>
        </p:txBody>
      </p:sp>
      <p:sp>
        <p:nvSpPr>
          <p:cNvPr id="3" name="TextBox 2">
            <a:extLst>
              <a:ext uri="{FF2B5EF4-FFF2-40B4-BE49-F238E27FC236}">
                <a16:creationId xmlns:a16="http://schemas.microsoft.com/office/drawing/2014/main" id="{B9641A95-F2F6-BE63-981B-766F39ED6BE1}"/>
              </a:ext>
            </a:extLst>
          </p:cNvPr>
          <p:cNvSpPr txBox="1"/>
          <p:nvPr/>
        </p:nvSpPr>
        <p:spPr>
          <a:xfrm>
            <a:off x="6216871" y="180109"/>
            <a:ext cx="5975129" cy="6497783"/>
          </a:xfrm>
          <a:prstGeom prst="rect">
            <a:avLst/>
          </a:prstGeom>
          <a:noFill/>
        </p:spPr>
        <p:txBody>
          <a:bodyPr wrap="square" rtlCol="0">
            <a:noAutofit/>
          </a:bodyPr>
          <a:lstStyle/>
          <a:p>
            <a:endParaRPr lang="hi-IN" sz="3600" dirty="0">
              <a:solidFill>
                <a:srgbClr val="777A7B"/>
              </a:solidFill>
              <a:latin typeface="Inter" panose="020B0502030000000004" pitchFamily="34" charset="0"/>
            </a:endParaRPr>
          </a:p>
        </p:txBody>
      </p:sp>
      <p:pic>
        <p:nvPicPr>
          <p:cNvPr id="25" name="Audio 24">
            <a:hlinkClick r:id="" action="ppaction://media"/>
            <a:extLst>
              <a:ext uri="{FF2B5EF4-FFF2-40B4-BE49-F238E27FC236}">
                <a16:creationId xmlns:a16="http://schemas.microsoft.com/office/drawing/2014/main" id="{F4D94C1E-D0A2-C4A1-C68E-2A19490B771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68421902"/>
      </p:ext>
    </p:extLst>
  </p:cSld>
  <p:clrMapOvr>
    <a:masterClrMapping/>
  </p:clrMapOvr>
  <mc:AlternateContent xmlns:mc="http://schemas.openxmlformats.org/markup-compatibility/2006" xmlns:p14="http://schemas.microsoft.com/office/powerpoint/2010/main">
    <mc:Choice Requires="p14">
      <p:transition spd="slow" p14:dur="2000" advTm="12615"/>
    </mc:Choice>
    <mc:Fallback xmlns="">
      <p:transition spd="slow" advTm="126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2825D8-FE24-5244-0452-B3333FEED677}"/>
              </a:ext>
            </a:extLst>
          </p:cNvPr>
          <p:cNvPicPr>
            <a:picLocks noChangeAspect="1"/>
          </p:cNvPicPr>
          <p:nvPr/>
        </p:nvPicPr>
        <p:blipFill>
          <a:blip r:embed="rId2"/>
          <a:stretch>
            <a:fillRect/>
          </a:stretch>
        </p:blipFill>
        <p:spPr>
          <a:xfrm>
            <a:off x="0" y="-557753"/>
            <a:ext cx="12192000" cy="7415753"/>
          </a:xfrm>
          <a:prstGeom prst="rect">
            <a:avLst/>
          </a:prstGeom>
        </p:spPr>
      </p:pic>
      <p:sp>
        <p:nvSpPr>
          <p:cNvPr id="4" name="TextBox 3">
            <a:extLst>
              <a:ext uri="{FF2B5EF4-FFF2-40B4-BE49-F238E27FC236}">
                <a16:creationId xmlns:a16="http://schemas.microsoft.com/office/drawing/2014/main" id="{297B5040-D3E0-8BC9-9190-F5AE3A276AD7}"/>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252205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80109"/>
            <a:ext cx="5818909" cy="6544247"/>
          </a:xfrm>
          <a:prstGeom prst="rect">
            <a:avLst/>
          </a:prstGeom>
          <a:noFill/>
        </p:spPr>
        <p:txBody>
          <a:bodyPr wrap="square" rtlCol="0">
            <a:noAutofit/>
          </a:bodyPr>
          <a:lstStyle/>
          <a:p>
            <a:r>
              <a:rPr lang="hi-IN" sz="4000" b="1" dirty="0"/>
              <a:t>39 </a:t>
            </a:r>
            <a:r>
              <a:rPr lang="hi-IN" sz="4000" dirty="0"/>
              <a:t>“घरतिर जाऊ अनि परमेश्वर तिम्रा निम्ति जे गर्नुभयो त्यसबारे मानिसहरूलाई सुनाऊ।”त्यसपछि त्यो मानिस येशूले त्यसको निम्ति के-के गर्नुभयो सारा शहरका मानिसहरूलाई भन्दै हिड्यो।</a:t>
            </a:r>
            <a:endParaRPr lang="en-IN" sz="6600" dirty="0"/>
          </a:p>
        </p:txBody>
      </p:sp>
      <p:sp>
        <p:nvSpPr>
          <p:cNvPr id="3" name="TextBox 2">
            <a:extLst>
              <a:ext uri="{FF2B5EF4-FFF2-40B4-BE49-F238E27FC236}">
                <a16:creationId xmlns:a16="http://schemas.microsoft.com/office/drawing/2014/main" id="{653C5FDD-EA78-0A24-54F9-28C5180BEBB3}"/>
              </a:ext>
            </a:extLst>
          </p:cNvPr>
          <p:cNvSpPr txBox="1"/>
          <p:nvPr/>
        </p:nvSpPr>
        <p:spPr>
          <a:xfrm>
            <a:off x="6216871" y="180109"/>
            <a:ext cx="5975129" cy="6497783"/>
          </a:xfrm>
          <a:prstGeom prst="rect">
            <a:avLst/>
          </a:prstGeom>
          <a:noFill/>
        </p:spPr>
        <p:txBody>
          <a:bodyPr wrap="square" rtlCol="0">
            <a:noAutofit/>
          </a:bodyPr>
          <a:lstStyle/>
          <a:p>
            <a:endParaRPr lang="hi-IN" sz="3200" dirty="0"/>
          </a:p>
        </p:txBody>
      </p:sp>
      <p:pic>
        <p:nvPicPr>
          <p:cNvPr id="16" name="Audio 15">
            <a:hlinkClick r:id="" action="ppaction://media"/>
            <a:extLst>
              <a:ext uri="{FF2B5EF4-FFF2-40B4-BE49-F238E27FC236}">
                <a16:creationId xmlns:a16="http://schemas.microsoft.com/office/drawing/2014/main" id="{2B8B3728-2A48-9161-AA1E-7F1973FCD68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77910347"/>
      </p:ext>
    </p:extLst>
  </p:cSld>
  <p:clrMapOvr>
    <a:masterClrMapping/>
  </p:clrMapOvr>
  <mc:AlternateContent xmlns:mc="http://schemas.openxmlformats.org/markup-compatibility/2006" xmlns:p14="http://schemas.microsoft.com/office/powerpoint/2010/main">
    <mc:Choice Requires="p14">
      <p:transition spd="slow" p14:dur="2000" advTm="19358"/>
    </mc:Choice>
    <mc:Fallback xmlns="">
      <p:transition spd="slow" advTm="193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5D905F2-26CF-33D5-0ECE-E21B7737581D}"/>
              </a:ext>
            </a:extLst>
          </p:cNvPr>
          <p:cNvPicPr>
            <a:picLocks noChangeAspect="1"/>
          </p:cNvPicPr>
          <p:nvPr/>
        </p:nvPicPr>
        <p:blipFill>
          <a:blip r:embed="rId2"/>
          <a:stretch>
            <a:fillRect/>
          </a:stretch>
        </p:blipFill>
        <p:spPr>
          <a:xfrm>
            <a:off x="0" y="-20892"/>
            <a:ext cx="12192000" cy="6878892"/>
          </a:xfrm>
          <a:prstGeom prst="rect">
            <a:avLst/>
          </a:prstGeom>
        </p:spPr>
      </p:pic>
      <p:sp>
        <p:nvSpPr>
          <p:cNvPr id="4" name="TextBox 3">
            <a:extLst>
              <a:ext uri="{FF2B5EF4-FFF2-40B4-BE49-F238E27FC236}">
                <a16:creationId xmlns:a16="http://schemas.microsoft.com/office/drawing/2014/main" id="{40F7E4A0-368D-620B-2790-CDE948126DF6}"/>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39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5417113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a:solidFill>
                  <a:srgbClr val="121212"/>
                </a:solidFill>
                <a:latin typeface="Inter" panose="020B0502030000000004"/>
              </a:rPr>
              <a:t>भूत लागेको मानिस</a:t>
            </a:r>
            <a:endParaRPr lang="en-IN" sz="4800" b="1">
              <a:solidFill>
                <a:srgbClr val="121212"/>
              </a:solidFill>
              <a:latin typeface="Inter" panose="020B0502030000000004"/>
            </a:endParaRPr>
          </a:p>
          <a:p>
            <a:r>
              <a:rPr lang="hi-IN" sz="4800">
                <a:solidFill>
                  <a:prstClr val="black"/>
                </a:solidFill>
              </a:rPr>
              <a:t>लूका 8:26-39</a:t>
            </a:r>
            <a:endParaRPr lang="en-IN" sz="4800" dirty="0">
              <a:latin typeface="TimesNewRomanPSMT"/>
            </a:endParaRPr>
          </a:p>
        </p:txBody>
      </p:sp>
      <p:sp>
        <p:nvSpPr>
          <p:cNvPr id="5" name="TextBox 4">
            <a:extLst>
              <a:ext uri="{FF2B5EF4-FFF2-40B4-BE49-F238E27FC236}">
                <a16:creationId xmlns:a16="http://schemas.microsoft.com/office/drawing/2014/main" id="{0F2BD53F-81F8-99AF-391B-034C6E372872}"/>
              </a:ext>
            </a:extLst>
          </p:cNvPr>
          <p:cNvSpPr txBox="1"/>
          <p:nvPr/>
        </p:nvSpPr>
        <p:spPr>
          <a:xfrm>
            <a:off x="6216871" y="0"/>
            <a:ext cx="5975129" cy="6858000"/>
          </a:xfrm>
          <a:prstGeom prst="rect">
            <a:avLst/>
          </a:prstGeom>
          <a:noFill/>
        </p:spPr>
        <p:txBody>
          <a:bodyPr wrap="square" rtlCol="0">
            <a:noAutofit/>
          </a:bodyPr>
          <a:lstStyle/>
          <a:p>
            <a:endParaRPr lang="en-IN" sz="4800" dirty="0">
              <a:latin typeface="TimesNewRomanPSMT"/>
            </a:endParaRPr>
          </a:p>
        </p:txBody>
      </p:sp>
      <p:pic>
        <p:nvPicPr>
          <p:cNvPr id="8" name="Audio 7">
            <a:hlinkClick r:id="" action="ppaction://media"/>
            <a:extLst>
              <a:ext uri="{FF2B5EF4-FFF2-40B4-BE49-F238E27FC236}">
                <a16:creationId xmlns:a16="http://schemas.microsoft.com/office/drawing/2014/main" id="{12842FBB-B070-D145-8AC0-D3164C5FC5C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2628"/>
    </mc:Choice>
    <mc:Fallback xmlns="">
      <p:transition spd="slow" advTm="26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0A2CA-2E03-D93D-86A2-41A8CE1D239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5BA7EB6E-699B-3E19-FC4B-5312BE90A92C}"/>
              </a:ext>
            </a:extLst>
          </p:cNvPr>
          <p:cNvPicPr>
            <a:picLocks noChangeAspect="1"/>
          </p:cNvPicPr>
          <p:nvPr/>
        </p:nvPicPr>
        <p:blipFill>
          <a:blip r:embed="rId2"/>
          <a:stretch>
            <a:fillRect/>
          </a:stretch>
        </p:blipFill>
        <p:spPr>
          <a:xfrm>
            <a:off x="0" y="-366241"/>
            <a:ext cx="12192000" cy="7224241"/>
          </a:xfrm>
          <a:prstGeom prst="rect">
            <a:avLst/>
          </a:prstGeom>
        </p:spPr>
      </p:pic>
      <p:sp>
        <p:nvSpPr>
          <p:cNvPr id="4" name="TextBox 3">
            <a:extLst>
              <a:ext uri="{FF2B5EF4-FFF2-40B4-BE49-F238E27FC236}">
                <a16:creationId xmlns:a16="http://schemas.microsoft.com/office/drawing/2014/main" id="{28CC41A8-F286-D73A-3A5D-68B4454C607F}"/>
              </a:ext>
            </a:extLst>
          </p:cNvPr>
          <p:cNvSpPr txBox="1"/>
          <p:nvPr/>
        </p:nvSpPr>
        <p:spPr>
          <a:xfrm>
            <a:off x="7171535" y="390218"/>
            <a:ext cx="5632938" cy="411127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भूत लागेको मानिस</a:t>
            </a:r>
            <a:endParaRPr kumimoji="0" lang="en-IN" sz="4800" b="1" i="0" u="none" strike="noStrike" kern="1200" cap="none" spc="0" normalizeH="0" baseline="0" noProof="0" dirty="0">
              <a:ln>
                <a:noFill/>
              </a:ln>
              <a:solidFill>
                <a:schemeClr val="bg1"/>
              </a:solidFill>
              <a:effectLst/>
              <a:uLnTx/>
              <a:uFillTx/>
              <a:latin typeface="Inter" panose="020B05020300000000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लूका 8:26-39</a:t>
            </a:r>
            <a:endParaRPr kumimoji="0" lang="en-IN" sz="4800" b="0" i="0" u="none" strike="noStrike" kern="1200" cap="none" spc="0" normalizeH="0" baseline="0" noProof="0" dirty="0">
              <a:ln>
                <a:noFill/>
              </a:ln>
              <a:solidFill>
                <a:schemeClr val="bg1"/>
              </a:solidFill>
              <a:effectLst/>
              <a:uLnTx/>
              <a:uFillTx/>
              <a:latin typeface="TimesNewRomanPSMT"/>
              <a:ea typeface="+mn-ea"/>
              <a:cs typeface="+mn-cs"/>
            </a:endParaRPr>
          </a:p>
        </p:txBody>
      </p:sp>
      <p:sp>
        <p:nvSpPr>
          <p:cNvPr id="2" name="TextBox 1">
            <a:extLst>
              <a:ext uri="{FF2B5EF4-FFF2-40B4-BE49-F238E27FC236}">
                <a16:creationId xmlns:a16="http://schemas.microsoft.com/office/drawing/2014/main" id="{5354CFC1-FB8D-E8F0-AA97-364AAF6304B8}"/>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1511598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56876"/>
            <a:ext cx="5818909" cy="6544247"/>
          </a:xfrm>
          <a:prstGeom prst="rect">
            <a:avLst/>
          </a:prstGeom>
          <a:noFill/>
        </p:spPr>
        <p:txBody>
          <a:bodyPr wrap="square" rtlCol="0">
            <a:noAutofit/>
          </a:bodyPr>
          <a:lstStyle/>
          <a:p>
            <a:r>
              <a:rPr lang="hi-IN" sz="4000" dirty="0">
                <a:solidFill>
                  <a:srgbClr val="777A7B"/>
                </a:solidFill>
                <a:latin typeface="Inter" panose="020B0502030000000004" pitchFamily="34" charset="0"/>
              </a:rPr>
              <a:t>लूका 8:26</a:t>
            </a:r>
            <a:r>
              <a:rPr lang="en-GB" sz="4000" dirty="0">
                <a:solidFill>
                  <a:srgbClr val="777A7B"/>
                </a:solidFill>
                <a:latin typeface="Inter" panose="020B0502030000000004" pitchFamily="34" charset="0"/>
              </a:rPr>
              <a:t> </a:t>
            </a:r>
            <a:r>
              <a:rPr lang="hi-IN" sz="4000" dirty="0"/>
              <a:t>तिनीहरू झीलमा डुङ्गा खियाउँदै थिए। उनीहरू गालील पारीको इलाकामा पुगे जहाँ गेरासिन मानिसहरू बस्थे।</a:t>
            </a:r>
            <a:endParaRPr lang="en-IN" sz="4000" dirty="0"/>
          </a:p>
        </p:txBody>
      </p:sp>
      <p:sp>
        <p:nvSpPr>
          <p:cNvPr id="2" name="TextBox 1">
            <a:extLst>
              <a:ext uri="{FF2B5EF4-FFF2-40B4-BE49-F238E27FC236}">
                <a16:creationId xmlns:a16="http://schemas.microsoft.com/office/drawing/2014/main" id="{2C9C0E72-D118-081C-A432-AE462843ADAC}"/>
              </a:ext>
            </a:extLst>
          </p:cNvPr>
          <p:cNvSpPr txBox="1"/>
          <p:nvPr/>
        </p:nvSpPr>
        <p:spPr>
          <a:xfrm>
            <a:off x="6216871" y="180109"/>
            <a:ext cx="5975129" cy="6497783"/>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0FEB408C-FC00-BF1A-C81A-3D8E07D9517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8544"/>
    </mc:Choice>
    <mc:Fallback xmlns="">
      <p:transition spd="slow" advTm="85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4497043-9624-598A-00E4-4794DD047716}"/>
              </a:ext>
            </a:extLst>
          </p:cNvPr>
          <p:cNvPicPr>
            <a:picLocks noChangeAspect="1"/>
          </p:cNvPicPr>
          <p:nvPr/>
        </p:nvPicPr>
        <p:blipFill>
          <a:blip r:embed="rId2"/>
          <a:stretch>
            <a:fillRect/>
          </a:stretch>
        </p:blipFill>
        <p:spPr>
          <a:xfrm>
            <a:off x="-330645" y="1"/>
            <a:ext cx="12522646" cy="6858000"/>
          </a:xfrm>
          <a:prstGeom prst="rect">
            <a:avLst/>
          </a:prstGeom>
        </p:spPr>
      </p:pic>
      <p:sp>
        <p:nvSpPr>
          <p:cNvPr id="4" name="TextBox 3">
            <a:extLst>
              <a:ext uri="{FF2B5EF4-FFF2-40B4-BE49-F238E27FC236}">
                <a16:creationId xmlns:a16="http://schemas.microsoft.com/office/drawing/2014/main" id="{E6E58329-E6B0-E24F-D8D8-5F0017F9A595}"/>
              </a:ext>
            </a:extLst>
          </p:cNvPr>
          <p:cNvSpPr txBox="1"/>
          <p:nvPr/>
        </p:nvSpPr>
        <p:spPr>
          <a:xfrm>
            <a:off x="256672"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TimesNewRomanPSMT"/>
              </a:rPr>
              <a:t>लूका</a:t>
            </a:r>
            <a:r>
              <a:rPr lang="hi-IN" sz="2800" b="0" i="0" u="none" strike="noStrike" baseline="0" dirty="0">
                <a:solidFill>
                  <a:schemeClr val="bg1">
                    <a:lumMod val="95000"/>
                  </a:schemeClr>
                </a:solidFill>
                <a:latin typeface="TimesNewRomanPSMT"/>
              </a:rPr>
              <a:t> 8:26</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80109"/>
            <a:ext cx="5818909" cy="6544247"/>
          </a:xfrm>
          <a:prstGeom prst="rect">
            <a:avLst/>
          </a:prstGeom>
          <a:noFill/>
        </p:spPr>
        <p:txBody>
          <a:bodyPr wrap="square" rtlCol="0">
            <a:noAutofit/>
          </a:bodyPr>
          <a:lstStyle/>
          <a:p>
            <a:r>
              <a:rPr lang="hi-IN" sz="4000" b="1" dirty="0"/>
              <a:t>27 </a:t>
            </a:r>
            <a:r>
              <a:rPr lang="hi-IN" sz="4000" dirty="0"/>
              <a:t>जब येशू त्यो डुङ्गाबाट उत्रनु भयो, त्यसैबेला शहरबाट आएको एकजना मानिस उहाँलाई भेट्न आए। त्यस मानिसलाई भुत लागेको थियो। त्यस मानिसले धेरै समयदेखि लुगा लाउँदैन थियो। त्यो मानिस</a:t>
            </a:r>
            <a:endParaRPr lang="en-IN" sz="6600" dirty="0"/>
          </a:p>
        </p:txBody>
      </p:sp>
      <p:sp>
        <p:nvSpPr>
          <p:cNvPr id="2" name="TextBox 1">
            <a:extLst>
              <a:ext uri="{FF2B5EF4-FFF2-40B4-BE49-F238E27FC236}">
                <a16:creationId xmlns:a16="http://schemas.microsoft.com/office/drawing/2014/main" id="{FEF646B2-8B59-EB88-9AE9-CF77A24082E4}"/>
              </a:ext>
            </a:extLst>
          </p:cNvPr>
          <p:cNvSpPr txBox="1"/>
          <p:nvPr/>
        </p:nvSpPr>
        <p:spPr>
          <a:xfrm>
            <a:off x="6216871" y="180109"/>
            <a:ext cx="5975129" cy="6497783"/>
          </a:xfrm>
          <a:prstGeom prst="rect">
            <a:avLst/>
          </a:prstGeom>
          <a:noFill/>
        </p:spPr>
        <p:txBody>
          <a:bodyPr wrap="square" rtlCol="0">
            <a:noAutofit/>
          </a:bodyPr>
          <a:lstStyle/>
          <a:p>
            <a:endParaRPr lang="hi-IN" sz="3200" dirty="0"/>
          </a:p>
        </p:txBody>
      </p:sp>
      <p:pic>
        <p:nvPicPr>
          <p:cNvPr id="27" name="Audio 26">
            <a:hlinkClick r:id="" action="ppaction://media"/>
            <a:extLst>
              <a:ext uri="{FF2B5EF4-FFF2-40B4-BE49-F238E27FC236}">
                <a16:creationId xmlns:a16="http://schemas.microsoft.com/office/drawing/2014/main" id="{11CE1E39-7DBB-6FAE-F095-69BE1CACEC4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6029"/>
    </mc:Choice>
    <mc:Fallback xmlns="">
      <p:transition spd="slow" advTm="1602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5AA08A-28E1-EC4D-1147-425352096B7E}"/>
              </a:ext>
            </a:extLst>
          </p:cNvPr>
          <p:cNvPicPr>
            <a:picLocks noChangeAspect="1"/>
          </p:cNvPicPr>
          <p:nvPr/>
        </p:nvPicPr>
        <p:blipFill>
          <a:blip r:embed="rId2"/>
          <a:stretch>
            <a:fillRect/>
          </a:stretch>
        </p:blipFill>
        <p:spPr>
          <a:xfrm>
            <a:off x="0" y="1"/>
            <a:ext cx="12905689" cy="6858000"/>
          </a:xfrm>
          <a:prstGeom prst="rect">
            <a:avLst/>
          </a:prstGeom>
        </p:spPr>
      </p:pic>
      <p:sp>
        <p:nvSpPr>
          <p:cNvPr id="4" name="TextBox 3">
            <a:extLst>
              <a:ext uri="{FF2B5EF4-FFF2-40B4-BE49-F238E27FC236}">
                <a16:creationId xmlns:a16="http://schemas.microsoft.com/office/drawing/2014/main" id="{695D31DB-E17E-7A06-8C62-65F94AB15947}"/>
              </a:ext>
            </a:extLst>
          </p:cNvPr>
          <p:cNvSpPr txBox="1"/>
          <p:nvPr/>
        </p:nvSpPr>
        <p:spPr>
          <a:xfrm>
            <a:off x="10058401" y="296461"/>
            <a:ext cx="3015917" cy="646331"/>
          </a:xfrm>
          <a:prstGeom prst="rect">
            <a:avLst/>
          </a:prstGeom>
          <a:noFill/>
        </p:spPr>
        <p:txBody>
          <a:bodyPr wrap="square" rtlCol="0">
            <a:spAutoFit/>
          </a:bodyPr>
          <a:lstStyle/>
          <a:p>
            <a:r>
              <a:rPr lang="hi-IN" sz="3600" b="0" i="0" u="none" strike="noStrike" baseline="0" dirty="0">
                <a:solidFill>
                  <a:schemeClr val="bg1">
                    <a:lumMod val="95000"/>
                  </a:schemeClr>
                </a:solidFill>
                <a:latin typeface="Mangal" panose="02040503050203030202" pitchFamily="18" charset="0"/>
                <a:cs typeface="Mangal" panose="02040503050203030202" pitchFamily="18" charset="0"/>
              </a:rPr>
              <a:t>लूका</a:t>
            </a:r>
            <a:r>
              <a:rPr lang="hi-IN" sz="2800" b="0" i="0" u="none" strike="noStrike" baseline="0" dirty="0">
                <a:solidFill>
                  <a:schemeClr val="bg1">
                    <a:lumMod val="95000"/>
                  </a:schemeClr>
                </a:solidFill>
                <a:latin typeface="Mangal" panose="02040503050203030202" pitchFamily="18" charset="0"/>
                <a:cs typeface="Mangal" panose="02040503050203030202" pitchFamily="18" charset="0"/>
              </a:rPr>
              <a:t> 8:2</a:t>
            </a:r>
            <a:r>
              <a:rPr lang="en-US" sz="2800" b="0" i="0" u="none" strike="noStrike" baseline="0" dirty="0">
                <a:solidFill>
                  <a:schemeClr val="bg1">
                    <a:lumMod val="95000"/>
                  </a:schemeClr>
                </a:solidFill>
                <a:latin typeface="Mangal" panose="02040503050203030202" pitchFamily="18" charset="0"/>
                <a:cs typeface="Mangal" panose="02040503050203030202" pitchFamily="18" charset="0"/>
              </a:rPr>
              <a:t>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80109"/>
            <a:ext cx="5818909" cy="6544247"/>
          </a:xfrm>
          <a:prstGeom prst="rect">
            <a:avLst/>
          </a:prstGeom>
          <a:noFill/>
        </p:spPr>
        <p:txBody>
          <a:bodyPr wrap="square" rtlCol="0">
            <a:noAutofit/>
          </a:bodyPr>
          <a:lstStyle/>
          <a:p>
            <a:r>
              <a:rPr lang="hi-IN" sz="2800" dirty="0"/>
              <a:t> 28-29त्यसलाई भूतले धेरै पटक समातको थियो। त्यसलाई जेलमा राखियो अनि हात खुट्टाहरू साँङ्गलोले बाँधियो। तर त्यस मानिले सधैँ साङ्गलाहरू चुडाउँथ्यो, अनि उसलाई भूतले एकान्त ठाँउतिर खेद्थ्यो। तर येशूले त्यस मानिसबाट त्यो भूत-आत्मालाई बाहिर निस्किने आज्ञा दिनुभयो। त्यो मानिस येशूको अघाडी घोप्टेर ठूलो स्वरले चिच्यायो, “हे, सर्वोच्च परमेश्वरका पुत्र येशू, मबाट तपाईं के चाहनुहुन्छ? दया गरी मलाई यातना नदिनुहोस्।”</a:t>
            </a:r>
            <a:endParaRPr lang="en-IN" sz="2800" dirty="0"/>
          </a:p>
        </p:txBody>
      </p:sp>
      <p:sp>
        <p:nvSpPr>
          <p:cNvPr id="3" name="TextBox 2">
            <a:extLst>
              <a:ext uri="{FF2B5EF4-FFF2-40B4-BE49-F238E27FC236}">
                <a16:creationId xmlns:a16="http://schemas.microsoft.com/office/drawing/2014/main" id="{F7A20B1C-35E5-A88A-2C59-C61D902EEB95}"/>
              </a:ext>
            </a:extLst>
          </p:cNvPr>
          <p:cNvSpPr txBox="1"/>
          <p:nvPr/>
        </p:nvSpPr>
        <p:spPr>
          <a:xfrm>
            <a:off x="6216871" y="180109"/>
            <a:ext cx="5975129" cy="6497783"/>
          </a:xfrm>
          <a:prstGeom prst="rect">
            <a:avLst/>
          </a:prstGeom>
          <a:noFill/>
        </p:spPr>
        <p:txBody>
          <a:bodyPr wrap="square" rtlCol="0">
            <a:noAutofit/>
          </a:bodyPr>
          <a:lstStyle/>
          <a:p>
            <a:endParaRPr lang="hi-IN" sz="3200" dirty="0">
              <a:solidFill>
                <a:srgbClr val="777A7B"/>
              </a:solidFill>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60364133-A2AF-D2B1-1429-DF3450D0909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09638311"/>
      </p:ext>
    </p:extLst>
  </p:cSld>
  <p:clrMapOvr>
    <a:masterClrMapping/>
  </p:clrMapOvr>
  <mc:AlternateContent xmlns:mc="http://schemas.openxmlformats.org/markup-compatibility/2006" xmlns:p14="http://schemas.microsoft.com/office/powerpoint/2010/main">
    <mc:Choice Requires="p14">
      <p:transition spd="slow" p14:dur="2000" advTm="18184"/>
    </mc:Choice>
    <mc:Fallback xmlns="">
      <p:transition spd="slow" advTm="181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1795</TotalTime>
  <Words>561</Words>
  <Application>Microsoft Office PowerPoint</Application>
  <PresentationFormat>Widescreen</PresentationFormat>
  <Paragraphs>41</Paragraphs>
  <Slides>28</Slides>
  <Notes>1</Notes>
  <HiddenSlides>0</HiddenSlides>
  <MMClips>14</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Aptos</vt:lpstr>
      <vt:lpstr>Arial</vt:lpstr>
      <vt:lpstr>Calibri</vt:lpstr>
      <vt:lpstr>Calibri Light</vt:lpstr>
      <vt:lpstr>Inter</vt:lpstr>
      <vt:lpstr>Mangal</vt:lpstr>
      <vt:lpstr>Microsoft Himalaya</vt:lpstr>
      <vt:lpstr>PT Serif</vt:lpstr>
      <vt:lpstr>Symbol</vt:lpstr>
      <vt:lpstr>TimesNewRomanPSMT</vt:lpstr>
      <vt:lpstr>Office Theme</vt:lpstr>
      <vt:lpstr>36-1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63</cp:revision>
  <dcterms:created xsi:type="dcterms:W3CDTF">2022-09-30T06:26:14Z</dcterms:created>
  <dcterms:modified xsi:type="dcterms:W3CDTF">2026-07-16T10:37:02Z</dcterms:modified>
</cp:coreProperties>
</file>