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7" r:id="rId2"/>
    <p:sldId id="258" r:id="rId3"/>
    <p:sldId id="259" r:id="rId4"/>
    <p:sldId id="303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267" r:id="rId20"/>
    <p:sldId id="278" r:id="rId21"/>
    <p:sldId id="268" r:id="rId22"/>
    <p:sldId id="279" r:id="rId23"/>
    <p:sldId id="269" r:id="rId24"/>
    <p:sldId id="280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E07DCE-95A7-4811-8697-54F973E32ADE}" v="1" dt="2026-07-16T10:37:13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3992" autoAdjust="0"/>
  </p:normalViewPr>
  <p:slideViewPr>
    <p:cSldViewPr snapToGrid="0">
      <p:cViewPr varScale="1">
        <p:scale>
          <a:sx n="110" d="100"/>
          <a:sy n="110" d="100"/>
        </p:scale>
        <p:origin x="5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0:37:13.026" v="244"/>
      <pc:docMkLst>
        <pc:docMk/>
      </pc:docMkLst>
      <pc:sldChg chg="addSp delSp modSp mod modNotesTx">
        <pc:chgData name="Alfred Smith" userId="3c60a3631c0db8ad" providerId="LiveId" clId="{0761BD21-EAD3-491D-B74D-BFB938B236DA}" dt="2026-07-16T10:37:13.026" v="244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37:13.026" v="244"/>
          <ac:spMkLst>
            <pc:docMk/>
            <pc:sldMk cId="1499918570" sldId="257"/>
            <ac:spMk id="3" creationId="{0228937D-0D81-2DA1-1C55-FD99B23FE1AE}"/>
          </ac:spMkLst>
        </pc:spChg>
        <pc:spChg chg="add del">
          <ac:chgData name="Alfred Smith" userId="3c60a3631c0db8ad" providerId="LiveId" clId="{0761BD21-EAD3-491D-B74D-BFB938B236DA}" dt="2026-07-16T10:37:09.672" v="243" actId="22"/>
          <ac:spMkLst>
            <pc:docMk/>
            <pc:sldMk cId="1499918570" sldId="257"/>
            <ac:spMk id="5" creationId="{CAF55C62-A6D2-368E-4B53-4FA7029F628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36-2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C3D1C66-882F-C462-F54F-C307D6603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880BD5-B768-BFAB-4C94-E2B098A55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7417"/>
            <a:ext cx="12192000" cy="76954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FD6685-7E19-FAB1-5925-67F39F695806}"/>
              </a:ext>
            </a:extLst>
          </p:cNvPr>
          <p:cNvSpPr txBox="1"/>
          <p:nvPr/>
        </p:nvSpPr>
        <p:spPr>
          <a:xfrm>
            <a:off x="9579816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24 </a:t>
            </a:r>
            <a:r>
              <a:rPr lang="hi-IN" sz="4000" dirty="0"/>
              <a:t>अनि येशू याईरससित जानूभयो। धेरै मानिसहरूले येशूलाई पछ्याए। येशूलाई वरिपरि घेरिएको भीडले उहाँलाई धकेलीरहेको थियो। 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BBB0DC-9716-B8A4-038D-5041E705CE57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4265D978-85C2-B67C-132A-0327080F89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95"/>
    </mc:Choice>
    <mc:Fallback xmlns="">
      <p:transition spd="slow" advTm="11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8657E8-F4B7-BA42-67C9-5AED1DBF8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3291" y="1"/>
            <a:ext cx="1304529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420494-8DF7-49C9-D5AA-0F282D8E36A7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25 </a:t>
            </a:r>
            <a:r>
              <a:rPr lang="hi-IN" sz="4000" dirty="0"/>
              <a:t>ती मानिसहरूसंग एउटी आईमाई पनि थिई। त्यस आईमाईलाई बाह्र र्वष अघिदेखि रगत बग्ने व्यथा थियो।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426CC-D1F2-EEBE-9698-01E0B35B799D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E21B2DDC-6683-4505-CBE9-3F7A9084B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2"/>
    </mc:Choice>
    <mc:Fallback xmlns="">
      <p:transition spd="slow" advTm="6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C8CDE2-66BC-B3F2-ACE9-FB0D8C0C4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87" y="-25513"/>
            <a:ext cx="12767187" cy="68835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26ACB8-6E82-346F-D44B-21500AFF73C9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26 </a:t>
            </a:r>
            <a:r>
              <a:rPr lang="hi-IN" sz="4000" dirty="0"/>
              <a:t>त्यो आईमाई खुबै पीडीत थिई। धेरै वैद्यहरूले त्यसको उपचार गरे। आफ्ना भए जति सबै सम्पत्ति त्यसले खर्च गरेकी थिई, तर उसमा सुधार पटक्कै आएन। त्यसको व्यथा अझ बिग्रँदै गयो।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4346FA-C67E-3DD6-7187-1BBF1E4280AD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2129DBCC-FF93-AF84-A58D-86C465907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97"/>
    </mc:Choice>
    <mc:Fallback xmlns="">
      <p:transition spd="slow" advTm="14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77BB6C-1CBE-E528-63E5-9AB2A6994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87" y="-25513"/>
            <a:ext cx="12767187" cy="68835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77515A-59FF-E38C-ED6B-90F64951DF76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27 </a:t>
            </a:r>
            <a:r>
              <a:rPr lang="hi-IN" sz="4000" dirty="0"/>
              <a:t>त्यस आईमाईले येशूको बारेमा सुनेकी थिई। मानिसहरूको भीडबाट भएर गई त्यस स्त्री पछिल्तिरबाट येशू कहाँ आई अनि उहाँको वस्त्र छोई। </a:t>
            </a:r>
            <a:r>
              <a:rPr lang="hi-IN" sz="4000" b="1" dirty="0"/>
              <a:t>28 </a:t>
            </a:r>
            <a:r>
              <a:rPr lang="hi-IN" sz="4000" dirty="0"/>
              <a:t>त्यसले बिचार गरी, “यदि मैले उहाँको वस्त्र मात्रपनि छुन पाएँ भने म जाती हुनसक्छु।” 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AB82C3-E301-268F-9077-C77CD3FDE96B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43DD8149-5C97-8B19-6346-893D71ADD4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03"/>
    </mc:Choice>
    <mc:Fallback xmlns="">
      <p:transition spd="slow" advTm="18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2A4161-FB15-2C29-9503-B5DBF0132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8678"/>
            <a:ext cx="12192000" cy="72566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6CE6BD-8591-69D2-B406-1F9514D419BC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7,28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 </a:t>
            </a:r>
            <a:r>
              <a:rPr lang="hi-IN" sz="4000" b="1" dirty="0"/>
              <a:t>29 </a:t>
            </a:r>
            <a:r>
              <a:rPr lang="hi-IN" sz="4000" dirty="0"/>
              <a:t>अनि जब त्यसले उहाँको वस्त्र छोई तत्कालै रगत बग्न बन्द भयो। त्यस त्यस आईमाईले आफ्ना सारा जीउ नै व्यथा मुक्त भएको अनुभव गरी।</a:t>
            </a:r>
            <a:endParaRPr lang="en-IN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5C7179-8A3F-20ED-93A8-5179FEC17BE3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39" name="Audio 38">
            <a:hlinkClick r:id="" action="ppaction://media"/>
            <a:extLst>
              <a:ext uri="{FF2B5EF4-FFF2-40B4-BE49-F238E27FC236}">
                <a16:creationId xmlns:a16="http://schemas.microsoft.com/office/drawing/2014/main" id="{008238F6-C17C-944B-63B3-578B8232F0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92"/>
    </mc:Choice>
    <mc:Fallback xmlns="">
      <p:transition spd="slow" advTm="9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2421A5-9381-6665-2A8F-DD69B0E78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175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C4285F-77D9-FD2B-D45F-B0BC7AC55587}"/>
              </a:ext>
            </a:extLst>
          </p:cNvPr>
          <p:cNvSpPr txBox="1"/>
          <p:nvPr/>
        </p:nvSpPr>
        <p:spPr>
          <a:xfrm>
            <a:off x="572344" y="4294361"/>
            <a:ext cx="9655389" cy="11672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मरेकी ठिटी र रोगी स्‍त्री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मर्कूस 5:21-43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FB77D2-D5D5-08A8-7CDB-9F5201BA5AE5}"/>
              </a:ext>
            </a:extLst>
          </p:cNvPr>
          <p:cNvSpPr txBox="1"/>
          <p:nvPr/>
        </p:nvSpPr>
        <p:spPr>
          <a:xfrm>
            <a:off x="572344" y="5982550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90EDE9-576A-5ADA-F86F-CFEB0AF79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4662" y="0"/>
            <a:ext cx="1366666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0D1C89-3525-5E6C-7E1D-F3ACCA0DE926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30 </a:t>
            </a:r>
            <a:r>
              <a:rPr lang="hi-IN" sz="4000" dirty="0"/>
              <a:t>अनि येशूले आफूबाट शक्ति संचार भइरहेको अनुभव गर्नुभयो। उहाँ रोकिनु भयो अनि भीडतर्फ र्फकनुभयो, अनि उहाँले सोध्नु भयो, “कसले मेरो वस्त्र छोयो?”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E657B3-0109-5D07-4C81-58F7B40E0A67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5195A31D-7513-09C2-31FF-0789A32E38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51"/>
    </mc:Choice>
    <mc:Fallback xmlns="">
      <p:transition spd="slow" advTm="10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484DB6-D3B6-C0CD-2430-81370D380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9443" y="0"/>
            <a:ext cx="1304144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6E9224-0E48-D46B-20C0-EE19E03E832D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31 </a:t>
            </a:r>
            <a:r>
              <a:rPr lang="hi-IN" sz="4000" dirty="0"/>
              <a:t>चेलाहरूले येशूलाई भने, “तपाईंको वरिपरि यति विध्न मानिसहरू छन। तपाईंलाई ठेल्दैछन्। तर तपाईं सोध्नु हुन्छ मलाई कसले छोयो?” </a:t>
            </a:r>
            <a:r>
              <a:rPr lang="hi-IN" sz="4000" b="1" dirty="0"/>
              <a:t>32 </a:t>
            </a:r>
            <a:r>
              <a:rPr lang="hi-IN" sz="4000" dirty="0"/>
              <a:t>तर येशूले त्यो छुने मानिसलाई पत्ता लगाऊन घरि घरि हेर्न लाग्नु भयो।</a:t>
            </a:r>
            <a:endParaRPr lang="hi-IN" sz="66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BA6ED1-6340-9F2F-8A16-53BFDA97F9EF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121212"/>
              </a:solidFill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33508126-68A7-053F-E439-F0A82CEED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4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89"/>
    </mc:Choice>
    <mc:Fallback xmlns="">
      <p:transition spd="slow" advTm="16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D4BDE5-0F68-8393-0951-08F6C0482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9871" y="-450997"/>
            <a:ext cx="13371871" cy="73089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F239B-14D5-C7D0-D561-19559740E70B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31,32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33 </a:t>
            </a:r>
            <a:r>
              <a:rPr lang="hi-IN" sz="4000" dirty="0"/>
              <a:t>त्यस आईमाईले आफू निको भएको ठानी, अनि त्यो आई अनि येशूको चरणमा घोप्टी त्यो डरले काँपिरहेकी थिई। त्यसले सारा सत्य येशूलाई सुनाई।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BEDD6E-2B10-BB06-36EC-38B38B980BC0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33940DB4-BC58-51D1-9688-DD63B34E7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399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03"/>
    </mc:Choice>
    <mc:Fallback xmlns="">
      <p:transition spd="slow" advTm="12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2C4A6F-A3F6-AE3C-8578-9BE9DFAED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6706" y="-206477"/>
            <a:ext cx="12348706" cy="70644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D7714C-F3EF-E066-9BC1-32E1FE7D6CD4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838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34 </a:t>
            </a:r>
            <a:r>
              <a:rPr lang="hi-IN" sz="4000" dirty="0"/>
              <a:t>येशूले त्यस आईमाईलाई भन्नुभयो, “हे स्त्री, तिमी निको भयौ किनभने तिमीले विश्वास गर्यौ। शान्तिसित जाऊ। अब तिमी तिम्रो रोगबाट मुक्त भयौ।” 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652415-5B45-5CB8-5576-B373BE4AD127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E74781E-C120-7198-4B52-D1B06F1CEC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7870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35"/>
    </mc:Choice>
    <mc:Fallback xmlns="">
      <p:transition spd="slow" advTm="11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F22889-4C50-1F68-07C7-BC810EB68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347"/>
            <a:ext cx="12192000" cy="6955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8EBAAF-1910-2F24-02FF-BE8B361CA6CC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974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35 </a:t>
            </a:r>
            <a:r>
              <a:rPr lang="hi-IN" sz="4000" dirty="0"/>
              <a:t>येशू अझ्झैसम्म त्यहाँ बोलिरहनु भएको थियो। केही मानिसहरू सभाघरका प्रमुखका घरबाट आए, तिनीहरूले भने, “तिम्रो छोरी मरी सकी। अब गुरूज्यूलाई दुख दिने आवश्यकता छैन।”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F9DBAE-F89B-83EC-1EAB-9430E90CE13B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D774B1A-424A-BE63-863C-8B2A64B88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0343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19"/>
    </mc:Choice>
    <mc:Fallback xmlns="">
      <p:transition spd="slow" advTm="12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rgbClr val="121212"/>
                </a:solidFill>
                <a:latin typeface="Inter" panose="020B0502030000000004"/>
              </a:rPr>
              <a:t>मरेकी ठिटी र रोगी स्‍त्री</a:t>
            </a:r>
            <a:endParaRPr lang="en-IN" sz="4400" b="1" dirty="0">
              <a:solidFill>
                <a:srgbClr val="121212"/>
              </a:solidFill>
              <a:latin typeface="Inter" panose="020B0502030000000004"/>
            </a:endParaRPr>
          </a:p>
          <a:p>
            <a:r>
              <a:rPr lang="hi-IN" sz="4400" dirty="0"/>
              <a:t>मर्कूस 5:21-43</a:t>
            </a:r>
            <a:endParaRPr lang="en-IN" sz="4400" dirty="0"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949B7A-6615-3E67-B9AD-A9A6DF5058C3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>
              <a:latin typeface="TimesNewRomanPSMT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3B2C4DF-BAD1-F1F7-59C0-026457FF10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7"/>
    </mc:Choice>
    <mc:Fallback xmlns="">
      <p:transition spd="slow" advTm="3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CB10D4-F505-F090-5655-6B5620BE6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0571" y="0"/>
            <a:ext cx="1277257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25FA18-A87D-9F04-0B99-661BC92E7F3E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93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36 </a:t>
            </a:r>
            <a:r>
              <a:rPr lang="hi-IN" sz="4000" dirty="0"/>
              <a:t>तर मानिसहरूले भनेका कुरामा येशूले वास्ता गर्नु भएन। येशूले सभाघरष्ठ्वका प्रमुखलाई भन्नुभयो, “डराउनु पर्दैन, खालि विश्वास गर।”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AA43BD-6182-FD84-D75E-7106DA708E30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E0CE1C4-DAA4-96E6-2959-FBA9EC4CF3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7943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59"/>
    </mc:Choice>
    <mc:Fallback xmlns="">
      <p:transition spd="slow" advTm="8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F91BB0-A3DE-3E7A-5159-54D1DE5D9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6492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749F13-54DB-6A9E-CDED-F9524D457439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4014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37 </a:t>
            </a:r>
            <a:r>
              <a:rPr lang="hi-IN" sz="3600" dirty="0"/>
              <a:t>येशूले पत्रुस, याकूब, याकूबका भाइ यूहन्ना बाहेक अरू कसैलाई पनि उहाँको साथमा आउन अनुमति दिनुभएन। </a:t>
            </a:r>
            <a:r>
              <a:rPr lang="hi-IN" sz="3600" b="1" dirty="0"/>
              <a:t>38 </a:t>
            </a:r>
            <a:r>
              <a:rPr lang="hi-IN" sz="3600" dirty="0"/>
              <a:t>येशू अनि उहाँका चेलाहरू सभाघरका शासकको घरमा जानू भयो। येशूले मानिसहरू चित्कार गरिरहेको अनि रोईरहेको सुन्नु भयो। त्यहाँ खुब अलमल थियो।</a:t>
            </a:r>
            <a:endParaRPr lang="en-IN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E1809-AEA4-F8A2-E48F-96097777E434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FB255DD-5CDA-7F82-7F96-A595D8AF9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048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11"/>
    </mc:Choice>
    <mc:Fallback xmlns="">
      <p:transition spd="slow" advTm="25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C50E70-3E61-558E-014A-2AC3BDFB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920" y="0"/>
            <a:ext cx="1265392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953186-ABDA-5839-7DB0-43AEFCB5D764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37,38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948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39 </a:t>
            </a:r>
            <a:r>
              <a:rPr lang="hi-IN" sz="4000" dirty="0"/>
              <a:t>येसू घरभीत्र पस्नुभयो अनि मानिसहरूलाई भन्नुभयो, “तिमीहरू किन यत्रो हल्ला मच्चाई रहेछौ? यो केटी मरेको छैन। उ सुती रहेकी छे।”</a:t>
            </a:r>
            <a:endParaRPr lang="en-IN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710544-9311-9834-8DAD-823880CD4E77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EEA45DD-7826-6F68-0418-9FDB876C87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7533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41"/>
    </mc:Choice>
    <mc:Fallback xmlns="">
      <p:transition spd="slow" advTm="12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8402F6-C5C6-E551-F82F-27DA32A37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729"/>
            <a:ext cx="12192000" cy="69537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5EC490-C44D-A419-317C-6BFA906DC4B2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954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40 </a:t>
            </a:r>
            <a:r>
              <a:rPr lang="hi-IN" sz="4000" dirty="0"/>
              <a:t>तर तिनीहरूले येशूमाथि हाँसो गरे।</a:t>
            </a:r>
          </a:p>
          <a:p>
            <a:r>
              <a:rPr lang="hi-IN" sz="4000" dirty="0"/>
              <a:t>येशूले सबै मानिसहरूलाई घरदेखि बाहिर जानभन्नु भयो। उहाँले बालिकाको बाबू आमा अनि आफ्ना तीनजना चेलाहरूलाई राख्नु भयो अनि त्यो बालिका भएको कोठाभित्र जानुभयो। </a:t>
            </a:r>
            <a:endParaRPr lang="hi-IN" sz="66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F8AC13-03E2-225B-4CAD-1C3C10D761AD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50" name="Audio 49">
            <a:hlinkClick r:id="" action="ppaction://media"/>
            <a:extLst>
              <a:ext uri="{FF2B5EF4-FFF2-40B4-BE49-F238E27FC236}">
                <a16:creationId xmlns:a16="http://schemas.microsoft.com/office/drawing/2014/main" id="{C05E43CF-7990-6DFA-BCF2-615873E9E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901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69"/>
    </mc:Choice>
    <mc:Fallback xmlns="">
      <p:transition spd="slow" advTm="16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13C0F7-5158-D8F1-39C2-3237CAAF7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342" y="0"/>
            <a:ext cx="1255734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4B79C7-8D95-7A86-B35E-640BA853522E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89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98"/>
    </mc:Choice>
    <mc:Fallback xmlns="">
      <p:transition spd="slow" advTm="15798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41 </a:t>
            </a:r>
            <a:r>
              <a:rPr lang="hi-IN" sz="4000" dirty="0"/>
              <a:t>अनि बालिकाको हात समातेर येशूले भन्नुभयो, “तालिता कूमी!” (जसको अर्थ, “सानी बालिका, म तिमीलाई भन्दैछु उठ!”) 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E5460-2241-A3E8-E047-703ACFE30E7A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8C82BE5A-6C51-F760-07A2-DA000BF8E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2035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84"/>
    </mc:Choice>
    <mc:Fallback xmlns="">
      <p:transition spd="slow" advTm="12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64213-7054-0B94-1537-D7457D251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05ADF5-CBA6-6EB0-E84C-654BAB03B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175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0B8DFC-7901-4562-E3CE-8CFC32DC5730}"/>
              </a:ext>
            </a:extLst>
          </p:cNvPr>
          <p:cNvSpPr txBox="1"/>
          <p:nvPr/>
        </p:nvSpPr>
        <p:spPr>
          <a:xfrm>
            <a:off x="572344" y="4294361"/>
            <a:ext cx="9655389" cy="11672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मरेकी ठिटी र रोगी स्‍त्री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मर्कूस 5:21-43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CEF852-3A3B-47CE-BD58-4A3EA471DCE3}"/>
              </a:ext>
            </a:extLst>
          </p:cNvPr>
          <p:cNvSpPr txBox="1"/>
          <p:nvPr/>
        </p:nvSpPr>
        <p:spPr>
          <a:xfrm>
            <a:off x="572344" y="5982550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927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5E147C-3FB6-63CC-BF96-D8B438183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4646"/>
            <a:ext cx="12309987" cy="7292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424C47-EFFB-5841-27C0-59436BE77731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892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42 </a:t>
            </a:r>
            <a:r>
              <a:rPr lang="hi-IN" sz="4000" dirty="0"/>
              <a:t>सानी बालिका जुरूक्कै उठी अनि हिंड्न लागी। (बालिका 12र्वष पुगेकी थिई) बाबु, आमा र चेलाहरू यो देखी छक्क परे।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278D29-72D7-FA2D-DE28-FF7D620739C0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7D754110-CAEB-2371-0F2A-8A5D418AE6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1984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44"/>
    </mc:Choice>
    <mc:Fallback xmlns="">
      <p:transition spd="slow" advTm="11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4620A9-0EBD-EA97-75CB-89308FBB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179"/>
            <a:ext cx="12192000" cy="70361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31A264-4C80-7CA1-9F50-89367AEBAD43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55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43 </a:t>
            </a:r>
            <a:r>
              <a:rPr lang="hi-IN" sz="4000" dirty="0"/>
              <a:t>येशूले ती बाबू र आमालाई यसबारेमा कसैलाई पटक्क केही नभन्नु भनेर कडा आज्ञा दिनुभयो, त्यसपछि येशूले त्यस केटीलाई केही खानेकुरा दिनु भनेर अह्राउनुभयो।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22CFE-DC1B-3E54-20BA-A24ADBFE1812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3C7393C0-BA8D-0E3A-6381-B85AD28DE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720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26"/>
    </mc:Choice>
    <mc:Fallback xmlns="">
      <p:transition spd="slow" advTm="12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185C3-A413-C19C-C365-8614899F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652" y="1"/>
            <a:ext cx="123296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440775-2E6A-F21D-B45B-89742CE15729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142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</a:rPr>
              <a:t>मर्कूस</a:t>
            </a:r>
            <a:r>
              <a:rPr lang="hi-IN" sz="4000" dirty="0">
                <a:solidFill>
                  <a:srgbClr val="777A7B"/>
                </a:solidFill>
                <a:latin typeface="Inter" panose="020B0502030000000004" pitchFamily="34" charset="0"/>
              </a:rPr>
              <a:t> 5:21</a:t>
            </a:r>
            <a:r>
              <a:rPr lang="hi-IN" sz="4000" b="1" dirty="0"/>
              <a:t> </a:t>
            </a:r>
            <a:r>
              <a:rPr lang="hi-IN" sz="4000" dirty="0"/>
              <a:t>येशु डुङ्गामा चढेर समुद्रपार गरी समुद्रको अर्को तर्फ जानुभयो। समुद्रको त्यस किनारमा उहाँका वरिपरि धेरै मानिसहरू भेला भए।</a:t>
            </a:r>
            <a:endParaRPr lang="hi-IN" sz="40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011CA1-94EC-E8F9-8118-57CB8605B080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55D32E6-C72D-2453-3CAD-ED49F409E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6"/>
    </mc:Choice>
    <mc:Fallback xmlns="">
      <p:transition spd="slow" advTm="14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2B2EF9-EC8F-1FF5-89AD-27C0C6219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2007"/>
            <a:ext cx="12192000" cy="7160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14F6E8-088D-097B-B491-7DE9322DE79E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22 </a:t>
            </a:r>
            <a:r>
              <a:rPr lang="hi-IN" sz="4000" dirty="0"/>
              <a:t>सभाघरका एकजना याइरसले येशूलाई देखे, अनि यशूलाई दण्डवत गरे।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F7C50E-C550-2734-7E6D-6B9255E51588}"/>
              </a:ext>
            </a:extLst>
          </p:cNvPr>
          <p:cNvSpPr txBox="1"/>
          <p:nvPr/>
        </p:nvSpPr>
        <p:spPr>
          <a:xfrm>
            <a:off x="6216871" y="181303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AA525E5-A563-1C77-3DAB-8A7D2BE5BE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75"/>
    </mc:Choice>
    <mc:Fallback xmlns="">
      <p:transition spd="slow" advTm="11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14DC4B-A15B-F055-B8F0-83144AAD1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0368"/>
            <a:ext cx="12192000" cy="7218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2559FA-56FF-92ED-288E-47B95D91BD80}"/>
              </a:ext>
            </a:extLst>
          </p:cNvPr>
          <p:cNvSpPr txBox="1"/>
          <p:nvPr/>
        </p:nvSpPr>
        <p:spPr>
          <a:xfrm>
            <a:off x="341223" y="299172"/>
            <a:ext cx="3537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23 </a:t>
            </a:r>
            <a:r>
              <a:rPr lang="hi-IN" sz="4000" dirty="0"/>
              <a:t>याईरसले येशूलाई एकोहोरो बिन्ती गरिरहे र भने, आऊनुहोस् र उसमाथि तपाईं को हात राख्नुहोस् त्यसपछि उ निको हुनेछ अनि बाँच्नेछ।”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377889-672E-D37F-C598-50DE2050F454}"/>
              </a:ext>
            </a:extLst>
          </p:cNvPr>
          <p:cNvSpPr txBox="1"/>
          <p:nvPr/>
        </p:nvSpPr>
        <p:spPr>
          <a:xfrm>
            <a:off x="6216871" y="164997"/>
            <a:ext cx="5975129" cy="6495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46E9153-9463-6086-558A-2037CA5DC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01998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98"/>
    </mc:Choice>
    <mc:Fallback xmlns="">
      <p:transition spd="slow" advTm="13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757</Words>
  <Application>Microsoft Office PowerPoint</Application>
  <PresentationFormat>Widescreen</PresentationFormat>
  <Paragraphs>58</Paragraphs>
  <Slides>44</Slides>
  <Notes>1</Notes>
  <HiddenSlides>0</HiddenSlides>
  <MMClips>22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36-2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103</cp:revision>
  <dcterms:created xsi:type="dcterms:W3CDTF">2022-09-30T06:26:14Z</dcterms:created>
  <dcterms:modified xsi:type="dcterms:W3CDTF">2026-07-16T10:37:16Z</dcterms:modified>
</cp:coreProperties>
</file>