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70" r:id="rId5"/>
    <p:sldId id="260" r:id="rId6"/>
    <p:sldId id="271" r:id="rId7"/>
    <p:sldId id="261" r:id="rId8"/>
    <p:sldId id="272" r:id="rId9"/>
    <p:sldId id="263" r:id="rId10"/>
    <p:sldId id="274" r:id="rId11"/>
    <p:sldId id="264" r:id="rId12"/>
    <p:sldId id="275" r:id="rId13"/>
    <p:sldId id="286" r:id="rId14"/>
    <p:sldId id="285" r:id="rId15"/>
    <p:sldId id="266" r:id="rId16"/>
    <p:sldId id="277" r:id="rId17"/>
    <p:sldId id="267" r:id="rId18"/>
    <p:sldId id="278" r:id="rId19"/>
    <p:sldId id="268" r:id="rId20"/>
    <p:sldId id="276" r:id="rId21"/>
    <p:sldId id="269" r:id="rId22"/>
    <p:sldId id="280" r:id="rId23"/>
    <p:sldId id="283" r:id="rId24"/>
    <p:sldId id="28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E44DFE-3DEC-4AD7-8CE5-3E031DD8419C}" v="1" dt="2026-07-16T10:37:44.5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51" autoAdjust="0"/>
    <p:restoredTop sz="93945" autoAdjust="0"/>
  </p:normalViewPr>
  <p:slideViewPr>
    <p:cSldViewPr snapToGrid="0">
      <p:cViewPr varScale="1">
        <p:scale>
          <a:sx n="115" d="100"/>
          <a:sy n="115" d="100"/>
        </p:scale>
        <p:origin x="10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37:44.532" v="147"/>
      <pc:docMkLst>
        <pc:docMk/>
      </pc:docMkLst>
      <pc:sldChg chg="modSp mod modNotesTx">
        <pc:chgData name="Alfred Smith" userId="3c60a3631c0db8ad" providerId="LiveId" clId="{0761BD21-EAD3-491D-B74D-BFB938B236DA}" dt="2026-07-16T10:37:44.532" v="147"/>
        <pc:sldMkLst>
          <pc:docMk/>
          <pc:sldMk cId="1499918570" sldId="257"/>
        </pc:sldMkLst>
        <pc:spChg chg="mod">
          <ac:chgData name="Alfred Smith" userId="3c60a3631c0db8ad" providerId="LiveId" clId="{0761BD21-EAD3-491D-B74D-BFB938B236DA}" dt="2026-07-16T10:37:44.532" v="147"/>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36-3</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9CDF4989-EDD3-7949-AF61-353D11EE489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565"/>
    </mc:Choice>
    <mc:Fallback xmlns="">
      <p:transition spd="slow" advTm="2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93C40F-80AF-2312-0CDD-75EDB2587FBF}"/>
              </a:ext>
            </a:extLst>
          </p:cNvPr>
          <p:cNvPicPr>
            <a:picLocks noChangeAspect="1"/>
          </p:cNvPicPr>
          <p:nvPr/>
        </p:nvPicPr>
        <p:blipFill>
          <a:blip r:embed="rId2"/>
          <a:stretch>
            <a:fillRect/>
          </a:stretch>
        </p:blipFill>
        <p:spPr>
          <a:xfrm>
            <a:off x="1" y="-183837"/>
            <a:ext cx="12192000" cy="7041837"/>
          </a:xfrm>
          <a:prstGeom prst="rect">
            <a:avLst/>
          </a:prstGeom>
        </p:spPr>
      </p:pic>
      <p:sp>
        <p:nvSpPr>
          <p:cNvPr id="4" name="TextBox 3">
            <a:extLst>
              <a:ext uri="{FF2B5EF4-FFF2-40B4-BE49-F238E27FC236}">
                <a16:creationId xmlns:a16="http://schemas.microsoft.com/office/drawing/2014/main" id="{ED0E75C2-9B23-34A9-847B-84945C52D07F}"/>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22 </a:t>
            </a:r>
            <a:r>
              <a:rPr lang="hi-IN" sz="4000" dirty="0"/>
              <a:t>हरोदियासकी छोरी आएर नाची, अनि उसले हेरोद र तिनका अतिथिहरूलाई जो उसँग खाँदै थिए खुशी पारी।</a:t>
            </a:r>
          </a:p>
          <a:p>
            <a:r>
              <a:rPr lang="hi-IN" sz="4000" dirty="0"/>
              <a:t>अनि राजा हेरोदले आफ्नी छोरीलाई भने, “तिमीले चाहेको केही पनि माग म तिमीलाई त्यो दिनेछु।” </a:t>
            </a:r>
            <a:endParaRPr lang="en-IN" sz="6600" dirty="0"/>
          </a:p>
        </p:txBody>
      </p:sp>
      <p:sp>
        <p:nvSpPr>
          <p:cNvPr id="3" name="TextBox 2">
            <a:extLst>
              <a:ext uri="{FF2B5EF4-FFF2-40B4-BE49-F238E27FC236}">
                <a16:creationId xmlns:a16="http://schemas.microsoft.com/office/drawing/2014/main" id="{8C7E0063-1D9E-B9B4-DF93-D87316D0F328}"/>
              </a:ext>
            </a:extLst>
          </p:cNvPr>
          <p:cNvSpPr txBox="1"/>
          <p:nvPr/>
        </p:nvSpPr>
        <p:spPr>
          <a:xfrm>
            <a:off x="6096000" y="166254"/>
            <a:ext cx="6096000" cy="6558101"/>
          </a:xfrm>
          <a:prstGeom prst="rect">
            <a:avLst/>
          </a:prstGeom>
          <a:noFill/>
        </p:spPr>
        <p:txBody>
          <a:bodyPr wrap="square" rtlCol="0">
            <a:noAutofit/>
          </a:bodyPr>
          <a:lstStyle/>
          <a:p>
            <a:endParaRPr lang="hi-IN" sz="3800" dirty="0">
              <a:solidFill>
                <a:srgbClr val="121212"/>
              </a:solidFill>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3F4F1393-F87C-7B32-76FA-A206C750914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5771"/>
    </mc:Choice>
    <mc:Fallback xmlns="">
      <p:transition spd="slow" advTm="157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F83DF2-0B95-E04C-279D-FEB7DE5CBA10}"/>
              </a:ext>
            </a:extLst>
          </p:cNvPr>
          <p:cNvPicPr>
            <a:picLocks noChangeAspect="1"/>
          </p:cNvPicPr>
          <p:nvPr/>
        </p:nvPicPr>
        <p:blipFill>
          <a:blip r:embed="rId2"/>
          <a:stretch>
            <a:fillRect/>
          </a:stretch>
        </p:blipFill>
        <p:spPr>
          <a:xfrm flipH="1">
            <a:off x="0" y="-1137723"/>
            <a:ext cx="14014580" cy="7995724"/>
          </a:xfrm>
          <a:prstGeom prst="rect">
            <a:avLst/>
          </a:prstGeom>
        </p:spPr>
      </p:pic>
      <p:sp>
        <p:nvSpPr>
          <p:cNvPr id="4" name="TextBox 3">
            <a:extLst>
              <a:ext uri="{FF2B5EF4-FFF2-40B4-BE49-F238E27FC236}">
                <a16:creationId xmlns:a16="http://schemas.microsoft.com/office/drawing/2014/main" id="{E03D656F-EB83-7609-FD8B-C01B0DFDF8F3}"/>
              </a:ext>
            </a:extLst>
          </p:cNvPr>
          <p:cNvSpPr txBox="1"/>
          <p:nvPr/>
        </p:nvSpPr>
        <p:spPr>
          <a:xfrm>
            <a:off x="9577561"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73A51-FFD1-C182-294B-C37EAF5AE2F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D4B163-CACC-FD9E-2BFF-F5B9F876BB58}"/>
              </a:ext>
            </a:extLst>
          </p:cNvPr>
          <p:cNvSpPr txBox="1"/>
          <p:nvPr/>
        </p:nvSpPr>
        <p:spPr>
          <a:xfrm>
            <a:off x="110836" y="166255"/>
            <a:ext cx="5818909" cy="6558102"/>
          </a:xfrm>
          <a:prstGeom prst="rect">
            <a:avLst/>
          </a:prstGeom>
          <a:noFill/>
        </p:spPr>
        <p:txBody>
          <a:bodyPr wrap="square" rtlCol="0">
            <a:noAutofit/>
          </a:bodyPr>
          <a:lstStyle/>
          <a:p>
            <a:r>
              <a:rPr lang="hi-IN" sz="4000" b="1" dirty="0"/>
              <a:t>23 </a:t>
            </a:r>
            <a:r>
              <a:rPr lang="hi-IN" sz="4000" dirty="0"/>
              <a:t>हेरोदले शपथ खाएर त्यसलाई भने, “तिमीले जे पनि माग्दछौ म त्यो दिनेछु तिमीलाई मेरो राज्यकै आधा हिस्सा समेत दिनेछु।”</a:t>
            </a:r>
            <a:endParaRPr lang="en-IN" sz="7200" dirty="0"/>
          </a:p>
        </p:txBody>
      </p:sp>
      <p:sp>
        <p:nvSpPr>
          <p:cNvPr id="3" name="TextBox 2">
            <a:extLst>
              <a:ext uri="{FF2B5EF4-FFF2-40B4-BE49-F238E27FC236}">
                <a16:creationId xmlns:a16="http://schemas.microsoft.com/office/drawing/2014/main" id="{991981AC-5AA7-3A03-A21E-4B0A688D60A5}"/>
              </a:ext>
            </a:extLst>
          </p:cNvPr>
          <p:cNvSpPr txBox="1"/>
          <p:nvPr/>
        </p:nvSpPr>
        <p:spPr>
          <a:xfrm>
            <a:off x="6096000" y="166254"/>
            <a:ext cx="6096000" cy="6558101"/>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A103E438-3A38-C9CB-2E4F-550F685D83A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61674138"/>
      </p:ext>
    </p:extLst>
  </p:cSld>
  <p:clrMapOvr>
    <a:masterClrMapping/>
  </p:clrMapOvr>
  <mc:AlternateContent xmlns:mc="http://schemas.openxmlformats.org/markup-compatibility/2006" xmlns:p14="http://schemas.microsoft.com/office/powerpoint/2010/main">
    <mc:Choice Requires="p14">
      <p:transition spd="slow" p14:dur="2000" advTm="4212"/>
    </mc:Choice>
    <mc:Fallback xmlns="">
      <p:transition spd="slow" advTm="4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A3023-5586-0836-F00F-6BEBDAC9EA0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759AA2-6FF4-77C6-E949-792C87470F5A}"/>
              </a:ext>
            </a:extLst>
          </p:cNvPr>
          <p:cNvPicPr>
            <a:picLocks noChangeAspect="1"/>
          </p:cNvPicPr>
          <p:nvPr/>
        </p:nvPicPr>
        <p:blipFill>
          <a:blip r:embed="rId2"/>
          <a:stretch>
            <a:fillRect/>
          </a:stretch>
        </p:blipFill>
        <p:spPr>
          <a:xfrm>
            <a:off x="1" y="-183837"/>
            <a:ext cx="12192000" cy="7041837"/>
          </a:xfrm>
          <a:prstGeom prst="rect">
            <a:avLst/>
          </a:prstGeom>
        </p:spPr>
      </p:pic>
      <p:sp>
        <p:nvSpPr>
          <p:cNvPr id="4" name="TextBox 3">
            <a:extLst>
              <a:ext uri="{FF2B5EF4-FFF2-40B4-BE49-F238E27FC236}">
                <a16:creationId xmlns:a16="http://schemas.microsoft.com/office/drawing/2014/main" id="{CE14EDA3-8C2F-962C-3725-EBE887866CE3}"/>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82120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24 </a:t>
            </a:r>
            <a:r>
              <a:rPr lang="hi-IN" sz="4000" dirty="0"/>
              <a:t>छोरी त्यहाँबाटा गई, अनि आफ्नो आमालाई सोधी, “राजा हेरोदसंग म के चीज माँगु?”उसकी आमाले जवाफ दिई, “बप्तिस्मा दिने यूहन्नाको शिर माँग।”</a:t>
            </a:r>
            <a:endParaRPr lang="hi-IN" sz="72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1693CB8C-158F-0314-E75F-FE09278A6EEB}"/>
              </a:ext>
            </a:extLst>
          </p:cNvPr>
          <p:cNvSpPr txBox="1"/>
          <p:nvPr/>
        </p:nvSpPr>
        <p:spPr>
          <a:xfrm>
            <a:off x="6096000" y="166254"/>
            <a:ext cx="6096000" cy="6558101"/>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6E18E2C2-10E9-7AD8-891D-DFB6E03D127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9439"/>
    </mc:Choice>
    <mc:Fallback xmlns="">
      <p:transition spd="slow" advTm="9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015B1F-1812-9797-4F4D-29FAE616D068}"/>
              </a:ext>
            </a:extLst>
          </p:cNvPr>
          <p:cNvPicPr>
            <a:picLocks noChangeAspect="1"/>
          </p:cNvPicPr>
          <p:nvPr/>
        </p:nvPicPr>
        <p:blipFill>
          <a:blip r:embed="rId2"/>
          <a:stretch>
            <a:fillRect/>
          </a:stretch>
        </p:blipFill>
        <p:spPr>
          <a:xfrm flipH="1">
            <a:off x="0" y="-237010"/>
            <a:ext cx="12192000" cy="7095010"/>
          </a:xfrm>
          <a:prstGeom prst="rect">
            <a:avLst/>
          </a:prstGeom>
        </p:spPr>
      </p:pic>
      <p:sp>
        <p:nvSpPr>
          <p:cNvPr id="2" name="TextBox 1">
            <a:extLst>
              <a:ext uri="{FF2B5EF4-FFF2-40B4-BE49-F238E27FC236}">
                <a16:creationId xmlns:a16="http://schemas.microsoft.com/office/drawing/2014/main" id="{3D118712-CAFC-7D4E-18FC-574311D7074D}"/>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25 </a:t>
            </a:r>
            <a:r>
              <a:rPr lang="hi-IN" sz="4000" dirty="0"/>
              <a:t>तत्कालै छोरी राजा भएकहाँ गई, अनि उसले राजालई भनी, “दया गरी मलाई बप्तिस्मा दिने यूहन्नाको शिरको दिनुहोस्। अहिलै नै एउटा थालमा मलाई त्यो ल्याइदिनुहोस्।”</a:t>
            </a:r>
            <a:endParaRPr lang="en-IN" sz="6600" dirty="0"/>
          </a:p>
        </p:txBody>
      </p:sp>
      <p:sp>
        <p:nvSpPr>
          <p:cNvPr id="3" name="TextBox 2">
            <a:extLst>
              <a:ext uri="{FF2B5EF4-FFF2-40B4-BE49-F238E27FC236}">
                <a16:creationId xmlns:a16="http://schemas.microsoft.com/office/drawing/2014/main" id="{3F56A5B5-F6A8-4DF8-4EF3-102851B284B7}"/>
              </a:ext>
            </a:extLst>
          </p:cNvPr>
          <p:cNvSpPr txBox="1"/>
          <p:nvPr/>
        </p:nvSpPr>
        <p:spPr>
          <a:xfrm>
            <a:off x="6096000" y="166254"/>
            <a:ext cx="6096000" cy="6558101"/>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30" name="Audio 29">
            <a:hlinkClick r:id="" action="ppaction://media"/>
            <a:extLst>
              <a:ext uri="{FF2B5EF4-FFF2-40B4-BE49-F238E27FC236}">
                <a16:creationId xmlns:a16="http://schemas.microsoft.com/office/drawing/2014/main" id="{2509C57B-4EE7-1A17-1223-6C90A1E1B8D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3443"/>
    </mc:Choice>
    <mc:Fallback xmlns="">
      <p:transition spd="slow" advTm="13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A8681-E2DC-F8EB-1F0B-DD8449BCCA33}"/>
              </a:ext>
            </a:extLst>
          </p:cNvPr>
          <p:cNvPicPr>
            <a:picLocks noChangeAspect="1"/>
          </p:cNvPicPr>
          <p:nvPr/>
        </p:nvPicPr>
        <p:blipFill>
          <a:blip r:embed="rId2"/>
          <a:stretch>
            <a:fillRect/>
          </a:stretch>
        </p:blipFill>
        <p:spPr>
          <a:xfrm>
            <a:off x="1" y="-227791"/>
            <a:ext cx="12192000" cy="7085791"/>
          </a:xfrm>
          <a:prstGeom prst="rect">
            <a:avLst/>
          </a:prstGeom>
        </p:spPr>
      </p:pic>
      <p:sp>
        <p:nvSpPr>
          <p:cNvPr id="2" name="TextBox 1">
            <a:extLst>
              <a:ext uri="{FF2B5EF4-FFF2-40B4-BE49-F238E27FC236}">
                <a16:creationId xmlns:a16="http://schemas.microsoft.com/office/drawing/2014/main" id="{0918C71E-3AAE-6206-6EFA-52B6064C937A}"/>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26 </a:t>
            </a:r>
            <a:r>
              <a:rPr lang="hi-IN" sz="4000" dirty="0"/>
              <a:t>राजा हेरोद खूबै दुःखीत भए। तर छोरीले मागेको जे चीजपनि पूरा गर्न उसले शपथ खाएको थियो। अनि खाना खान बसेका मानिसहरूले उसले भनेका यी सबै कुरा सुनेका थिए। यसैले उसले मागेको कुरा अस्वीकार गर्न हेरोदले चाहेनन्। </a:t>
            </a:r>
            <a:endParaRPr lang="en-IN" sz="7200" dirty="0"/>
          </a:p>
        </p:txBody>
      </p:sp>
      <p:sp>
        <p:nvSpPr>
          <p:cNvPr id="3" name="TextBox 2">
            <a:extLst>
              <a:ext uri="{FF2B5EF4-FFF2-40B4-BE49-F238E27FC236}">
                <a16:creationId xmlns:a16="http://schemas.microsoft.com/office/drawing/2014/main" id="{4A6AA162-CD5F-4DAB-7795-45330BD48B9F}"/>
              </a:ext>
            </a:extLst>
          </p:cNvPr>
          <p:cNvSpPr txBox="1"/>
          <p:nvPr/>
        </p:nvSpPr>
        <p:spPr>
          <a:xfrm>
            <a:off x="6096000" y="166254"/>
            <a:ext cx="6096000" cy="6558101"/>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43" name="Audio 42">
            <a:hlinkClick r:id="" action="ppaction://media"/>
            <a:extLst>
              <a:ext uri="{FF2B5EF4-FFF2-40B4-BE49-F238E27FC236}">
                <a16:creationId xmlns:a16="http://schemas.microsoft.com/office/drawing/2014/main" id="{E18AC119-9E65-E052-B1F6-4D23B696378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1212"/>
    </mc:Choice>
    <mc:Fallback xmlns="">
      <p:transition spd="slow" advTm="11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AD83AC-13E6-0DC3-6447-AF0B850A6BC9}"/>
              </a:ext>
            </a:extLst>
          </p:cNvPr>
          <p:cNvPicPr>
            <a:picLocks noChangeAspect="1"/>
          </p:cNvPicPr>
          <p:nvPr/>
        </p:nvPicPr>
        <p:blipFill>
          <a:blip r:embed="rId2"/>
          <a:stretch>
            <a:fillRect/>
          </a:stretch>
        </p:blipFill>
        <p:spPr>
          <a:xfrm>
            <a:off x="0" y="-462222"/>
            <a:ext cx="12192000" cy="7320222"/>
          </a:xfrm>
          <a:prstGeom prst="rect">
            <a:avLst/>
          </a:prstGeom>
        </p:spPr>
      </p:pic>
      <p:sp>
        <p:nvSpPr>
          <p:cNvPr id="4" name="TextBox 3">
            <a:extLst>
              <a:ext uri="{FF2B5EF4-FFF2-40B4-BE49-F238E27FC236}">
                <a16:creationId xmlns:a16="http://schemas.microsoft.com/office/drawing/2014/main" id="{58614676-5734-AEE2-B6C9-7A42B0DF2728}"/>
              </a:ext>
            </a:extLst>
          </p:cNvPr>
          <p:cNvSpPr txBox="1"/>
          <p:nvPr/>
        </p:nvSpPr>
        <p:spPr>
          <a:xfrm>
            <a:off x="518557" y="276696"/>
            <a:ext cx="9184836" cy="2400982"/>
          </a:xfrm>
          <a:prstGeom prst="rect">
            <a:avLst/>
          </a:prstGeom>
          <a:noFill/>
        </p:spPr>
        <p:txBody>
          <a:bodyPr wrap="square" rtlCol="0">
            <a:noAutofit/>
          </a:bodyPr>
          <a:lstStyle/>
          <a:p>
            <a:r>
              <a:rPr lang="hi-IN" sz="4800" dirty="0">
                <a:solidFill>
                  <a:schemeClr val="bg1"/>
                </a:solidFill>
              </a:rPr>
              <a:t>यूहन्ना का सिर काट दिया गया - मत्ती 14:1-12; मरकुस 6:14-29;</a:t>
            </a:r>
            <a:endParaRPr lang="en-US" sz="4800" dirty="0">
              <a:solidFill>
                <a:schemeClr val="bg1"/>
              </a:solidFill>
            </a:endParaRPr>
          </a:p>
          <a:p>
            <a:r>
              <a:rPr lang="hi-IN" sz="4800" dirty="0">
                <a:solidFill>
                  <a:schemeClr val="bg1"/>
                </a:solidFill>
              </a:rPr>
              <a:t>लूका 9:7-9</a:t>
            </a:r>
            <a:endParaRPr lang="en-IN" sz="4800" dirty="0">
              <a:solidFill>
                <a:schemeClr val="bg1"/>
              </a:solidFill>
            </a:endParaRPr>
          </a:p>
        </p:txBody>
      </p:sp>
      <p:sp>
        <p:nvSpPr>
          <p:cNvPr id="2" name="TextBox 1">
            <a:extLst>
              <a:ext uri="{FF2B5EF4-FFF2-40B4-BE49-F238E27FC236}">
                <a16:creationId xmlns:a16="http://schemas.microsoft.com/office/drawing/2014/main" id="{B94A7D36-1BA6-D3E4-10F8-B09927008798}"/>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0E5729-BF14-AC70-0B4B-7CFCD3AC3E14}"/>
              </a:ext>
            </a:extLst>
          </p:cNvPr>
          <p:cNvPicPr>
            <a:picLocks noChangeAspect="1"/>
          </p:cNvPicPr>
          <p:nvPr/>
        </p:nvPicPr>
        <p:blipFill>
          <a:blip r:embed="rId2"/>
          <a:stretch>
            <a:fillRect/>
          </a:stretch>
        </p:blipFill>
        <p:spPr>
          <a:xfrm>
            <a:off x="0" y="0"/>
            <a:ext cx="12192000" cy="6983484"/>
          </a:xfrm>
          <a:prstGeom prst="rect">
            <a:avLst/>
          </a:prstGeom>
        </p:spPr>
      </p:pic>
      <p:sp>
        <p:nvSpPr>
          <p:cNvPr id="4" name="TextBox 3">
            <a:extLst>
              <a:ext uri="{FF2B5EF4-FFF2-40B4-BE49-F238E27FC236}">
                <a16:creationId xmlns:a16="http://schemas.microsoft.com/office/drawing/2014/main" id="{74A7EEF4-A44B-08A7-2B98-4FD551D17C3B}"/>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76335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t>27 </a:t>
            </a:r>
            <a:r>
              <a:rPr lang="hi-IN" sz="3600" dirty="0"/>
              <a:t>त्यसपछि हेरोदले एकजना सैनिकलाई यूहन्नाको शिर ल्याउनु भन्ने हुकुम गर्यो। त्यो सिपाही गयो, अनि यूहन्नाको शिर झ्यालखानमा काट्यो। </a:t>
            </a:r>
            <a:r>
              <a:rPr lang="hi-IN" sz="3600" b="1" dirty="0"/>
              <a:t>28 </a:t>
            </a:r>
            <a:r>
              <a:rPr lang="hi-IN" sz="3600" dirty="0"/>
              <a:t>केही बेरपछि उसले यूहन्नाको शिर एउटा थालमा लिएर आयो। त्यसले शिर त्यो केटीलाई दियो। अनि उसले त्यो आफ्नो आमालाई दिईन्।</a:t>
            </a:r>
            <a:endParaRPr lang="en-IN" sz="2800" dirty="0"/>
          </a:p>
        </p:txBody>
      </p:sp>
      <p:sp>
        <p:nvSpPr>
          <p:cNvPr id="3" name="TextBox 2">
            <a:extLst>
              <a:ext uri="{FF2B5EF4-FFF2-40B4-BE49-F238E27FC236}">
                <a16:creationId xmlns:a16="http://schemas.microsoft.com/office/drawing/2014/main" id="{313EFA7C-BDA1-FCE9-A02C-5F0838940053}"/>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51" name="Audio 50">
            <a:hlinkClick r:id="" action="ppaction://media"/>
            <a:extLst>
              <a:ext uri="{FF2B5EF4-FFF2-40B4-BE49-F238E27FC236}">
                <a16:creationId xmlns:a16="http://schemas.microsoft.com/office/drawing/2014/main" id="{45D1533C-D63E-DE9F-659F-5341ACE1D38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9436"/>
    </mc:Choice>
    <mc:Fallback xmlns="">
      <p:transition spd="slow" advTm="194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F1DBEC-9F0F-9C8A-CBDB-287F6317B077}"/>
              </a:ext>
            </a:extLst>
          </p:cNvPr>
          <p:cNvPicPr>
            <a:picLocks noChangeAspect="1"/>
          </p:cNvPicPr>
          <p:nvPr/>
        </p:nvPicPr>
        <p:blipFill>
          <a:blip r:embed="rId2"/>
          <a:stretch>
            <a:fillRect/>
          </a:stretch>
        </p:blipFill>
        <p:spPr>
          <a:xfrm>
            <a:off x="-1201939" y="0"/>
            <a:ext cx="13393939" cy="6858000"/>
          </a:xfrm>
          <a:prstGeom prst="rect">
            <a:avLst/>
          </a:prstGeom>
        </p:spPr>
      </p:pic>
      <p:sp>
        <p:nvSpPr>
          <p:cNvPr id="2" name="TextBox 1">
            <a:extLst>
              <a:ext uri="{FF2B5EF4-FFF2-40B4-BE49-F238E27FC236}">
                <a16:creationId xmlns:a16="http://schemas.microsoft.com/office/drawing/2014/main" id="{3C66FF24-DEBA-BE14-7F93-540F65BEE31A}"/>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7,</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a:t>29 </a:t>
            </a:r>
            <a:r>
              <a:rPr lang="hi-IN" sz="4000"/>
              <a:t>यूहन्नाको चेलाहरूले यो घट्ना भएको सबै सुने। अनि तिहरू आए र यूहन्नाको लाश लगे अनि त्यसलाई चिहानमा लगेर राखे।</a:t>
            </a:r>
            <a:endParaRPr lang="en-IN" sz="6600" dirty="0"/>
          </a:p>
        </p:txBody>
      </p:sp>
      <p:sp>
        <p:nvSpPr>
          <p:cNvPr id="3" name="TextBox 2">
            <a:extLst>
              <a:ext uri="{FF2B5EF4-FFF2-40B4-BE49-F238E27FC236}">
                <a16:creationId xmlns:a16="http://schemas.microsoft.com/office/drawing/2014/main" id="{82A176C4-8339-021E-F555-E9777E08AF80}"/>
              </a:ext>
            </a:extLst>
          </p:cNvPr>
          <p:cNvSpPr txBox="1"/>
          <p:nvPr/>
        </p:nvSpPr>
        <p:spPr>
          <a:xfrm>
            <a:off x="6096000" y="166254"/>
            <a:ext cx="6096000" cy="6558101"/>
          </a:xfrm>
          <a:prstGeom prst="rect">
            <a:avLst/>
          </a:prstGeom>
          <a:noFill/>
        </p:spPr>
        <p:txBody>
          <a:bodyPr wrap="square" rtlCol="0">
            <a:noAutofit/>
          </a:bodyPr>
          <a:lstStyle/>
          <a:p>
            <a:endParaRPr lang="hi-IN" sz="3800" dirty="0">
              <a:solidFill>
                <a:srgbClr val="777A7B"/>
              </a:solidFill>
              <a:latin typeface="Inter" panose="020B0502030000000004" pitchFamily="34" charset="0"/>
            </a:endParaRPr>
          </a:p>
        </p:txBody>
      </p:sp>
      <p:pic>
        <p:nvPicPr>
          <p:cNvPr id="35" name="Audio 34">
            <a:hlinkClick r:id="" action="ppaction://media"/>
            <a:extLst>
              <a:ext uri="{FF2B5EF4-FFF2-40B4-BE49-F238E27FC236}">
                <a16:creationId xmlns:a16="http://schemas.microsoft.com/office/drawing/2014/main" id="{6449C690-33DF-EE16-FCDD-A04B6C4609D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48603229"/>
      </p:ext>
    </p:extLst>
  </p:cSld>
  <p:clrMapOvr>
    <a:masterClrMapping/>
  </p:clrMapOvr>
  <mc:AlternateContent xmlns:mc="http://schemas.openxmlformats.org/markup-compatibility/2006" xmlns:p14="http://schemas.microsoft.com/office/powerpoint/2010/main">
    <mc:Choice Requires="p14">
      <p:transition spd="slow" p14:dur="2000" advTm="8320"/>
    </mc:Choice>
    <mc:Fallback xmlns="">
      <p:transition spd="slow" advTm="8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9896D4-7327-72AA-02F5-B3704C5FC226}"/>
              </a:ext>
            </a:extLst>
          </p:cNvPr>
          <p:cNvPicPr>
            <a:picLocks noChangeAspect="1"/>
          </p:cNvPicPr>
          <p:nvPr/>
        </p:nvPicPr>
        <p:blipFill>
          <a:blip r:embed="rId2"/>
          <a:stretch>
            <a:fillRect/>
          </a:stretch>
        </p:blipFill>
        <p:spPr>
          <a:xfrm>
            <a:off x="0" y="-462222"/>
            <a:ext cx="12192000" cy="7320222"/>
          </a:xfrm>
          <a:prstGeom prst="rect">
            <a:avLst/>
          </a:prstGeom>
        </p:spPr>
      </p:pic>
      <p:sp>
        <p:nvSpPr>
          <p:cNvPr id="4" name="TextBox 3">
            <a:extLst>
              <a:ext uri="{FF2B5EF4-FFF2-40B4-BE49-F238E27FC236}">
                <a16:creationId xmlns:a16="http://schemas.microsoft.com/office/drawing/2014/main" id="{0AD15270-F2E9-9532-BC4B-CDB05337B6C7}"/>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a:t>
            </a:r>
            <a:r>
              <a:rPr lang="en-US" sz="2800" b="0" i="0" u="none" strike="noStrike" baseline="0" dirty="0">
                <a:solidFill>
                  <a:schemeClr val="bg1"/>
                </a:solidFill>
                <a:latin typeface="Mangal" panose="02040503050203030202" pitchFamily="18" charset="0"/>
                <a:cs typeface="Mangal" panose="02040503050203030202" pitchFamily="18" charset="0"/>
              </a:rPr>
              <a:t>29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398695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5400" b="1">
                <a:solidFill>
                  <a:srgbClr val="121212"/>
                </a:solidFill>
                <a:latin typeface="Inter" panose="020B0502030000000004"/>
              </a:rPr>
              <a:t>बप्‍तिस्‍मा-दिने यूहन्‍नाको मृत्‍यु</a:t>
            </a:r>
            <a:r>
              <a:rPr lang="en-US" sz="5400">
                <a:latin typeface="TimesNewRomanPSMT"/>
              </a:rPr>
              <a:t> </a:t>
            </a:r>
            <a:r>
              <a:rPr lang="hi-IN" sz="4400">
                <a:solidFill>
                  <a:prstClr val="black"/>
                </a:solidFill>
              </a:rPr>
              <a:t>मरकुस 6:14-29</a:t>
            </a:r>
            <a:endParaRPr lang="en-US" sz="5400" dirty="0">
              <a:latin typeface="TimesNewRomanPSMT"/>
            </a:endParaRPr>
          </a:p>
        </p:txBody>
      </p:sp>
      <p:sp>
        <p:nvSpPr>
          <p:cNvPr id="2" name="TextBox 1">
            <a:extLst>
              <a:ext uri="{FF2B5EF4-FFF2-40B4-BE49-F238E27FC236}">
                <a16:creationId xmlns:a16="http://schemas.microsoft.com/office/drawing/2014/main" id="{0468602A-8390-D535-A07E-102D9C7FDA6E}"/>
              </a:ext>
            </a:extLst>
          </p:cNvPr>
          <p:cNvSpPr txBox="1"/>
          <p:nvPr/>
        </p:nvSpPr>
        <p:spPr>
          <a:xfrm>
            <a:off x="6096000" y="166254"/>
            <a:ext cx="6096000" cy="6558101"/>
          </a:xfrm>
          <a:prstGeom prst="rect">
            <a:avLst/>
          </a:prstGeom>
          <a:noFill/>
        </p:spPr>
        <p:txBody>
          <a:bodyPr wrap="square" rtlCol="0">
            <a:noAutofit/>
          </a:bodyPr>
          <a:lstStyle/>
          <a:p>
            <a:endParaRPr lang="en-US" sz="4400" dirty="0">
              <a:latin typeface="TimesNewRomanPSMT"/>
            </a:endParaRPr>
          </a:p>
        </p:txBody>
      </p:sp>
      <p:pic>
        <p:nvPicPr>
          <p:cNvPr id="6" name="Audio 5">
            <a:hlinkClick r:id="" action="ppaction://media"/>
            <a:extLst>
              <a:ext uri="{FF2B5EF4-FFF2-40B4-BE49-F238E27FC236}">
                <a16:creationId xmlns:a16="http://schemas.microsoft.com/office/drawing/2014/main" id="{7EB6C9CE-896D-C4C8-CF2D-B6554C76942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857"/>
    </mc:Choice>
    <mc:Fallback xmlns="">
      <p:transition spd="slow" advTm="3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9E1CCA-8434-6881-F975-4A094511B937}"/>
              </a:ext>
            </a:extLst>
          </p:cNvPr>
          <p:cNvPicPr>
            <a:picLocks noChangeAspect="1"/>
          </p:cNvPicPr>
          <p:nvPr/>
        </p:nvPicPr>
        <p:blipFill>
          <a:blip r:embed="rId2"/>
          <a:stretch>
            <a:fillRect/>
          </a:stretch>
        </p:blipFill>
        <p:spPr>
          <a:xfrm>
            <a:off x="0" y="-462222"/>
            <a:ext cx="12192000" cy="7320222"/>
          </a:xfrm>
          <a:prstGeom prst="rect">
            <a:avLst/>
          </a:prstGeom>
        </p:spPr>
      </p:pic>
      <p:sp>
        <p:nvSpPr>
          <p:cNvPr id="3" name="TextBox 2">
            <a:extLst>
              <a:ext uri="{FF2B5EF4-FFF2-40B4-BE49-F238E27FC236}">
                <a16:creationId xmlns:a16="http://schemas.microsoft.com/office/drawing/2014/main" id="{2BA60413-9F96-DEFC-F12A-444DAC3C5B91}"/>
              </a:ext>
            </a:extLst>
          </p:cNvPr>
          <p:cNvSpPr txBox="1"/>
          <p:nvPr/>
        </p:nvSpPr>
        <p:spPr>
          <a:xfrm>
            <a:off x="518557" y="276696"/>
            <a:ext cx="9184836" cy="240098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बप्‍तिस्‍मा-दिने यूहन्‍नाको मृत्‍यु</a:t>
            </a:r>
            <a:r>
              <a:rPr kumimoji="0" lang="en-US" sz="5400" b="0" i="0" u="none" strike="noStrike" kern="1200" cap="none" spc="0" normalizeH="0" baseline="0" noProof="0" dirty="0">
                <a:ln>
                  <a:noFill/>
                </a:ln>
                <a:solidFill>
                  <a:schemeClr val="bg1"/>
                </a:solidFill>
                <a:effectLst/>
                <a:uLnTx/>
                <a:uFillTx/>
                <a:latin typeface="TimesNewRomanPSMT"/>
                <a:ea typeface="+mn-ea"/>
                <a:cs typeface="+mn-cs"/>
              </a:rPr>
              <a:t> </a:t>
            </a:r>
            <a:r>
              <a:rPr kumimoji="0" lang="hi-IN" sz="4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मरकुस 6:14-29</a:t>
            </a:r>
            <a:endParaRPr kumimoji="0" lang="en-US" sz="5400" b="0" i="0" u="none" strike="noStrike" kern="1200" cap="none" spc="0" normalizeH="0" baseline="0" noProof="0" dirty="0">
              <a:ln>
                <a:noFill/>
              </a:ln>
              <a:solidFill>
                <a:schemeClr val="bg1"/>
              </a:solidFill>
              <a:effectLst/>
              <a:uLnTx/>
              <a:uFillTx/>
              <a:latin typeface="TimesNewRomanPSMT"/>
              <a:ea typeface="+mn-ea"/>
              <a:cs typeface="+mn-cs"/>
            </a:endParaRPr>
          </a:p>
        </p:txBody>
      </p:sp>
    </p:spTree>
    <p:extLst>
      <p:ext uri="{BB962C8B-B14F-4D97-AF65-F5344CB8AC3E}">
        <p14:creationId xmlns:p14="http://schemas.microsoft.com/office/powerpoint/2010/main" val="4120481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3600" dirty="0">
                <a:solidFill>
                  <a:srgbClr val="777A7B"/>
                </a:solidFill>
                <a:latin typeface="Inter" panose="020B0502030000000004" pitchFamily="34" charset="0"/>
              </a:rPr>
              <a:t>मरकुस 6:17</a:t>
            </a:r>
            <a:r>
              <a:rPr lang="en-GB" sz="3600" dirty="0">
                <a:solidFill>
                  <a:srgbClr val="777A7B"/>
                </a:solidFill>
                <a:latin typeface="Inter" panose="020B0502030000000004" pitchFamily="34" charset="0"/>
              </a:rPr>
              <a:t> </a:t>
            </a:r>
            <a:r>
              <a:rPr lang="hi-IN" sz="3600" dirty="0"/>
              <a:t>हेरोद आफैले आफ्ना सिपाही हरूलाई यूहन्नालाई पक्रनु भनेर हुकूम दिएका थिए। अनि यूहन्नालाई झ्यालखानमा राखियो। हेरोदले यी सब काम आफ्नो भाइ फिलिपकी पत्नी हेरोदियासलाई ऋणी तुल्याउन </a:t>
            </a:r>
            <a:r>
              <a:rPr lang="hi-IN" sz="3600" b="1" dirty="0"/>
              <a:t>18 </a:t>
            </a:r>
            <a:r>
              <a:rPr lang="hi-IN" sz="3600" dirty="0"/>
              <a:t>यूहन्नाले हेरोदलाई भनेका थिए, तिमीलाई तिम्रा भाइकी पत्नीसंग विवाह गर्ने अधिकार छैन। </a:t>
            </a:r>
            <a:endParaRPr lang="en-IN" sz="3600" dirty="0"/>
          </a:p>
        </p:txBody>
      </p:sp>
      <p:sp>
        <p:nvSpPr>
          <p:cNvPr id="2" name="TextBox 1">
            <a:extLst>
              <a:ext uri="{FF2B5EF4-FFF2-40B4-BE49-F238E27FC236}">
                <a16:creationId xmlns:a16="http://schemas.microsoft.com/office/drawing/2014/main" id="{4A6E82AD-07B3-5D0F-A338-042079AD3596}"/>
              </a:ext>
            </a:extLst>
          </p:cNvPr>
          <p:cNvSpPr txBox="1"/>
          <p:nvPr/>
        </p:nvSpPr>
        <p:spPr>
          <a:xfrm>
            <a:off x="6096000" y="166254"/>
            <a:ext cx="6096000" cy="6558101"/>
          </a:xfrm>
          <a:prstGeom prst="rect">
            <a:avLst/>
          </a:prstGeom>
          <a:noFill/>
        </p:spPr>
        <p:txBody>
          <a:bodyPr wrap="square" rtlCol="0">
            <a:noAutofit/>
          </a:bodyPr>
          <a:lstStyle/>
          <a:p>
            <a:endParaRPr lang="hi-IN" sz="3200" dirty="0">
              <a:solidFill>
                <a:srgbClr val="777A7B"/>
              </a:solidFill>
              <a:latin typeface="Inter" panose="020B0502030000000004" pitchFamily="34" charset="0"/>
            </a:endParaRPr>
          </a:p>
        </p:txBody>
      </p:sp>
      <p:pic>
        <p:nvPicPr>
          <p:cNvPr id="43" name="Audio 42">
            <a:hlinkClick r:id="" action="ppaction://media"/>
            <a:extLst>
              <a:ext uri="{FF2B5EF4-FFF2-40B4-BE49-F238E27FC236}">
                <a16:creationId xmlns:a16="http://schemas.microsoft.com/office/drawing/2014/main" id="{6A574F5A-BDE4-6341-FCBE-BA04AA2EF42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30713"/>
    </mc:Choice>
    <mc:Fallback xmlns="">
      <p:transition spd="slow" advTm="30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39EDA7-31C2-5BAB-B36B-3009A3C7E00B}"/>
              </a:ext>
            </a:extLst>
          </p:cNvPr>
          <p:cNvPicPr>
            <a:picLocks noChangeAspect="1"/>
          </p:cNvPicPr>
          <p:nvPr/>
        </p:nvPicPr>
        <p:blipFill>
          <a:blip r:embed="rId2"/>
          <a:stretch>
            <a:fillRect/>
          </a:stretch>
        </p:blipFill>
        <p:spPr>
          <a:xfrm>
            <a:off x="-587619" y="0"/>
            <a:ext cx="12779619" cy="6858000"/>
          </a:xfrm>
          <a:prstGeom prst="rect">
            <a:avLst/>
          </a:prstGeom>
        </p:spPr>
      </p:pic>
      <p:sp>
        <p:nvSpPr>
          <p:cNvPr id="2" name="TextBox 1">
            <a:extLst>
              <a:ext uri="{FF2B5EF4-FFF2-40B4-BE49-F238E27FC236}">
                <a16:creationId xmlns:a16="http://schemas.microsoft.com/office/drawing/2014/main" id="{CCBB6BDD-26E8-38E6-249D-E56948FAD987}"/>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6:17,18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2800" b="1" dirty="0"/>
              <a:t>19 </a:t>
            </a:r>
            <a:r>
              <a:rPr lang="hi-IN" sz="2800" dirty="0"/>
              <a:t>यसैकारणले गर्दा हेरोदियासले यूहन्नालाई घृणा गर्न थालेकी थिइन। अनि हेरोदियास उसलाई मार्न चाहन्थिइन। तर हेरोदियासले यूहन्नालाई मार्न सकेकी थिइनन्। </a:t>
            </a:r>
            <a:r>
              <a:rPr lang="hi-IN" sz="2800" b="1" dirty="0"/>
              <a:t>20 </a:t>
            </a:r>
            <a:r>
              <a:rPr lang="hi-IN" sz="2800" dirty="0"/>
              <a:t>किन भने हेरोद यूहन्नालाई मार्न भयभीत थिए। हेरोदलाई थाहा थियो कि यूहन्नालाई मानिसहरूले एक धार्मिक र पवित्र मानिस हुन् भनेर मान्दथे। वा उपदेश सुन्न हेरोदलाई आनन्द लाग्थ्यो, तर यूहन्नाका उपदेशले हेरोदलाई खुबै बाधा पनि भयो।</a:t>
            </a:r>
            <a:endParaRPr lang="en-IN" sz="4400" dirty="0"/>
          </a:p>
        </p:txBody>
      </p:sp>
      <p:sp>
        <p:nvSpPr>
          <p:cNvPr id="2" name="TextBox 1">
            <a:extLst>
              <a:ext uri="{FF2B5EF4-FFF2-40B4-BE49-F238E27FC236}">
                <a16:creationId xmlns:a16="http://schemas.microsoft.com/office/drawing/2014/main" id="{718552E1-1A2E-3CF9-C92D-6C62C2CBC0A4}"/>
              </a:ext>
            </a:extLst>
          </p:cNvPr>
          <p:cNvSpPr txBox="1"/>
          <p:nvPr/>
        </p:nvSpPr>
        <p:spPr>
          <a:xfrm>
            <a:off x="6096000" y="166254"/>
            <a:ext cx="6096000" cy="6558101"/>
          </a:xfrm>
          <a:prstGeom prst="rect">
            <a:avLst/>
          </a:prstGeom>
          <a:noFill/>
        </p:spPr>
        <p:txBody>
          <a:bodyPr wrap="square" rtlCol="0">
            <a:noAutofit/>
          </a:bodyPr>
          <a:lstStyle/>
          <a:p>
            <a:endParaRPr lang="hi-IN" sz="2800" dirty="0"/>
          </a:p>
        </p:txBody>
      </p:sp>
      <p:pic>
        <p:nvPicPr>
          <p:cNvPr id="15" name="Audio 14">
            <a:hlinkClick r:id="" action="ppaction://media"/>
            <a:extLst>
              <a:ext uri="{FF2B5EF4-FFF2-40B4-BE49-F238E27FC236}">
                <a16:creationId xmlns:a16="http://schemas.microsoft.com/office/drawing/2014/main" id="{4F1CC6FD-71E8-EEFD-5D66-D8BD87096D4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27301"/>
    </mc:Choice>
    <mc:Fallback xmlns="">
      <p:transition spd="slow" advTm="27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E14D5B-76CD-1176-1BAD-F0D008D1F7A1}"/>
              </a:ext>
            </a:extLst>
          </p:cNvPr>
          <p:cNvPicPr>
            <a:picLocks noChangeAspect="1"/>
          </p:cNvPicPr>
          <p:nvPr/>
        </p:nvPicPr>
        <p:blipFill>
          <a:blip r:embed="rId2"/>
          <a:stretch>
            <a:fillRect/>
          </a:stretch>
        </p:blipFill>
        <p:spPr>
          <a:xfrm>
            <a:off x="-448235" y="1"/>
            <a:ext cx="12640235" cy="6858000"/>
          </a:xfrm>
          <a:prstGeom prst="rect">
            <a:avLst/>
          </a:prstGeom>
        </p:spPr>
      </p:pic>
      <p:sp>
        <p:nvSpPr>
          <p:cNvPr id="4" name="TextBox 3">
            <a:extLst>
              <a:ext uri="{FF2B5EF4-FFF2-40B4-BE49-F238E27FC236}">
                <a16:creationId xmlns:a16="http://schemas.microsoft.com/office/drawing/2014/main" id="{F2C1E23C-8F68-91FF-3F7D-CE6A8FD72E4D}"/>
              </a:ext>
            </a:extLst>
          </p:cNvPr>
          <p:cNvSpPr txBox="1"/>
          <p:nvPr/>
        </p:nvSpPr>
        <p:spPr>
          <a:xfrm>
            <a:off x="270282" y="330704"/>
            <a:ext cx="397514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6:1</a:t>
            </a:r>
            <a:r>
              <a:rPr lang="en-US" sz="2800" b="0" i="0" u="none" strike="noStrike" baseline="0" dirty="0">
                <a:solidFill>
                  <a:schemeClr val="bg1"/>
                </a:solidFill>
                <a:latin typeface="Mangal" panose="02040503050203030202" pitchFamily="18" charset="0"/>
                <a:cs typeface="Mangal" panose="02040503050203030202" pitchFamily="18" charset="0"/>
              </a:rPr>
              <a:t>9,20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21 </a:t>
            </a:r>
            <a:r>
              <a:rPr lang="hi-IN" sz="4000" dirty="0"/>
              <a:t>अब हेरोदियासले यूहन्नालाई मार्ने सही समय पाइन। यो घट्ना हेरोदको जन्मदिनमा भयो। हेरोदले आफ्ना प्रमुख सरकारी अधिकारीहरू सेनाका कप्तानहरू, अनि गालीलका सबै प्रमुख मानिसहरलाई आफ्नो जन्म उत्सवमा बेलुकीको भोज व्यवस्था गरे।</a:t>
            </a:r>
            <a:endParaRPr lang="en-IN" sz="6600" dirty="0"/>
          </a:p>
        </p:txBody>
      </p:sp>
      <p:sp>
        <p:nvSpPr>
          <p:cNvPr id="2" name="TextBox 1">
            <a:extLst>
              <a:ext uri="{FF2B5EF4-FFF2-40B4-BE49-F238E27FC236}">
                <a16:creationId xmlns:a16="http://schemas.microsoft.com/office/drawing/2014/main" id="{7A6D96A6-CC7C-9D57-5EBD-422463210C57}"/>
              </a:ext>
            </a:extLst>
          </p:cNvPr>
          <p:cNvSpPr txBox="1"/>
          <p:nvPr/>
        </p:nvSpPr>
        <p:spPr>
          <a:xfrm>
            <a:off x="6096000" y="166254"/>
            <a:ext cx="6096000" cy="6558101"/>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1A064D2B-35C9-20E9-1E20-DC981D32935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5054"/>
    </mc:Choice>
    <mc:Fallback xmlns="">
      <p:transition spd="slow" advTm="15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TotalTime>
  <Words>546</Words>
  <Application>Microsoft Office PowerPoint</Application>
  <PresentationFormat>Widescreen</PresentationFormat>
  <Paragraphs>35</Paragraphs>
  <Slides>24</Slides>
  <Notes>1</Notes>
  <HiddenSlides>0</HiddenSlides>
  <MMClips>12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Aptos</vt:lpstr>
      <vt:lpstr>Arial</vt:lpstr>
      <vt:lpstr>Calibri</vt:lpstr>
      <vt:lpstr>Calibri Light</vt:lpstr>
      <vt:lpstr>Inter</vt:lpstr>
      <vt:lpstr>Mangal</vt:lpstr>
      <vt:lpstr>PT Serif</vt:lpstr>
      <vt:lpstr>Symbol</vt:lpstr>
      <vt:lpstr>TimesNewRomanPSMT</vt:lpstr>
      <vt:lpstr>Office Theme</vt:lpstr>
      <vt:lpstr>36-3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65</cp:revision>
  <dcterms:created xsi:type="dcterms:W3CDTF">2022-09-30T06:26:14Z</dcterms:created>
  <dcterms:modified xsi:type="dcterms:W3CDTF">2026-07-16T10:37:46Z</dcterms:modified>
</cp:coreProperties>
</file>