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7" r:id="rId2"/>
    <p:sldId id="258" r:id="rId3"/>
    <p:sldId id="259" r:id="rId4"/>
    <p:sldId id="280" r:id="rId5"/>
    <p:sldId id="260" r:id="rId6"/>
    <p:sldId id="271" r:id="rId7"/>
    <p:sldId id="261" r:id="rId8"/>
    <p:sldId id="272" r:id="rId9"/>
    <p:sldId id="262" r:id="rId10"/>
    <p:sldId id="273" r:id="rId11"/>
    <p:sldId id="263" r:id="rId12"/>
    <p:sldId id="274" r:id="rId13"/>
    <p:sldId id="264" r:id="rId14"/>
    <p:sldId id="275" r:id="rId15"/>
    <p:sldId id="265" r:id="rId16"/>
    <p:sldId id="276" r:id="rId17"/>
    <p:sldId id="266" r:id="rId18"/>
    <p:sldId id="277" r:id="rId19"/>
    <p:sldId id="267" r:id="rId20"/>
    <p:sldId id="279" r:id="rId21"/>
    <p:sldId id="268" r:id="rId22"/>
    <p:sldId id="278"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DDA962-31A4-49C2-8808-04D5CFC09B90}" v="1" dt="2026-07-16T10:37:52.7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556" autoAdjust="0"/>
    <p:restoredTop sz="87103" autoAdjust="0"/>
  </p:normalViewPr>
  <p:slideViewPr>
    <p:cSldViewPr snapToGrid="0">
      <p:cViewPr varScale="1">
        <p:scale>
          <a:sx n="103" d="100"/>
          <a:sy n="103" d="100"/>
        </p:scale>
        <p:origin x="114" y="4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fred Smith" userId="3c60a3631c0db8ad" providerId="LiveId" clId="{0761BD21-EAD3-491D-B74D-BFB938B236DA}"/>
    <pc:docChg chg="undo redo custSel modSld">
      <pc:chgData name="Alfred Smith" userId="3c60a3631c0db8ad" providerId="LiveId" clId="{0761BD21-EAD3-491D-B74D-BFB938B236DA}" dt="2026-07-16T10:37:52.749" v="181"/>
      <pc:docMkLst>
        <pc:docMk/>
      </pc:docMkLst>
      <pc:sldChg chg="modSp mod modNotesTx">
        <pc:chgData name="Alfred Smith" userId="3c60a3631c0db8ad" providerId="LiveId" clId="{0761BD21-EAD3-491D-B74D-BFB938B236DA}" dt="2026-07-16T10:37:52.749" v="181"/>
        <pc:sldMkLst>
          <pc:docMk/>
          <pc:sldMk cId="1499918570" sldId="257"/>
        </pc:sldMkLst>
        <pc:spChg chg="mod">
          <ac:chgData name="Alfred Smith" userId="3c60a3631c0db8ad" providerId="LiveId" clId="{0761BD21-EAD3-491D-B74D-BFB938B236DA}" dt="2026-07-16T10:37:52.749" v="181"/>
          <ac:spMkLst>
            <pc:docMk/>
            <pc:sldMk cId="1499918570" sldId="257"/>
            <ac:spMk id="3" creationId="{0228937D-0D81-2DA1-1C55-FD99B23FE1A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1084DD-7FC0-4A22-9CF3-02422E1B05B3}" type="datetimeFigureOut">
              <a:rPr lang="en-IN" smtClean="0"/>
              <a:t>16-07-2026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D9FD99-6F09-4AC6-8D62-5D15F886FEC9}" type="slidenum">
              <a:rPr lang="en-IN" smtClean="0"/>
              <a:t>‹#›</a:t>
            </a:fld>
            <a:endParaRPr lang="en-IN"/>
          </a:p>
        </p:txBody>
      </p:sp>
    </p:spTree>
    <p:extLst>
      <p:ext uri="{BB962C8B-B14F-4D97-AF65-F5344CB8AC3E}">
        <p14:creationId xmlns:p14="http://schemas.microsoft.com/office/powerpoint/2010/main" val="528134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DCD9FD99-6F09-4AC6-8D62-5D15F886FEC9}" type="slidenum">
              <a:rPr lang="en-IN" smtClean="0"/>
              <a:t>1</a:t>
            </a:fld>
            <a:endParaRPr lang="en-IN"/>
          </a:p>
        </p:txBody>
      </p:sp>
    </p:spTree>
    <p:extLst>
      <p:ext uri="{BB962C8B-B14F-4D97-AF65-F5344CB8AC3E}">
        <p14:creationId xmlns:p14="http://schemas.microsoft.com/office/powerpoint/2010/main" val="4024350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30F0A-9E6B-005F-3BD1-94A3124B91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7523F1CC-DA31-4B44-95DC-806A6923E6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400E8C7-E854-8B54-6A49-5398EEA65C65}"/>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DE44E68-D797-0B35-DE3D-0F9D9F1D963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D32246E-C35B-0B16-82B6-7BACDBC943A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48449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4F5D5-34CC-89FF-C594-314B86680CE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9D8E815-A46B-7E8F-EA35-FA41604C2E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984FE9D-9E42-EC87-F93F-14C9798CBB9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A891782-3CD9-C4FF-5D00-1A3A077D41C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5803DBA-2AAD-DCAE-1F76-F7304272825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142041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8A5718-FD07-EA23-DEBC-FA196403A1F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32AACDA-8ADC-FEA7-D804-7DC20970FFB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BF7E821-A101-FCBF-8D20-267967D99992}"/>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1EABF3C7-ECE0-528A-1D6E-FDDBA1544C6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49B08B3-124A-2D72-BF55-231A33F617E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526079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99F82-2AAC-A171-C9C7-34707B6EAF0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029339C-D66D-B0E4-642D-5B5B8BB2D5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601482C-E22A-7192-7E25-D5FAB04E747C}"/>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E29DBCB2-9534-CF75-0913-6197E1588FD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F337408-1094-8554-47B5-264EE4AD9C1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11506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15324-4A5C-2505-6EC6-CBA54A6E5FE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8A4E747C-2398-87E4-31C2-612F519EB1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80C750-C22E-CB2E-8BDD-99CFBB54B719}"/>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C60E239C-AF17-42D9-5035-A86F95C8E50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165979C-34C2-EC4B-32C2-5CD65C5A2342}"/>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646586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FD331-51E3-8AB5-97E1-4402D3D6016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758C797-A3A0-60E3-ECD8-CBA4D591D48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DC10FEC-03E4-44AC-C222-FD52E5D648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D6B87F45-3A02-A9B2-98E0-BD12587CE1CB}"/>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89B579F0-E32F-559B-B3D7-E4F2212BBFE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80AE78A-F486-4F12-86E3-8E1485154537}"/>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77077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90F28-E105-AE3C-0D2A-61DE2C3B4638}"/>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4B398F9-61DA-A8AD-4B3A-BECAB80356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D6D6DA-1CF5-657F-79C7-88618AD413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74C0A03-0E58-5883-C688-8A1887EA18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6893DC-A047-19A2-49DB-93B70EDE72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B0A3D9C3-ED44-D74C-98E5-3314CDF66AC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8" name="Footer Placeholder 7">
            <a:extLst>
              <a:ext uri="{FF2B5EF4-FFF2-40B4-BE49-F238E27FC236}">
                <a16:creationId xmlns:a16="http://schemas.microsoft.com/office/drawing/2014/main" id="{C8AC3819-06A9-AF6E-5732-BBEA928B1483}"/>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629C1E8A-EB49-0C05-6719-D054FABE1DC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86956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AFF47-E5CA-FB14-E368-67FD18E36C4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A02C9E80-E92B-AFFE-AB1E-EA640DA43CDE}"/>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4" name="Footer Placeholder 3">
            <a:extLst>
              <a:ext uri="{FF2B5EF4-FFF2-40B4-BE49-F238E27FC236}">
                <a16:creationId xmlns:a16="http://schemas.microsoft.com/office/drawing/2014/main" id="{9BCA4A95-3028-5F1E-5BE3-D519E093190D}"/>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DD1ACDC-9485-603E-1E45-36B778A789E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080509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7D1C37-FF40-1787-4D78-9B02C9581748}"/>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3" name="Footer Placeholder 2">
            <a:extLst>
              <a:ext uri="{FF2B5EF4-FFF2-40B4-BE49-F238E27FC236}">
                <a16:creationId xmlns:a16="http://schemas.microsoft.com/office/drawing/2014/main" id="{26EB9049-52D3-31A6-BD4F-CA2CA5A0F55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290AAEA8-6A4B-1D48-749C-24088D28E35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3529615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2914F-E599-6015-1D60-BEEB0E141D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E211434-FEE2-C962-04FE-1F62D03A7E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607A6F4-4247-7A2D-A606-D9D9EAE345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D54FD1-FB71-2B26-8F94-EA083F30410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68DE8CFA-751C-1E0B-FED5-513D2210389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B7E5C96-3FF3-8A90-1C67-1ED205E59183}"/>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204522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67F52-8BAD-5713-B978-E77A7202AA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EF573C86-7D72-F14C-DA3E-EA2F9E6FC9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F8FBCE5-3F85-14C6-532E-105B49E53E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03F889-898C-CDE6-A5BF-7D350A89CDF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215092D4-9ED2-6CEA-36E0-41B68DBB98C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3DA7D34-A2EA-9EA4-B558-FECEF7420415}"/>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732668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7F1FC9-20E7-E331-E8D9-0F9B82CC0E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82E20B9-D945-7A22-DE69-DF4F55554A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CA441C5-42D0-FD67-0418-5811BA2696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55049AE3-5747-A7F2-B309-4E0D6D255C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82BA8F99-58FE-3A85-36C2-7EC86CF869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6D5E6A-89B3-4842-9EAE-274B25D1111A}" type="slidenum">
              <a:rPr lang="en-IN" smtClean="0"/>
              <a:t>‹#›</a:t>
            </a:fld>
            <a:endParaRPr lang="en-IN"/>
          </a:p>
        </p:txBody>
      </p:sp>
    </p:spTree>
    <p:extLst>
      <p:ext uri="{BB962C8B-B14F-4D97-AF65-F5344CB8AC3E}">
        <p14:creationId xmlns:p14="http://schemas.microsoft.com/office/powerpoint/2010/main" val="32095221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4029F-D823-8CA0-19FD-0251CC3E3412}"/>
              </a:ext>
            </a:extLst>
          </p:cNvPr>
          <p:cNvSpPr>
            <a:spLocks noGrp="1"/>
          </p:cNvSpPr>
          <p:nvPr>
            <p:ph type="title"/>
          </p:nvPr>
        </p:nvSpPr>
        <p:spPr/>
        <p:txBody>
          <a:bodyPr/>
          <a:lstStyle/>
          <a:p>
            <a:r>
              <a:rPr lang="en-IN" dirty="0"/>
              <a:t>36-4</a:t>
            </a:r>
          </a:p>
        </p:txBody>
      </p:sp>
      <p:sp>
        <p:nvSpPr>
          <p:cNvPr id="3" name="Content Placeholder 2">
            <a:extLst>
              <a:ext uri="{FF2B5EF4-FFF2-40B4-BE49-F238E27FC236}">
                <a16:creationId xmlns:a16="http://schemas.microsoft.com/office/drawing/2014/main" id="{0228937D-0D81-2DA1-1C55-FD99B23FE1AE}"/>
              </a:ext>
            </a:extLst>
          </p:cNvPr>
          <p:cNvSpPr>
            <a:spLocks noGrp="1"/>
          </p:cNvSpPr>
          <p:nvPr>
            <p:ph idx="1"/>
          </p:nvPr>
        </p:nvSpPr>
        <p:spPr/>
        <p:txBody>
          <a:bodyPr>
            <a:normAutofit fontScale="77500" lnSpcReduction="20000"/>
          </a:bodyPr>
          <a:lstStyle/>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These materials are by the Kongki Ka Project and are made available to you under the terms of the Creative Commons Attribution </a:t>
            </a:r>
            <a:r>
              <a:rPr lang="en-IN" kern="100" dirty="0" err="1">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ShareAlike</a:t>
            </a: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 license 4.0.</a:t>
            </a:r>
          </a:p>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have permission to share and redistribute these materials in any format and to make reasonable revisions and adaptations of this translation, provided that:</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include the above licence and source information.</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If you redistribute these materials or create derivatives, you must distribute your contributions under the same license as the original.</a:t>
            </a:r>
          </a:p>
          <a:p>
            <a:pPr marL="0" indent="0">
              <a:lnSpc>
                <a:spcPct val="107000"/>
              </a:lnSpc>
              <a:spcAft>
                <a:spcPts val="800"/>
              </a:spcAft>
              <a:buNone/>
            </a:pPr>
            <a:r>
              <a:rPr lang="en-US" kern="100" dirty="0">
                <a:solidFill>
                  <a:srgbClr val="2C3943"/>
                </a:solidFill>
                <a:highlight>
                  <a:srgbClr val="FFFFFF"/>
                </a:highlight>
                <a:latin typeface="PT Serif" panose="020A0603040505020204" pitchFamily="18" charset="0"/>
                <a:cs typeface="Times New Roman" panose="02020603050405020304" pitchFamily="18" charset="0"/>
              </a:rPr>
              <a:t>Nepali text is from </a:t>
            </a:r>
            <a:r>
              <a:rPr lang="en-GB" kern="100" dirty="0">
                <a:solidFill>
                  <a:srgbClr val="2C3943"/>
                </a:solidFill>
                <a:highlight>
                  <a:srgbClr val="FFFFFF"/>
                </a:highlight>
                <a:latin typeface="PT Serif" panose="020A0603040505020204" pitchFamily="18" charset="0"/>
                <a:cs typeface="Times New Roman" panose="02020603050405020304" pitchFamily="18" charset="0"/>
              </a:rPr>
              <a:t>Nepali Holy Bible: Easy-to-Read Version</a:t>
            </a:r>
          </a:p>
          <a:p>
            <a:pPr marL="0" indent="0">
              <a:lnSpc>
                <a:spcPct val="107000"/>
              </a:lnSpc>
              <a:spcAft>
                <a:spcPts val="800"/>
              </a:spcAft>
              <a:buNone/>
            </a:pPr>
            <a:r>
              <a:rPr lang="en-GB" kern="100" dirty="0">
                <a:solidFill>
                  <a:srgbClr val="2C3943"/>
                </a:solidFill>
                <a:highlight>
                  <a:srgbClr val="FFFFFF"/>
                </a:highlight>
                <a:latin typeface="PT Serif" panose="020A0603040505020204" pitchFamily="18" charset="0"/>
                <a:cs typeface="Times New Roman" panose="02020603050405020304" pitchFamily="18" charset="0"/>
              </a:rPr>
              <a:t>All rights reserved.</a:t>
            </a:r>
          </a:p>
          <a:p>
            <a:pPr marL="0" indent="0">
              <a:lnSpc>
                <a:spcPct val="107000"/>
              </a:lnSpc>
              <a:spcAft>
                <a:spcPts val="800"/>
              </a:spcAft>
              <a:buNone/>
            </a:pPr>
            <a:r>
              <a:rPr lang="en-GB" kern="100">
                <a:solidFill>
                  <a:srgbClr val="2C3943"/>
                </a:solidFill>
                <a:highlight>
                  <a:srgbClr val="FFFFFF"/>
                </a:highlight>
                <a:latin typeface="PT Serif" panose="020A0603040505020204" pitchFamily="18" charset="0"/>
                <a:cs typeface="Times New Roman" panose="02020603050405020304" pitchFamily="18" charset="0"/>
              </a:rPr>
              <a:t>© 2004 Bible League International</a:t>
            </a:r>
            <a:endParaRPr lang="en-IN" kern="100" dirty="0">
              <a:solidFill>
                <a:srgbClr val="2C3943"/>
              </a:solidFill>
              <a:highlight>
                <a:srgbClr val="FFFFFF"/>
              </a:highlight>
              <a:latin typeface="PT Serif" panose="020A0603040505020204" pitchFamily="18" charset="0"/>
              <a:cs typeface="Times New Roman" panose="02020603050405020304" pitchFamily="18" charset="0"/>
            </a:endParaRPr>
          </a:p>
        </p:txBody>
      </p:sp>
      <p:pic>
        <p:nvPicPr>
          <p:cNvPr id="7" name="Audio 6">
            <a:hlinkClick r:id="" action="ppaction://media"/>
            <a:extLst>
              <a:ext uri="{FF2B5EF4-FFF2-40B4-BE49-F238E27FC236}">
                <a16:creationId xmlns:a16="http://schemas.microsoft.com/office/drawing/2014/main" id="{C9A1F232-9097-6E17-5278-175A629E60B9}"/>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99918570"/>
      </p:ext>
    </p:extLst>
  </p:cSld>
  <p:clrMapOvr>
    <a:masterClrMapping/>
  </p:clrMapOvr>
  <mc:AlternateContent xmlns:mc="http://schemas.openxmlformats.org/markup-compatibility/2006" xmlns:p14="http://schemas.microsoft.com/office/powerpoint/2010/main">
    <mc:Choice Requires="p14">
      <p:transition spd="slow" p14:dur="2000" advTm="2636"/>
    </mc:Choice>
    <mc:Fallback xmlns="">
      <p:transition spd="slow" advTm="26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97A5E3D-EACE-6825-321F-47B2F07E1F4E}"/>
              </a:ext>
            </a:extLst>
          </p:cNvPr>
          <p:cNvPicPr>
            <a:picLocks noChangeAspect="1"/>
          </p:cNvPicPr>
          <p:nvPr/>
        </p:nvPicPr>
        <p:blipFill>
          <a:blip r:embed="rId2"/>
          <a:stretch>
            <a:fillRect/>
          </a:stretch>
        </p:blipFill>
        <p:spPr>
          <a:xfrm>
            <a:off x="-178037" y="0"/>
            <a:ext cx="12370037" cy="6858000"/>
          </a:xfrm>
          <a:prstGeom prst="rect">
            <a:avLst/>
          </a:prstGeom>
        </p:spPr>
      </p:pic>
      <p:sp>
        <p:nvSpPr>
          <p:cNvPr id="6" name="TextBox 5">
            <a:extLst>
              <a:ext uri="{FF2B5EF4-FFF2-40B4-BE49-F238E27FC236}">
                <a16:creationId xmlns:a16="http://schemas.microsoft.com/office/drawing/2014/main" id="{F4644BCA-FB73-09A0-8B71-47D9B196D601}"/>
              </a:ext>
            </a:extLst>
          </p:cNvPr>
          <p:cNvSpPr txBox="1"/>
          <p:nvPr/>
        </p:nvSpPr>
        <p:spPr>
          <a:xfrm>
            <a:off x="346483" y="330704"/>
            <a:ext cx="321586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6:3</a:t>
            </a:r>
            <a:r>
              <a:rPr lang="en-US" sz="2800" b="0" i="0" u="none" strike="noStrike" baseline="0" dirty="0">
                <a:solidFill>
                  <a:schemeClr val="bg1"/>
                </a:solidFill>
                <a:latin typeface="Mangal" panose="02040503050203030202" pitchFamily="18" charset="0"/>
                <a:cs typeface="Mangal" panose="02040503050203030202" pitchFamily="18" charset="0"/>
              </a:rPr>
              <a:t>5, 36</a:t>
            </a:r>
          </a:p>
        </p:txBody>
      </p:sp>
    </p:spTree>
    <p:extLst>
      <p:ext uri="{BB962C8B-B14F-4D97-AF65-F5344CB8AC3E}">
        <p14:creationId xmlns:p14="http://schemas.microsoft.com/office/powerpoint/2010/main" val="487179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82296" y="149949"/>
            <a:ext cx="5818909" cy="6558102"/>
          </a:xfrm>
          <a:prstGeom prst="rect">
            <a:avLst/>
          </a:prstGeom>
          <a:noFill/>
        </p:spPr>
        <p:txBody>
          <a:bodyPr wrap="square" rtlCol="0">
            <a:noAutofit/>
          </a:bodyPr>
          <a:lstStyle/>
          <a:p>
            <a:r>
              <a:rPr lang="hi-IN" sz="4000" b="1" dirty="0"/>
              <a:t>37 </a:t>
            </a:r>
            <a:r>
              <a:rPr lang="hi-IN" sz="4000" dirty="0"/>
              <a:t>तर येशूले भन्नुभयो, “तिमीहरूले नै तिनीहरूलाई केही खानदेओ।”</a:t>
            </a:r>
          </a:p>
          <a:p>
            <a:r>
              <a:rPr lang="hi-IN" sz="4000" dirty="0"/>
              <a:t>चेलाहरूले येशूलाई भने, “के! यत्रो मानिसलाई खुवाउन रोटीहरू किन्न हामी जानु? त्यति धेरै रोटीहरू किन्ने पैसा कमाउनलाई हामीले एक महीना काम गर्नु पर्नेछ!”</a:t>
            </a:r>
            <a:endParaRPr lang="hi-IN" sz="6600" b="0" i="0" dirty="0">
              <a:solidFill>
                <a:srgbClr val="121212"/>
              </a:solidFill>
              <a:effectLst/>
              <a:latin typeface="Inter" panose="020B0502030000000004"/>
            </a:endParaRPr>
          </a:p>
        </p:txBody>
      </p:sp>
      <p:sp>
        <p:nvSpPr>
          <p:cNvPr id="3" name="TextBox 2">
            <a:extLst>
              <a:ext uri="{FF2B5EF4-FFF2-40B4-BE49-F238E27FC236}">
                <a16:creationId xmlns:a16="http://schemas.microsoft.com/office/drawing/2014/main" id="{D3223A88-83E9-AE6C-F5E2-F10494F48D39}"/>
              </a:ext>
            </a:extLst>
          </p:cNvPr>
          <p:cNvSpPr txBox="1"/>
          <p:nvPr/>
        </p:nvSpPr>
        <p:spPr>
          <a:xfrm>
            <a:off x="6096000" y="166254"/>
            <a:ext cx="6096000" cy="6558101"/>
          </a:xfrm>
          <a:prstGeom prst="rect">
            <a:avLst/>
          </a:prstGeom>
          <a:noFill/>
        </p:spPr>
        <p:txBody>
          <a:bodyPr wrap="square" rtlCol="0">
            <a:noAutofit/>
          </a:bodyPr>
          <a:lstStyle/>
          <a:p>
            <a:endParaRPr lang="hi-IN" sz="3200" dirty="0">
              <a:solidFill>
                <a:srgbClr val="121212"/>
              </a:solidFill>
              <a:latin typeface="Inter" panose="020B0502030000000004" pitchFamily="34" charset="0"/>
            </a:endParaRPr>
          </a:p>
        </p:txBody>
      </p:sp>
      <p:pic>
        <p:nvPicPr>
          <p:cNvPr id="18" name="Audio 17">
            <a:hlinkClick r:id="" action="ppaction://media"/>
            <a:extLst>
              <a:ext uri="{FF2B5EF4-FFF2-40B4-BE49-F238E27FC236}">
                <a16:creationId xmlns:a16="http://schemas.microsoft.com/office/drawing/2014/main" id="{C82FDB79-6AC7-6402-8422-EEEA16A71E17}"/>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41208035"/>
      </p:ext>
    </p:extLst>
  </p:cSld>
  <p:clrMapOvr>
    <a:masterClrMapping/>
  </p:clrMapOvr>
  <mc:AlternateContent xmlns:mc="http://schemas.openxmlformats.org/markup-compatibility/2006" xmlns:p14="http://schemas.microsoft.com/office/powerpoint/2010/main">
    <mc:Choice Requires="p14">
      <p:transition spd="slow" p14:dur="2000" advTm="16010"/>
    </mc:Choice>
    <mc:Fallback xmlns="">
      <p:transition spd="slow" advTm="160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C01023F-176B-F79A-C30E-984B3CE260D2}"/>
              </a:ext>
            </a:extLst>
          </p:cNvPr>
          <p:cNvPicPr>
            <a:picLocks noChangeAspect="1"/>
          </p:cNvPicPr>
          <p:nvPr/>
        </p:nvPicPr>
        <p:blipFill>
          <a:blip r:embed="rId2"/>
          <a:stretch>
            <a:fillRect/>
          </a:stretch>
        </p:blipFill>
        <p:spPr>
          <a:xfrm>
            <a:off x="0" y="-230372"/>
            <a:ext cx="12192000" cy="7088372"/>
          </a:xfrm>
          <a:prstGeom prst="rect">
            <a:avLst/>
          </a:prstGeom>
        </p:spPr>
      </p:pic>
      <p:sp>
        <p:nvSpPr>
          <p:cNvPr id="5" name="TextBox 4">
            <a:extLst>
              <a:ext uri="{FF2B5EF4-FFF2-40B4-BE49-F238E27FC236}">
                <a16:creationId xmlns:a16="http://schemas.microsoft.com/office/drawing/2014/main" id="{C948DDA9-20CA-21B8-06F7-47083643282E}"/>
              </a:ext>
            </a:extLst>
          </p:cNvPr>
          <p:cNvSpPr txBox="1"/>
          <p:nvPr/>
        </p:nvSpPr>
        <p:spPr>
          <a:xfrm>
            <a:off x="346483" y="330704"/>
            <a:ext cx="321586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6:3</a:t>
            </a:r>
            <a:r>
              <a:rPr lang="en-US" sz="2800" b="0" i="0" u="none" strike="noStrike" baseline="0" dirty="0">
                <a:solidFill>
                  <a:schemeClr val="bg1"/>
                </a:solidFill>
                <a:latin typeface="Mangal" panose="02040503050203030202" pitchFamily="18" charset="0"/>
                <a:cs typeface="Mangal" panose="02040503050203030202" pitchFamily="18" charset="0"/>
              </a:rPr>
              <a:t>7</a:t>
            </a:r>
            <a:endParaRPr lang="bo-CN" sz="20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68401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38 </a:t>
            </a:r>
            <a:r>
              <a:rPr lang="hi-IN" sz="4000" dirty="0"/>
              <a:t>येशूले चेलाहरूलाई भन्नुभयो, “तिमीहरूसँग अहिले कतिवटा रोटी छन्? जाऊ अनि हेर।”</a:t>
            </a:r>
          </a:p>
          <a:p>
            <a:r>
              <a:rPr lang="hi-IN" sz="4000" dirty="0"/>
              <a:t>चेलाहरूले तिनीहरूसित भएको रोटीहरू गन्ती गरे। तिनीहरू येशूकहाँ आए अनि भने, “हामीसँग पाँचवटा रोटी र दुइवटा माछाका टुक्रा छन्।”</a:t>
            </a:r>
            <a:endParaRPr lang="hi-IN" sz="6600" b="0" i="0" dirty="0">
              <a:solidFill>
                <a:srgbClr val="121212"/>
              </a:solidFill>
              <a:effectLst/>
              <a:latin typeface="Inter" panose="020B0502030000000004"/>
            </a:endParaRPr>
          </a:p>
        </p:txBody>
      </p:sp>
      <p:sp>
        <p:nvSpPr>
          <p:cNvPr id="2" name="TextBox 1">
            <a:extLst>
              <a:ext uri="{FF2B5EF4-FFF2-40B4-BE49-F238E27FC236}">
                <a16:creationId xmlns:a16="http://schemas.microsoft.com/office/drawing/2014/main" id="{209F9EF5-6736-FBC9-D60A-96148FC673CF}"/>
              </a:ext>
            </a:extLst>
          </p:cNvPr>
          <p:cNvSpPr txBox="1"/>
          <p:nvPr/>
        </p:nvSpPr>
        <p:spPr>
          <a:xfrm>
            <a:off x="6096000" y="166254"/>
            <a:ext cx="6096000" cy="6558101"/>
          </a:xfrm>
          <a:prstGeom prst="rect">
            <a:avLst/>
          </a:prstGeom>
          <a:noFill/>
        </p:spPr>
        <p:txBody>
          <a:bodyPr wrap="square" rtlCol="0">
            <a:noAutofit/>
          </a:bodyPr>
          <a:lstStyle/>
          <a:p>
            <a:endParaRPr lang="hi-IN" sz="3600" dirty="0">
              <a:solidFill>
                <a:srgbClr val="777A7B"/>
              </a:solidFill>
              <a:latin typeface="Inter" panose="020B0502030000000004" pitchFamily="34" charset="0"/>
            </a:endParaRPr>
          </a:p>
        </p:txBody>
      </p:sp>
      <p:pic>
        <p:nvPicPr>
          <p:cNvPr id="10" name="Audio 9">
            <a:hlinkClick r:id="" action="ppaction://media"/>
            <a:extLst>
              <a:ext uri="{FF2B5EF4-FFF2-40B4-BE49-F238E27FC236}">
                <a16:creationId xmlns:a16="http://schemas.microsoft.com/office/drawing/2014/main" id="{1F4A382E-D35B-D369-AA72-BA06321E6040}"/>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44745628"/>
      </p:ext>
    </p:extLst>
  </p:cSld>
  <p:clrMapOvr>
    <a:masterClrMapping/>
  </p:clrMapOvr>
  <mc:AlternateContent xmlns:mc="http://schemas.openxmlformats.org/markup-compatibility/2006" xmlns:p14="http://schemas.microsoft.com/office/powerpoint/2010/main">
    <mc:Choice Requires="p14">
      <p:transition spd="slow" p14:dur="2000" advTm="11549"/>
    </mc:Choice>
    <mc:Fallback xmlns="">
      <p:transition spd="slow" advTm="115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C588A06-CDF5-558E-0DC0-6F994AC52ED4}"/>
              </a:ext>
            </a:extLst>
          </p:cNvPr>
          <p:cNvPicPr>
            <a:picLocks noChangeAspect="1"/>
          </p:cNvPicPr>
          <p:nvPr/>
        </p:nvPicPr>
        <p:blipFill>
          <a:blip r:embed="rId2"/>
          <a:stretch>
            <a:fillRect/>
          </a:stretch>
        </p:blipFill>
        <p:spPr>
          <a:xfrm>
            <a:off x="0" y="0"/>
            <a:ext cx="13533120" cy="8119872"/>
          </a:xfrm>
          <a:prstGeom prst="rect">
            <a:avLst/>
          </a:prstGeom>
        </p:spPr>
      </p:pic>
      <p:sp>
        <p:nvSpPr>
          <p:cNvPr id="6" name="TextBox 5">
            <a:extLst>
              <a:ext uri="{FF2B5EF4-FFF2-40B4-BE49-F238E27FC236}">
                <a16:creationId xmlns:a16="http://schemas.microsoft.com/office/drawing/2014/main" id="{66CB8062-52FD-608E-6721-AEE26DF93155}"/>
              </a:ext>
            </a:extLst>
          </p:cNvPr>
          <p:cNvSpPr txBox="1"/>
          <p:nvPr/>
        </p:nvSpPr>
        <p:spPr>
          <a:xfrm>
            <a:off x="346483" y="330704"/>
            <a:ext cx="321586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6:3</a:t>
            </a:r>
            <a:r>
              <a:rPr lang="en-US" sz="2800" b="0" i="0" u="none" strike="noStrike" baseline="0" dirty="0">
                <a:solidFill>
                  <a:schemeClr val="bg1"/>
                </a:solidFill>
                <a:latin typeface="Mangal" panose="02040503050203030202" pitchFamily="18" charset="0"/>
                <a:cs typeface="Mangal" panose="02040503050203030202" pitchFamily="18" charset="0"/>
              </a:rPr>
              <a:t>8</a:t>
            </a:r>
            <a:endParaRPr lang="bo-CN" sz="20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996969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39 </a:t>
            </a:r>
            <a:r>
              <a:rPr lang="hi-IN" sz="4000" dirty="0"/>
              <a:t>तब येशूले आफ्नो चेलाहरूलाई आज्ञा गर्नुभयो, “सबै मानिसहरूलाई झुण्ड झुण्ड भएर हरियो घाँसमा बस्नु भन।” </a:t>
            </a:r>
            <a:r>
              <a:rPr lang="hi-IN" sz="4000" b="1" dirty="0"/>
              <a:t>40 </a:t>
            </a:r>
            <a:r>
              <a:rPr lang="hi-IN" sz="4000" dirty="0"/>
              <a:t>अनि सबै गए अनि झुणड-झुण्डमा चौरमा विभाजित भए प्रत्येक झुण्डमा प्रायः 50 जना वा 100 जना मानिस थिए।</a:t>
            </a:r>
            <a:endParaRPr lang="en-IN" sz="7200" dirty="0"/>
          </a:p>
        </p:txBody>
      </p:sp>
      <p:sp>
        <p:nvSpPr>
          <p:cNvPr id="3" name="TextBox 2">
            <a:extLst>
              <a:ext uri="{FF2B5EF4-FFF2-40B4-BE49-F238E27FC236}">
                <a16:creationId xmlns:a16="http://schemas.microsoft.com/office/drawing/2014/main" id="{19C48099-A854-010D-CEE2-A17302E0641A}"/>
              </a:ext>
            </a:extLst>
          </p:cNvPr>
          <p:cNvSpPr txBox="1"/>
          <p:nvPr/>
        </p:nvSpPr>
        <p:spPr>
          <a:xfrm>
            <a:off x="6096000" y="166254"/>
            <a:ext cx="6096000" cy="6558101"/>
          </a:xfrm>
          <a:prstGeom prst="rect">
            <a:avLst/>
          </a:prstGeom>
          <a:noFill/>
        </p:spPr>
        <p:txBody>
          <a:bodyPr wrap="square" rtlCol="0">
            <a:noAutofit/>
          </a:bodyPr>
          <a:lstStyle/>
          <a:p>
            <a:endParaRPr lang="hi-IN" sz="3600" dirty="0"/>
          </a:p>
        </p:txBody>
      </p:sp>
      <p:pic>
        <p:nvPicPr>
          <p:cNvPr id="6" name="Audio 5">
            <a:hlinkClick r:id="" action="ppaction://media"/>
            <a:extLst>
              <a:ext uri="{FF2B5EF4-FFF2-40B4-BE49-F238E27FC236}">
                <a16:creationId xmlns:a16="http://schemas.microsoft.com/office/drawing/2014/main" id="{7082EE04-F15C-8043-3EC7-1731E4C7CD1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978260341"/>
      </p:ext>
    </p:extLst>
  </p:cSld>
  <p:clrMapOvr>
    <a:masterClrMapping/>
  </p:clrMapOvr>
  <mc:AlternateContent xmlns:mc="http://schemas.openxmlformats.org/markup-compatibility/2006" xmlns:p14="http://schemas.microsoft.com/office/powerpoint/2010/main">
    <mc:Choice Requires="p14">
      <p:transition spd="slow" p14:dur="2000" advTm="13186"/>
    </mc:Choice>
    <mc:Fallback xmlns="">
      <p:transition spd="slow" advTm="131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251353E-93CE-BD79-8AB9-645B977A5A68}"/>
              </a:ext>
            </a:extLst>
          </p:cNvPr>
          <p:cNvPicPr>
            <a:picLocks noChangeAspect="1"/>
          </p:cNvPicPr>
          <p:nvPr/>
        </p:nvPicPr>
        <p:blipFill>
          <a:blip r:embed="rId2"/>
          <a:stretch>
            <a:fillRect/>
          </a:stretch>
        </p:blipFill>
        <p:spPr>
          <a:xfrm>
            <a:off x="0" y="0"/>
            <a:ext cx="12192000" cy="7113996"/>
          </a:xfrm>
          <a:prstGeom prst="rect">
            <a:avLst/>
          </a:prstGeom>
        </p:spPr>
      </p:pic>
      <p:sp>
        <p:nvSpPr>
          <p:cNvPr id="4" name="TextBox 3">
            <a:extLst>
              <a:ext uri="{FF2B5EF4-FFF2-40B4-BE49-F238E27FC236}">
                <a16:creationId xmlns:a16="http://schemas.microsoft.com/office/drawing/2014/main" id="{46227E87-6255-202B-4BB0-38B2EEF62CD0}"/>
              </a:ext>
            </a:extLst>
          </p:cNvPr>
          <p:cNvSpPr txBox="1"/>
          <p:nvPr/>
        </p:nvSpPr>
        <p:spPr>
          <a:xfrm>
            <a:off x="346483" y="330704"/>
            <a:ext cx="321586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6:3</a:t>
            </a:r>
            <a:r>
              <a:rPr lang="en-US" sz="2800" b="0" i="0" u="none" strike="noStrike" baseline="0" dirty="0">
                <a:solidFill>
                  <a:schemeClr val="bg1"/>
                </a:solidFill>
                <a:latin typeface="Mangal" panose="02040503050203030202" pitchFamily="18" charset="0"/>
                <a:cs typeface="Mangal" panose="02040503050203030202" pitchFamily="18" charset="0"/>
              </a:rPr>
              <a:t>9,40</a:t>
            </a:r>
            <a:endParaRPr lang="bo-CN" sz="20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390376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82296" y="149949"/>
            <a:ext cx="5818909" cy="6558102"/>
          </a:xfrm>
          <a:prstGeom prst="rect">
            <a:avLst/>
          </a:prstGeom>
          <a:noFill/>
        </p:spPr>
        <p:txBody>
          <a:bodyPr wrap="square" rtlCol="0">
            <a:noAutofit/>
          </a:bodyPr>
          <a:lstStyle/>
          <a:p>
            <a:r>
              <a:rPr lang="hi-IN" sz="3600" b="1" dirty="0"/>
              <a:t>41 </a:t>
            </a:r>
            <a:r>
              <a:rPr lang="hi-IN" sz="3600" dirty="0"/>
              <a:t>उहाँले पाँचवटा रोटी र दुइवटा माछाको टुक्रा लिनुभयो। उहाँले स्वर्गतिर हेर्नुभयो अनि रोटीको निम्ति परमेश्वरलाई धन्यवाद चढाउनु भयो। अनि उहाँले ती रोटीहरू टुक्रा पारेरे मानिसहरूलाई दिनु भनी आफ्ना चेलाहरूलाई दिनुभयो। उहाँले ती माछाहरूलाई टुक्रा पार्नु भयो अनि प्रत्येकलाई दिनुभयो।</a:t>
            </a:r>
            <a:endParaRPr lang="en-IN" sz="6000" dirty="0"/>
          </a:p>
        </p:txBody>
      </p:sp>
      <p:sp>
        <p:nvSpPr>
          <p:cNvPr id="3" name="TextBox 2">
            <a:extLst>
              <a:ext uri="{FF2B5EF4-FFF2-40B4-BE49-F238E27FC236}">
                <a16:creationId xmlns:a16="http://schemas.microsoft.com/office/drawing/2014/main" id="{A2708728-6D06-BE1A-963C-FD3E9C07EACA}"/>
              </a:ext>
            </a:extLst>
          </p:cNvPr>
          <p:cNvSpPr txBox="1"/>
          <p:nvPr/>
        </p:nvSpPr>
        <p:spPr>
          <a:xfrm>
            <a:off x="6096000" y="166254"/>
            <a:ext cx="6096000" cy="6558101"/>
          </a:xfrm>
          <a:prstGeom prst="rect">
            <a:avLst/>
          </a:prstGeom>
          <a:noFill/>
        </p:spPr>
        <p:txBody>
          <a:bodyPr wrap="square" rtlCol="0">
            <a:noAutofit/>
          </a:bodyPr>
          <a:lstStyle/>
          <a:p>
            <a:endParaRPr lang="hi-IN" sz="3200" dirty="0"/>
          </a:p>
        </p:txBody>
      </p:sp>
      <p:pic>
        <p:nvPicPr>
          <p:cNvPr id="19" name="Audio 18">
            <a:hlinkClick r:id="" action="ppaction://media"/>
            <a:extLst>
              <a:ext uri="{FF2B5EF4-FFF2-40B4-BE49-F238E27FC236}">
                <a16:creationId xmlns:a16="http://schemas.microsoft.com/office/drawing/2014/main" id="{6DBA03FC-93E9-AA0C-9A49-C9E9C16319C0}"/>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575870363"/>
      </p:ext>
    </p:extLst>
  </p:cSld>
  <p:clrMapOvr>
    <a:masterClrMapping/>
  </p:clrMapOvr>
  <mc:AlternateContent xmlns:mc="http://schemas.openxmlformats.org/markup-compatibility/2006" xmlns:p14="http://schemas.microsoft.com/office/powerpoint/2010/main">
    <mc:Choice Requires="p14">
      <p:transition spd="slow" p14:dur="2000" advTm="20347"/>
    </mc:Choice>
    <mc:Fallback xmlns="">
      <p:transition spd="slow" advTm="203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3FA3B61-AF57-263C-4275-89208412AD9E}"/>
              </a:ext>
            </a:extLst>
          </p:cNvPr>
          <p:cNvPicPr>
            <a:picLocks noChangeAspect="1"/>
          </p:cNvPicPr>
          <p:nvPr/>
        </p:nvPicPr>
        <p:blipFill>
          <a:blip r:embed="rId2"/>
          <a:stretch>
            <a:fillRect/>
          </a:stretch>
        </p:blipFill>
        <p:spPr>
          <a:xfrm>
            <a:off x="0" y="0"/>
            <a:ext cx="12192000" cy="6984159"/>
          </a:xfrm>
          <a:prstGeom prst="rect">
            <a:avLst/>
          </a:prstGeom>
        </p:spPr>
      </p:pic>
      <p:sp>
        <p:nvSpPr>
          <p:cNvPr id="4" name="TextBox 3">
            <a:extLst>
              <a:ext uri="{FF2B5EF4-FFF2-40B4-BE49-F238E27FC236}">
                <a16:creationId xmlns:a16="http://schemas.microsoft.com/office/drawing/2014/main" id="{F2067D39-1FD4-6044-F704-DDADFE0653FC}"/>
              </a:ext>
            </a:extLst>
          </p:cNvPr>
          <p:cNvSpPr txBox="1"/>
          <p:nvPr/>
        </p:nvSpPr>
        <p:spPr>
          <a:xfrm>
            <a:off x="346483" y="330704"/>
            <a:ext cx="321586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6:</a:t>
            </a:r>
            <a:r>
              <a:rPr lang="en-US" sz="2800" b="0" i="0" u="none" strike="noStrike" baseline="0" dirty="0">
                <a:solidFill>
                  <a:schemeClr val="bg1"/>
                </a:solidFill>
                <a:latin typeface="Mangal" panose="02040503050203030202" pitchFamily="18" charset="0"/>
                <a:cs typeface="Mangal" panose="02040503050203030202" pitchFamily="18" charset="0"/>
              </a:rPr>
              <a:t>41</a:t>
            </a:r>
            <a:endParaRPr lang="bo-CN" sz="20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2659190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42 </a:t>
            </a:r>
            <a:r>
              <a:rPr lang="hi-IN" sz="4000" dirty="0"/>
              <a:t>सबैले अघाउञ्जेल खाए। </a:t>
            </a:r>
            <a:r>
              <a:rPr lang="hi-IN" sz="4000" b="1" dirty="0"/>
              <a:t>43 </a:t>
            </a:r>
            <a:r>
              <a:rPr lang="hi-IN" sz="4000" dirty="0"/>
              <a:t>मानिसहरूले प्रशस्त खाना खाए पछि चेलाहरूले बाह्रवटा टोकरीहरू उब्रिएका रोटी र माछाका टुक्राहरूले भरे।</a:t>
            </a:r>
            <a:endParaRPr lang="en-IN" sz="7200" dirty="0"/>
          </a:p>
        </p:txBody>
      </p:sp>
      <p:sp>
        <p:nvSpPr>
          <p:cNvPr id="3" name="TextBox 2">
            <a:extLst>
              <a:ext uri="{FF2B5EF4-FFF2-40B4-BE49-F238E27FC236}">
                <a16:creationId xmlns:a16="http://schemas.microsoft.com/office/drawing/2014/main" id="{356AA37C-3A7B-E85D-1018-E8B6F1936039}"/>
              </a:ext>
            </a:extLst>
          </p:cNvPr>
          <p:cNvSpPr txBox="1"/>
          <p:nvPr/>
        </p:nvSpPr>
        <p:spPr>
          <a:xfrm>
            <a:off x="6096000" y="166254"/>
            <a:ext cx="6096000" cy="6558101"/>
          </a:xfrm>
          <a:prstGeom prst="rect">
            <a:avLst/>
          </a:prstGeom>
          <a:noFill/>
        </p:spPr>
        <p:txBody>
          <a:bodyPr wrap="square" rtlCol="0">
            <a:noAutofit/>
          </a:bodyPr>
          <a:lstStyle/>
          <a:p>
            <a:endParaRPr lang="hi-IN" sz="4000" dirty="0">
              <a:solidFill>
                <a:srgbClr val="777A7B"/>
              </a:solidFill>
              <a:latin typeface="Inter" panose="020B0502030000000004" pitchFamily="34" charset="0"/>
            </a:endParaRPr>
          </a:p>
        </p:txBody>
      </p:sp>
      <p:pic>
        <p:nvPicPr>
          <p:cNvPr id="31" name="Audio 30">
            <a:hlinkClick r:id="" action="ppaction://media"/>
            <a:extLst>
              <a:ext uri="{FF2B5EF4-FFF2-40B4-BE49-F238E27FC236}">
                <a16:creationId xmlns:a16="http://schemas.microsoft.com/office/drawing/2014/main" id="{AE2ECB4F-814F-BB14-B028-97AF4F5AF6A2}"/>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17137865"/>
      </p:ext>
    </p:extLst>
  </p:cSld>
  <p:clrMapOvr>
    <a:masterClrMapping/>
  </p:clrMapOvr>
  <mc:AlternateContent xmlns:mc="http://schemas.openxmlformats.org/markup-compatibility/2006" xmlns:p14="http://schemas.microsoft.com/office/powerpoint/2010/main">
    <mc:Choice Requires="p14">
      <p:transition spd="slow" p14:dur="2000" advTm="9883"/>
    </mc:Choice>
    <mc:Fallback xmlns="">
      <p:transition spd="slow" advTm="98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1"/>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605DE30-CC69-8D88-2506-A3F805DB18F6}"/>
              </a:ext>
            </a:extLst>
          </p:cNvPr>
          <p:cNvSpPr txBox="1"/>
          <p:nvPr/>
        </p:nvSpPr>
        <p:spPr>
          <a:xfrm>
            <a:off x="5943600" y="-274576"/>
            <a:ext cx="5910943" cy="4209803"/>
          </a:xfrm>
          <a:prstGeom prst="rect">
            <a:avLst/>
          </a:prstGeom>
          <a:noFill/>
        </p:spPr>
        <p:txBody>
          <a:bodyPr wrap="square" rtlCol="0">
            <a:noAutofit/>
          </a:bodyPr>
          <a:lstStyle/>
          <a:p>
            <a:r>
              <a:rPr lang="bo-CN" sz="8000" b="1" i="0" cap="all" dirty="0">
                <a:solidFill>
                  <a:schemeClr val="bg1"/>
                </a:solidFill>
                <a:effectLst/>
                <a:latin typeface="ArialMT"/>
              </a:rPr>
              <a:t>མད་ཐཱ། 14</a:t>
            </a:r>
            <a:r>
              <a:rPr lang="en-IN" sz="8000" b="1" i="0" cap="all" dirty="0">
                <a:solidFill>
                  <a:schemeClr val="bg1"/>
                </a:solidFill>
                <a:effectLst/>
                <a:latin typeface="ArialMT"/>
              </a:rPr>
              <a:t>, </a:t>
            </a:r>
            <a:r>
              <a:rPr lang="bo-CN" sz="8000" b="1" i="0" cap="all" dirty="0">
                <a:solidFill>
                  <a:schemeClr val="bg1"/>
                </a:solidFill>
                <a:effectLst/>
                <a:latin typeface="ArialMT"/>
              </a:rPr>
              <a:t>མར་ཀུ 6</a:t>
            </a:r>
            <a:endParaRPr lang="en-IN" sz="8000" dirty="0">
              <a:solidFill>
                <a:schemeClr val="bg1"/>
              </a:solidFill>
            </a:endParaRPr>
          </a:p>
          <a:p>
            <a:r>
              <a:rPr lang="en-IN" sz="8000" dirty="0">
                <a:solidFill>
                  <a:schemeClr val="bg1"/>
                </a:solidFill>
              </a:rPr>
              <a:t> </a:t>
            </a:r>
            <a:r>
              <a:rPr lang="bo-CN" sz="8000" b="1" dirty="0">
                <a:solidFill>
                  <a:schemeClr val="bg1"/>
                </a:solidFill>
                <a:latin typeface="Arial" panose="020B0604020202020204" pitchFamily="34" charset="0"/>
              </a:rPr>
              <a:t>མི་ལྔ་སྟོང་ཙམ་གྱི་བཀྲེས་ལྟོགས་བསལ་བ།</a:t>
            </a:r>
            <a:endParaRPr lang="en-IN" sz="8000" dirty="0">
              <a:solidFill>
                <a:schemeClr val="bg1"/>
              </a:solidFill>
            </a:endParaRPr>
          </a:p>
        </p:txBody>
      </p:sp>
      <p:pic>
        <p:nvPicPr>
          <p:cNvPr id="5" name="Picture 4">
            <a:extLst>
              <a:ext uri="{FF2B5EF4-FFF2-40B4-BE49-F238E27FC236}">
                <a16:creationId xmlns:a16="http://schemas.microsoft.com/office/drawing/2014/main" id="{7C74B51D-1742-7C50-2159-74F08D7042D6}"/>
              </a:ext>
            </a:extLst>
          </p:cNvPr>
          <p:cNvPicPr>
            <a:picLocks noChangeAspect="1"/>
          </p:cNvPicPr>
          <p:nvPr/>
        </p:nvPicPr>
        <p:blipFill>
          <a:blip r:embed="rId2"/>
          <a:stretch>
            <a:fillRect/>
          </a:stretch>
        </p:blipFill>
        <p:spPr>
          <a:xfrm>
            <a:off x="0" y="0"/>
            <a:ext cx="12192000" cy="7609431"/>
          </a:xfrm>
          <a:prstGeom prst="rect">
            <a:avLst/>
          </a:prstGeom>
        </p:spPr>
      </p:pic>
      <p:sp>
        <p:nvSpPr>
          <p:cNvPr id="3" name="TextBox 2">
            <a:extLst>
              <a:ext uri="{FF2B5EF4-FFF2-40B4-BE49-F238E27FC236}">
                <a16:creationId xmlns:a16="http://schemas.microsoft.com/office/drawing/2014/main" id="{F3DC26E9-7CFB-EF37-851E-1AB1F13463EB}"/>
              </a:ext>
            </a:extLst>
          </p:cNvPr>
          <p:cNvSpPr txBox="1"/>
          <p:nvPr/>
        </p:nvSpPr>
        <p:spPr>
          <a:xfrm>
            <a:off x="5943600" y="131003"/>
            <a:ext cx="6209977" cy="3115789"/>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5400" b="1" i="0" u="none" strike="noStrike" kern="1200" cap="none" spc="0" normalizeH="0" baseline="0" noProof="0" dirty="0">
                <a:ln>
                  <a:noFill/>
                </a:ln>
                <a:solidFill>
                  <a:schemeClr val="bg1"/>
                </a:solidFill>
                <a:effectLst/>
                <a:uLnTx/>
                <a:uFillTx/>
                <a:latin typeface="Inter" panose="020B0502030000000004"/>
                <a:ea typeface="+mn-ea"/>
                <a:cs typeface="Mangal" panose="02040503050203030202" pitchFamily="18" charset="0"/>
              </a:rPr>
              <a:t>येशूले पाँच हजारलाई खुवाउनुभएको </a:t>
            </a:r>
            <a:endParaRPr kumimoji="0" lang="en-IN" sz="5400" b="1" i="0" u="none" strike="noStrike" kern="1200" cap="none" spc="0" normalizeH="0" baseline="0" noProof="0" dirty="0">
              <a:ln>
                <a:noFill/>
              </a:ln>
              <a:solidFill>
                <a:schemeClr val="bg1"/>
              </a:solidFill>
              <a:effectLst/>
              <a:uLnTx/>
              <a:uFillTx/>
              <a:latin typeface="Inter" panose="020B050203000000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44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             </a:t>
            </a:r>
            <a:r>
              <a:rPr kumimoji="0" lang="hi-IN" sz="44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मत्ती 14:13</a:t>
            </a:r>
            <a:r>
              <a:rPr kumimoji="0" lang="en-IN" sz="44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,14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44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             </a:t>
            </a:r>
            <a:r>
              <a:rPr kumimoji="0" lang="hi-IN" sz="44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मर्कूस 6:3</a:t>
            </a:r>
            <a:r>
              <a:rPr kumimoji="0" lang="en-IN" sz="44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4</a:t>
            </a:r>
            <a:r>
              <a:rPr kumimoji="0" lang="hi-IN" sz="44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-44</a:t>
            </a:r>
            <a:endParaRPr kumimoji="0" lang="en-US" sz="5400" b="0" i="0" u="none" strike="noStrike" kern="1200" cap="none" spc="0" normalizeH="0" baseline="0" noProof="0" dirty="0">
              <a:ln>
                <a:noFill/>
              </a:ln>
              <a:solidFill>
                <a:schemeClr val="bg1"/>
              </a:solidFill>
              <a:effectLst/>
              <a:uLnTx/>
              <a:uFillTx/>
              <a:latin typeface="TimesNewRomanPSMT"/>
              <a:ea typeface="+mn-ea"/>
              <a:cs typeface="+mn-cs"/>
            </a:endParaRPr>
          </a:p>
        </p:txBody>
      </p:sp>
      <p:sp>
        <p:nvSpPr>
          <p:cNvPr id="4" name="TextBox 3">
            <a:extLst>
              <a:ext uri="{FF2B5EF4-FFF2-40B4-BE49-F238E27FC236}">
                <a16:creationId xmlns:a16="http://schemas.microsoft.com/office/drawing/2014/main" id="{1378849A-A6AC-80F9-339A-8499ED155C1D}"/>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3788111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6A38AE6-8F62-DE52-7D37-CF0569511299}"/>
              </a:ext>
            </a:extLst>
          </p:cNvPr>
          <p:cNvPicPr>
            <a:picLocks noChangeAspect="1"/>
          </p:cNvPicPr>
          <p:nvPr/>
        </p:nvPicPr>
        <p:blipFill>
          <a:blip r:embed="rId2"/>
          <a:stretch>
            <a:fillRect/>
          </a:stretch>
        </p:blipFill>
        <p:spPr>
          <a:xfrm>
            <a:off x="0" y="-1"/>
            <a:ext cx="12192000" cy="6989045"/>
          </a:xfrm>
          <a:prstGeom prst="rect">
            <a:avLst/>
          </a:prstGeom>
        </p:spPr>
      </p:pic>
      <p:sp>
        <p:nvSpPr>
          <p:cNvPr id="3" name="TextBox 2">
            <a:extLst>
              <a:ext uri="{FF2B5EF4-FFF2-40B4-BE49-F238E27FC236}">
                <a16:creationId xmlns:a16="http://schemas.microsoft.com/office/drawing/2014/main" id="{E3F620B1-4934-9AF2-2933-4C33D982EA5F}"/>
              </a:ext>
            </a:extLst>
          </p:cNvPr>
          <p:cNvSpPr txBox="1"/>
          <p:nvPr/>
        </p:nvSpPr>
        <p:spPr>
          <a:xfrm>
            <a:off x="346483" y="330704"/>
            <a:ext cx="321586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6:</a:t>
            </a:r>
            <a:r>
              <a:rPr lang="en-US" sz="2800" b="0" i="0" u="none" strike="noStrike" baseline="0" dirty="0">
                <a:solidFill>
                  <a:schemeClr val="bg1"/>
                </a:solidFill>
                <a:latin typeface="Mangal" panose="02040503050203030202" pitchFamily="18" charset="0"/>
                <a:cs typeface="Mangal" panose="02040503050203030202" pitchFamily="18" charset="0"/>
              </a:rPr>
              <a:t>42,43</a:t>
            </a:r>
            <a:endParaRPr lang="bo-CN" sz="20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8884331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44 </a:t>
            </a:r>
            <a:r>
              <a:rPr lang="hi-IN" sz="4000" dirty="0"/>
              <a:t>त्यहाँ पाँचहजार मानिसहरू थिए जसले खाना खाए।</a:t>
            </a:r>
            <a:endParaRPr lang="en-IN" sz="7200" dirty="0"/>
          </a:p>
        </p:txBody>
      </p:sp>
      <p:sp>
        <p:nvSpPr>
          <p:cNvPr id="3" name="TextBox 2">
            <a:extLst>
              <a:ext uri="{FF2B5EF4-FFF2-40B4-BE49-F238E27FC236}">
                <a16:creationId xmlns:a16="http://schemas.microsoft.com/office/drawing/2014/main" id="{EC0FA9A6-7835-D6C3-B54F-E900C6D27E79}"/>
              </a:ext>
            </a:extLst>
          </p:cNvPr>
          <p:cNvSpPr txBox="1"/>
          <p:nvPr/>
        </p:nvSpPr>
        <p:spPr>
          <a:xfrm>
            <a:off x="6096000" y="166254"/>
            <a:ext cx="6096000" cy="6558101"/>
          </a:xfrm>
          <a:prstGeom prst="rect">
            <a:avLst/>
          </a:prstGeom>
          <a:noFill/>
        </p:spPr>
        <p:txBody>
          <a:bodyPr wrap="square" rtlCol="0">
            <a:noAutofit/>
          </a:bodyPr>
          <a:lstStyle/>
          <a:p>
            <a:endParaRPr lang="hi-IN" sz="4800" dirty="0">
              <a:solidFill>
                <a:srgbClr val="777A7B"/>
              </a:solidFill>
              <a:latin typeface="Inter" panose="020B0502030000000004" pitchFamily="34" charset="0"/>
            </a:endParaRPr>
          </a:p>
        </p:txBody>
      </p:sp>
      <p:pic>
        <p:nvPicPr>
          <p:cNvPr id="10" name="Audio 9">
            <a:hlinkClick r:id="" action="ppaction://media"/>
            <a:extLst>
              <a:ext uri="{FF2B5EF4-FFF2-40B4-BE49-F238E27FC236}">
                <a16:creationId xmlns:a16="http://schemas.microsoft.com/office/drawing/2014/main" id="{F760EF74-BFA4-126E-AF62-1F4B94536896}"/>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37811553"/>
      </p:ext>
    </p:extLst>
  </p:cSld>
  <p:clrMapOvr>
    <a:masterClrMapping/>
  </p:clrMapOvr>
  <mc:AlternateContent xmlns:mc="http://schemas.openxmlformats.org/markup-compatibility/2006" xmlns:p14="http://schemas.microsoft.com/office/powerpoint/2010/main">
    <mc:Choice Requires="p14">
      <p:transition spd="slow" p14:dur="2000" advTm="4341"/>
    </mc:Choice>
    <mc:Fallback xmlns="">
      <p:transition spd="slow" advTm="43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76569BC-8BB5-2F72-C3F5-C7859C72D0BA}"/>
              </a:ext>
            </a:extLst>
          </p:cNvPr>
          <p:cNvPicPr>
            <a:picLocks noChangeAspect="1"/>
          </p:cNvPicPr>
          <p:nvPr/>
        </p:nvPicPr>
        <p:blipFill>
          <a:blip r:embed="rId2"/>
          <a:stretch>
            <a:fillRect/>
          </a:stretch>
        </p:blipFill>
        <p:spPr>
          <a:xfrm>
            <a:off x="0" y="-274576"/>
            <a:ext cx="12192000" cy="7407151"/>
          </a:xfrm>
          <a:prstGeom prst="rect">
            <a:avLst/>
          </a:prstGeom>
        </p:spPr>
      </p:pic>
      <p:sp>
        <p:nvSpPr>
          <p:cNvPr id="4" name="TextBox 3">
            <a:extLst>
              <a:ext uri="{FF2B5EF4-FFF2-40B4-BE49-F238E27FC236}">
                <a16:creationId xmlns:a16="http://schemas.microsoft.com/office/drawing/2014/main" id="{CAC83536-B53D-A559-96F5-2A8AA703679D}"/>
              </a:ext>
            </a:extLst>
          </p:cNvPr>
          <p:cNvSpPr txBox="1"/>
          <p:nvPr/>
        </p:nvSpPr>
        <p:spPr>
          <a:xfrm>
            <a:off x="9547633" y="330704"/>
            <a:ext cx="321586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6:</a:t>
            </a:r>
            <a:r>
              <a:rPr lang="en-US" sz="2800" b="0" i="0" u="none" strike="noStrike" baseline="0" dirty="0">
                <a:solidFill>
                  <a:schemeClr val="bg1"/>
                </a:solidFill>
                <a:latin typeface="Mangal" panose="02040503050203030202" pitchFamily="18" charset="0"/>
                <a:cs typeface="Mangal" panose="02040503050203030202" pitchFamily="18" charset="0"/>
              </a:rPr>
              <a:t>44</a:t>
            </a:r>
            <a:endParaRPr lang="bo-CN" sz="20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0266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5400" b="1" dirty="0">
                <a:solidFill>
                  <a:srgbClr val="121212"/>
                </a:solidFill>
                <a:latin typeface="Inter" panose="020B0502030000000004"/>
              </a:rPr>
              <a:t>येशूले पाँच हजारलाई खुवाउनुभएको </a:t>
            </a:r>
            <a:endParaRPr lang="en-IN" sz="5400" b="1" dirty="0">
              <a:solidFill>
                <a:srgbClr val="121212"/>
              </a:solidFill>
              <a:latin typeface="Inter" panose="020B0502030000000004"/>
            </a:endParaRPr>
          </a:p>
          <a:p>
            <a:r>
              <a:rPr lang="hi-IN" sz="4400" dirty="0">
                <a:solidFill>
                  <a:prstClr val="black"/>
                </a:solidFill>
              </a:rPr>
              <a:t>मत्ती 14:13</a:t>
            </a:r>
            <a:r>
              <a:rPr lang="en-IN" sz="4400" dirty="0">
                <a:solidFill>
                  <a:prstClr val="black"/>
                </a:solidFill>
                <a:cs typeface="Mangal" panose="02040503050203030202" pitchFamily="18" charset="0"/>
              </a:rPr>
              <a:t>,14</a:t>
            </a:r>
          </a:p>
          <a:p>
            <a:r>
              <a:rPr lang="hi-IN" sz="4400" dirty="0">
                <a:solidFill>
                  <a:prstClr val="black"/>
                </a:solidFill>
              </a:rPr>
              <a:t>मर्कूस 6:3</a:t>
            </a:r>
            <a:r>
              <a:rPr lang="en-IN" sz="4400" dirty="0">
                <a:solidFill>
                  <a:prstClr val="black"/>
                </a:solidFill>
                <a:cs typeface="Mangal" panose="02040503050203030202" pitchFamily="18" charset="0"/>
              </a:rPr>
              <a:t>4</a:t>
            </a:r>
            <a:r>
              <a:rPr lang="hi-IN" sz="4400" dirty="0">
                <a:solidFill>
                  <a:prstClr val="black"/>
                </a:solidFill>
              </a:rPr>
              <a:t>-44</a:t>
            </a:r>
            <a:endParaRPr lang="en-US" sz="5400" dirty="0">
              <a:latin typeface="TimesNewRomanPSMT"/>
            </a:endParaRPr>
          </a:p>
        </p:txBody>
      </p:sp>
      <p:sp>
        <p:nvSpPr>
          <p:cNvPr id="5" name="TextBox 4">
            <a:extLst>
              <a:ext uri="{FF2B5EF4-FFF2-40B4-BE49-F238E27FC236}">
                <a16:creationId xmlns:a16="http://schemas.microsoft.com/office/drawing/2014/main" id="{5DCCBA2C-6138-BDBF-42B2-766DF53CF5DB}"/>
              </a:ext>
            </a:extLst>
          </p:cNvPr>
          <p:cNvSpPr txBox="1"/>
          <p:nvPr/>
        </p:nvSpPr>
        <p:spPr>
          <a:xfrm>
            <a:off x="6096000" y="166254"/>
            <a:ext cx="6096000" cy="6558101"/>
          </a:xfrm>
          <a:prstGeom prst="rect">
            <a:avLst/>
          </a:prstGeom>
          <a:noFill/>
        </p:spPr>
        <p:txBody>
          <a:bodyPr wrap="square" rtlCol="0">
            <a:noAutofit/>
          </a:bodyPr>
          <a:lstStyle/>
          <a:p>
            <a:endParaRPr lang="en-US" sz="4400" dirty="0">
              <a:latin typeface="TimesNewRomanPSMT"/>
            </a:endParaRPr>
          </a:p>
        </p:txBody>
      </p:sp>
      <p:pic>
        <p:nvPicPr>
          <p:cNvPr id="6" name="Audio 5">
            <a:hlinkClick r:id="" action="ppaction://media"/>
            <a:extLst>
              <a:ext uri="{FF2B5EF4-FFF2-40B4-BE49-F238E27FC236}">
                <a16:creationId xmlns:a16="http://schemas.microsoft.com/office/drawing/2014/main" id="{4F6E56FA-6B43-1A7C-0F51-C8067D41B568}"/>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54763615"/>
      </p:ext>
    </p:extLst>
  </p:cSld>
  <p:clrMapOvr>
    <a:masterClrMapping/>
  </p:clrMapOvr>
  <mc:AlternateContent xmlns:mc="http://schemas.openxmlformats.org/markup-compatibility/2006" xmlns:p14="http://schemas.microsoft.com/office/powerpoint/2010/main">
    <mc:Choice Requires="p14">
      <p:transition spd="slow" p14:dur="2000" advTm="3739"/>
    </mc:Choice>
    <mc:Fallback xmlns="">
      <p:transition spd="slow" advTm="37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AF04C-70E6-6130-8E95-0454052DD64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F47C978-2DE3-D411-EBDB-940AC070D2B8}"/>
              </a:ext>
            </a:extLst>
          </p:cNvPr>
          <p:cNvSpPr txBox="1"/>
          <p:nvPr/>
        </p:nvSpPr>
        <p:spPr>
          <a:xfrm>
            <a:off x="5943600" y="-274576"/>
            <a:ext cx="5910943" cy="4209803"/>
          </a:xfrm>
          <a:prstGeom prst="rect">
            <a:avLst/>
          </a:prstGeom>
          <a:noFill/>
        </p:spPr>
        <p:txBody>
          <a:bodyPr wrap="square" rtlCol="0">
            <a:noAutofit/>
          </a:bodyPr>
          <a:lstStyle/>
          <a:p>
            <a:r>
              <a:rPr lang="bo-CN" sz="8000" b="1" i="0" cap="all" dirty="0">
                <a:solidFill>
                  <a:schemeClr val="bg1"/>
                </a:solidFill>
                <a:effectLst/>
                <a:latin typeface="ArialMT"/>
              </a:rPr>
              <a:t>མད་ཐཱ། 14</a:t>
            </a:r>
            <a:r>
              <a:rPr lang="en-IN" sz="8000" b="1" i="0" cap="all" dirty="0">
                <a:solidFill>
                  <a:schemeClr val="bg1"/>
                </a:solidFill>
                <a:effectLst/>
                <a:latin typeface="ArialMT"/>
              </a:rPr>
              <a:t>, </a:t>
            </a:r>
            <a:r>
              <a:rPr lang="bo-CN" sz="8000" b="1" i="0" cap="all" dirty="0">
                <a:solidFill>
                  <a:schemeClr val="bg1"/>
                </a:solidFill>
                <a:effectLst/>
                <a:latin typeface="ArialMT"/>
              </a:rPr>
              <a:t>མར་ཀུ 6</a:t>
            </a:r>
            <a:endParaRPr lang="en-IN" sz="8000" dirty="0">
              <a:solidFill>
                <a:schemeClr val="bg1"/>
              </a:solidFill>
            </a:endParaRPr>
          </a:p>
          <a:p>
            <a:r>
              <a:rPr lang="en-IN" sz="8000" dirty="0">
                <a:solidFill>
                  <a:schemeClr val="bg1"/>
                </a:solidFill>
              </a:rPr>
              <a:t> </a:t>
            </a:r>
            <a:r>
              <a:rPr lang="bo-CN" sz="8000" b="1" dirty="0">
                <a:solidFill>
                  <a:schemeClr val="bg1"/>
                </a:solidFill>
                <a:latin typeface="Arial" panose="020B0604020202020204" pitchFamily="34" charset="0"/>
              </a:rPr>
              <a:t>མི་ལྔ་སྟོང་ཙམ་གྱི་བཀྲེས་ལྟོགས་བསལ་བ།</a:t>
            </a:r>
            <a:endParaRPr lang="en-IN" sz="8000" dirty="0">
              <a:solidFill>
                <a:schemeClr val="bg1"/>
              </a:solidFill>
            </a:endParaRPr>
          </a:p>
        </p:txBody>
      </p:sp>
      <p:pic>
        <p:nvPicPr>
          <p:cNvPr id="5" name="Picture 4">
            <a:extLst>
              <a:ext uri="{FF2B5EF4-FFF2-40B4-BE49-F238E27FC236}">
                <a16:creationId xmlns:a16="http://schemas.microsoft.com/office/drawing/2014/main" id="{C7BC64B6-6E4A-EA24-EBAD-77FB76207EA7}"/>
              </a:ext>
            </a:extLst>
          </p:cNvPr>
          <p:cNvPicPr>
            <a:picLocks noChangeAspect="1"/>
          </p:cNvPicPr>
          <p:nvPr/>
        </p:nvPicPr>
        <p:blipFill>
          <a:blip r:embed="rId2"/>
          <a:stretch>
            <a:fillRect/>
          </a:stretch>
        </p:blipFill>
        <p:spPr>
          <a:xfrm>
            <a:off x="0" y="0"/>
            <a:ext cx="12192000" cy="7609431"/>
          </a:xfrm>
          <a:prstGeom prst="rect">
            <a:avLst/>
          </a:prstGeom>
        </p:spPr>
      </p:pic>
      <p:sp>
        <p:nvSpPr>
          <p:cNvPr id="3" name="TextBox 2">
            <a:extLst>
              <a:ext uri="{FF2B5EF4-FFF2-40B4-BE49-F238E27FC236}">
                <a16:creationId xmlns:a16="http://schemas.microsoft.com/office/drawing/2014/main" id="{4FCA44C5-0F55-D5BB-2CDC-264D3B70AB88}"/>
              </a:ext>
            </a:extLst>
          </p:cNvPr>
          <p:cNvSpPr txBox="1"/>
          <p:nvPr/>
        </p:nvSpPr>
        <p:spPr>
          <a:xfrm>
            <a:off x="5943600" y="131003"/>
            <a:ext cx="6209977" cy="3115789"/>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5400" b="1" i="0" u="none" strike="noStrike" kern="1200" cap="none" spc="0" normalizeH="0" baseline="0" noProof="0" dirty="0">
                <a:ln>
                  <a:noFill/>
                </a:ln>
                <a:solidFill>
                  <a:schemeClr val="bg1"/>
                </a:solidFill>
                <a:effectLst/>
                <a:uLnTx/>
                <a:uFillTx/>
                <a:latin typeface="Inter" panose="020B0502030000000004"/>
                <a:ea typeface="+mn-ea"/>
                <a:cs typeface="Mangal" panose="02040503050203030202" pitchFamily="18" charset="0"/>
              </a:rPr>
              <a:t>येशूले पाँच हजारलाई खुवाउनुभएको </a:t>
            </a:r>
            <a:endParaRPr kumimoji="0" lang="en-IN" sz="5400" b="1" i="0" u="none" strike="noStrike" kern="1200" cap="none" spc="0" normalizeH="0" baseline="0" noProof="0" dirty="0">
              <a:ln>
                <a:noFill/>
              </a:ln>
              <a:solidFill>
                <a:schemeClr val="bg1"/>
              </a:solidFill>
              <a:effectLst/>
              <a:uLnTx/>
              <a:uFillTx/>
              <a:latin typeface="Inter" panose="020B050203000000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44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             </a:t>
            </a:r>
            <a:r>
              <a:rPr kumimoji="0" lang="hi-IN" sz="44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मत्ती 14:13</a:t>
            </a:r>
            <a:r>
              <a:rPr kumimoji="0" lang="en-IN" sz="44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,14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44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             </a:t>
            </a:r>
            <a:r>
              <a:rPr kumimoji="0" lang="hi-IN" sz="44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मर्कूस 6:3</a:t>
            </a:r>
            <a:r>
              <a:rPr kumimoji="0" lang="en-IN" sz="44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4</a:t>
            </a:r>
            <a:r>
              <a:rPr kumimoji="0" lang="hi-IN" sz="44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-44</a:t>
            </a:r>
            <a:endParaRPr kumimoji="0" lang="en-US" sz="5400" b="0" i="0" u="none" strike="noStrike" kern="1200" cap="none" spc="0" normalizeH="0" baseline="0" noProof="0" dirty="0">
              <a:ln>
                <a:noFill/>
              </a:ln>
              <a:solidFill>
                <a:schemeClr val="bg1"/>
              </a:solidFill>
              <a:effectLst/>
              <a:uLnTx/>
              <a:uFillTx/>
              <a:latin typeface="TimesNewRomanPSMT"/>
              <a:ea typeface="+mn-ea"/>
              <a:cs typeface="+mn-cs"/>
            </a:endParaRPr>
          </a:p>
        </p:txBody>
      </p:sp>
      <p:sp>
        <p:nvSpPr>
          <p:cNvPr id="4" name="TextBox 3">
            <a:extLst>
              <a:ext uri="{FF2B5EF4-FFF2-40B4-BE49-F238E27FC236}">
                <a16:creationId xmlns:a16="http://schemas.microsoft.com/office/drawing/2014/main" id="{C26A3B6C-7813-4C88-3233-F0550A96527D}"/>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3371183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t>मत्ती 14:13</a:t>
            </a:r>
          </a:p>
          <a:p>
            <a:r>
              <a:rPr lang="hi-IN" sz="4000" dirty="0"/>
              <a:t>जब येशूले यूहन्नामाथि भएका घट्नाहरू सुन्नुभयो, उहाँ एउटा नाउमा चढेर निर्जन ठाउँमा जानूभयो। जब मानिसहरूले येशू गइसक्नु भएको कुरा थाहा पाए। तिनीहरूले आफ्नो शहर छाडेर जमीनको बाटो भएर येशूलाई पछ्याए।</a:t>
            </a:r>
            <a:endParaRPr lang="en-IN" sz="4000" dirty="0"/>
          </a:p>
        </p:txBody>
      </p:sp>
      <p:sp>
        <p:nvSpPr>
          <p:cNvPr id="2" name="TextBox 1">
            <a:extLst>
              <a:ext uri="{FF2B5EF4-FFF2-40B4-BE49-F238E27FC236}">
                <a16:creationId xmlns:a16="http://schemas.microsoft.com/office/drawing/2014/main" id="{6C6F6736-82C5-388E-0DD4-8510C2CD3870}"/>
              </a:ext>
            </a:extLst>
          </p:cNvPr>
          <p:cNvSpPr txBox="1"/>
          <p:nvPr/>
        </p:nvSpPr>
        <p:spPr>
          <a:xfrm>
            <a:off x="6096000" y="166254"/>
            <a:ext cx="6096000" cy="6558101"/>
          </a:xfrm>
          <a:prstGeom prst="rect">
            <a:avLst/>
          </a:prstGeom>
          <a:noFill/>
        </p:spPr>
        <p:txBody>
          <a:bodyPr wrap="square" rtlCol="0">
            <a:noAutofit/>
          </a:bodyPr>
          <a:lstStyle/>
          <a:p>
            <a:endParaRPr lang="hi-IN" sz="3200" dirty="0"/>
          </a:p>
        </p:txBody>
      </p:sp>
      <p:pic>
        <p:nvPicPr>
          <p:cNvPr id="14" name="Audio 13">
            <a:hlinkClick r:id="" action="ppaction://media"/>
            <a:extLst>
              <a:ext uri="{FF2B5EF4-FFF2-40B4-BE49-F238E27FC236}">
                <a16:creationId xmlns:a16="http://schemas.microsoft.com/office/drawing/2014/main" id="{D5BD3503-FDC0-CCFE-B7FE-860663D0E765}"/>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46136586"/>
      </p:ext>
    </p:extLst>
  </p:cSld>
  <p:clrMapOvr>
    <a:masterClrMapping/>
  </p:clrMapOvr>
  <mc:AlternateContent xmlns:mc="http://schemas.openxmlformats.org/markup-compatibility/2006" xmlns:p14="http://schemas.microsoft.com/office/powerpoint/2010/main">
    <mc:Choice Requires="p14">
      <p:transition spd="slow" p14:dur="2000" advTm="16704"/>
    </mc:Choice>
    <mc:Fallback xmlns="">
      <p:transition spd="slow" advTm="167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6B39C07-9557-5BCC-E4AB-EC42BCEBF0E2}"/>
              </a:ext>
            </a:extLst>
          </p:cNvPr>
          <p:cNvPicPr>
            <a:picLocks noChangeAspect="1"/>
          </p:cNvPicPr>
          <p:nvPr/>
        </p:nvPicPr>
        <p:blipFill>
          <a:blip r:embed="rId2"/>
          <a:stretch>
            <a:fillRect/>
          </a:stretch>
        </p:blipFill>
        <p:spPr>
          <a:xfrm>
            <a:off x="-1" y="0"/>
            <a:ext cx="12586939" cy="6858000"/>
          </a:xfrm>
          <a:prstGeom prst="rect">
            <a:avLst/>
          </a:prstGeom>
        </p:spPr>
      </p:pic>
      <p:sp>
        <p:nvSpPr>
          <p:cNvPr id="2" name="TextBox 1">
            <a:extLst>
              <a:ext uri="{FF2B5EF4-FFF2-40B4-BE49-F238E27FC236}">
                <a16:creationId xmlns:a16="http://schemas.microsoft.com/office/drawing/2014/main" id="{2032B2DF-C745-6B02-EE56-B161602FAD83}"/>
              </a:ext>
            </a:extLst>
          </p:cNvPr>
          <p:cNvSpPr txBox="1"/>
          <p:nvPr/>
        </p:nvSpPr>
        <p:spPr>
          <a:xfrm>
            <a:off x="346483" y="330704"/>
            <a:ext cx="321586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14:13</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939110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14 </a:t>
            </a:r>
            <a:r>
              <a:rPr lang="hi-IN" sz="4000" dirty="0"/>
              <a:t>जब येशू नाउबाट उत्रनुभयो, त्यहाँ उहाँले मानिसहरूको भीड देख्नुभयो। उहाँ तिनीहरूप्रति अत्यन्त टीठाउनु भयो, अनि तिनीहरूमा विरामी परेकाहरूलाई निको पार्नु भयो।</a:t>
            </a:r>
            <a:endParaRPr lang="en-IN" sz="6000" dirty="0"/>
          </a:p>
        </p:txBody>
      </p:sp>
      <p:sp>
        <p:nvSpPr>
          <p:cNvPr id="3" name="TextBox 2">
            <a:extLst>
              <a:ext uri="{FF2B5EF4-FFF2-40B4-BE49-F238E27FC236}">
                <a16:creationId xmlns:a16="http://schemas.microsoft.com/office/drawing/2014/main" id="{39FD6838-6C39-778D-747F-8D6D2E564B9E}"/>
              </a:ext>
            </a:extLst>
          </p:cNvPr>
          <p:cNvSpPr txBox="1"/>
          <p:nvPr/>
        </p:nvSpPr>
        <p:spPr>
          <a:xfrm>
            <a:off x="6096000" y="166254"/>
            <a:ext cx="6096000" cy="6558101"/>
          </a:xfrm>
          <a:prstGeom prst="rect">
            <a:avLst/>
          </a:prstGeom>
          <a:noFill/>
        </p:spPr>
        <p:txBody>
          <a:bodyPr wrap="square" rtlCol="0">
            <a:noAutofit/>
          </a:bodyPr>
          <a:lstStyle/>
          <a:p>
            <a:endParaRPr lang="hi-IN" sz="3600" dirty="0"/>
          </a:p>
        </p:txBody>
      </p:sp>
      <p:pic>
        <p:nvPicPr>
          <p:cNvPr id="18" name="Audio 17">
            <a:hlinkClick r:id="" action="ppaction://media"/>
            <a:extLst>
              <a:ext uri="{FF2B5EF4-FFF2-40B4-BE49-F238E27FC236}">
                <a16:creationId xmlns:a16="http://schemas.microsoft.com/office/drawing/2014/main" id="{C78B28B2-732C-3401-D5B0-555AAD15EBE3}"/>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37329247"/>
      </p:ext>
    </p:extLst>
  </p:cSld>
  <p:clrMapOvr>
    <a:masterClrMapping/>
  </p:clrMapOvr>
  <mc:AlternateContent xmlns:mc="http://schemas.openxmlformats.org/markup-compatibility/2006" xmlns:p14="http://schemas.microsoft.com/office/powerpoint/2010/main">
    <mc:Choice Requires="p14">
      <p:transition spd="slow" p14:dur="2000" advTm="26565"/>
    </mc:Choice>
    <mc:Fallback xmlns="">
      <p:transition spd="slow" advTm="265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077572F-03CB-8957-4CC9-58C356042B6B}"/>
              </a:ext>
            </a:extLst>
          </p:cNvPr>
          <p:cNvPicPr>
            <a:picLocks noChangeAspect="1"/>
          </p:cNvPicPr>
          <p:nvPr/>
        </p:nvPicPr>
        <p:blipFill>
          <a:blip r:embed="rId2"/>
          <a:stretch>
            <a:fillRect/>
          </a:stretch>
        </p:blipFill>
        <p:spPr>
          <a:xfrm>
            <a:off x="0" y="-2669270"/>
            <a:ext cx="16184880" cy="9527270"/>
          </a:xfrm>
          <a:prstGeom prst="rect">
            <a:avLst/>
          </a:prstGeom>
        </p:spPr>
      </p:pic>
      <p:sp>
        <p:nvSpPr>
          <p:cNvPr id="4" name="TextBox 3">
            <a:extLst>
              <a:ext uri="{FF2B5EF4-FFF2-40B4-BE49-F238E27FC236}">
                <a16:creationId xmlns:a16="http://schemas.microsoft.com/office/drawing/2014/main" id="{40366583-9E1A-6717-DAC6-E5F1311E33D2}"/>
              </a:ext>
            </a:extLst>
          </p:cNvPr>
          <p:cNvSpPr txBox="1"/>
          <p:nvPr/>
        </p:nvSpPr>
        <p:spPr>
          <a:xfrm>
            <a:off x="346483" y="330704"/>
            <a:ext cx="3215867" cy="1200329"/>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14:1</a:t>
            </a:r>
            <a:r>
              <a:rPr lang="en-US" sz="2800" b="0" i="0" u="none" strike="noStrike" baseline="0" dirty="0">
                <a:solidFill>
                  <a:schemeClr val="bg1"/>
                </a:solidFill>
                <a:latin typeface="Mangal" panose="02040503050203030202" pitchFamily="18" charset="0"/>
                <a:cs typeface="Mangal" panose="02040503050203030202" pitchFamily="18" charset="0"/>
              </a:rPr>
              <a:t>4</a:t>
            </a:r>
          </a:p>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6:34</a:t>
            </a:r>
            <a:endParaRPr lang="en-US" sz="2800" b="0" i="0" u="none" strike="noStrike" baseline="0" dirty="0">
              <a:solidFill>
                <a:schemeClr val="bg1"/>
              </a:solidFill>
              <a:latin typeface="Mangal" panose="02040503050203030202" pitchFamily="18" charset="0"/>
              <a:cs typeface="Mangal" panose="02040503050203030202" pitchFamily="18" charset="0"/>
            </a:endParaRPr>
          </a:p>
        </p:txBody>
      </p:sp>
    </p:spTree>
    <p:extLst>
      <p:ext uri="{BB962C8B-B14F-4D97-AF65-F5344CB8AC3E}">
        <p14:creationId xmlns:p14="http://schemas.microsoft.com/office/powerpoint/2010/main" val="4024569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82296" y="0"/>
            <a:ext cx="5818909" cy="6558102"/>
          </a:xfrm>
          <a:prstGeom prst="rect">
            <a:avLst/>
          </a:prstGeom>
          <a:noFill/>
        </p:spPr>
        <p:txBody>
          <a:bodyPr wrap="square" rtlCol="0">
            <a:noAutofit/>
          </a:bodyPr>
          <a:lstStyle/>
          <a:p>
            <a:r>
              <a:rPr lang="hi-IN" sz="4000" dirty="0"/>
              <a:t>मर्कूस </a:t>
            </a:r>
            <a:r>
              <a:rPr lang="en-GB" sz="4000" dirty="0">
                <a:latin typeface="Mangal" panose="02040503050203030202" pitchFamily="18" charset="0"/>
                <a:cs typeface="Mangal" panose="02040503050203030202" pitchFamily="18" charset="0"/>
              </a:rPr>
              <a:t>6:</a:t>
            </a:r>
            <a:r>
              <a:rPr lang="hi-IN" sz="4000" b="1" dirty="0"/>
              <a:t>35 </a:t>
            </a:r>
            <a:r>
              <a:rPr lang="hi-IN" sz="4000" dirty="0"/>
              <a:t>साँझको बेला थियो। येशूका चेलाहरू उहाँकहाँ आए। तिनीहरूले भने, “यो एउटा टाढाको स्थान हो, अनि अहिले अबेर पनि भइसक्यो। </a:t>
            </a:r>
            <a:r>
              <a:rPr lang="hi-IN" sz="4000" b="1" dirty="0"/>
              <a:t>36 </a:t>
            </a:r>
            <a:r>
              <a:rPr lang="hi-IN" sz="4000" dirty="0"/>
              <a:t>यसकारण यी मानिसहरूले, खानाका निम्ति केही किन्न छेउछाउका वस्ती र शहरमा जानलाई पठादिनु होस्।” </a:t>
            </a:r>
          </a:p>
        </p:txBody>
      </p:sp>
      <p:sp>
        <p:nvSpPr>
          <p:cNvPr id="3" name="TextBox 2">
            <a:extLst>
              <a:ext uri="{FF2B5EF4-FFF2-40B4-BE49-F238E27FC236}">
                <a16:creationId xmlns:a16="http://schemas.microsoft.com/office/drawing/2014/main" id="{90B402DF-22F3-2F78-6371-9DA9AFA346D5}"/>
              </a:ext>
            </a:extLst>
          </p:cNvPr>
          <p:cNvSpPr txBox="1"/>
          <p:nvPr/>
        </p:nvSpPr>
        <p:spPr>
          <a:xfrm>
            <a:off x="5685183" y="166254"/>
            <a:ext cx="6506817" cy="6558101"/>
          </a:xfrm>
          <a:prstGeom prst="rect">
            <a:avLst/>
          </a:prstGeom>
          <a:noFill/>
        </p:spPr>
        <p:txBody>
          <a:bodyPr wrap="square" rtlCol="0">
            <a:noAutofit/>
          </a:bodyPr>
          <a:lstStyle/>
          <a:p>
            <a:endParaRPr lang="hi-IN" sz="3200" dirty="0"/>
          </a:p>
        </p:txBody>
      </p:sp>
      <p:pic>
        <p:nvPicPr>
          <p:cNvPr id="10" name="Audio 9">
            <a:hlinkClick r:id="" action="ppaction://media"/>
            <a:extLst>
              <a:ext uri="{FF2B5EF4-FFF2-40B4-BE49-F238E27FC236}">
                <a16:creationId xmlns:a16="http://schemas.microsoft.com/office/drawing/2014/main" id="{DB6CC685-7550-9D9A-1C45-F603CBDB127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09638311"/>
      </p:ext>
    </p:extLst>
  </p:cSld>
  <p:clrMapOvr>
    <a:masterClrMapping/>
  </p:clrMapOvr>
  <mc:AlternateContent xmlns:mc="http://schemas.openxmlformats.org/markup-compatibility/2006" xmlns:p14="http://schemas.microsoft.com/office/powerpoint/2010/main">
    <mc:Choice Requires="p14">
      <p:transition spd="slow" p14:dur="2000" advTm="21048"/>
    </mc:Choice>
    <mc:Fallback xmlns="">
      <p:transition spd="slow" advTm="210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4745</TotalTime>
  <Words>532</Words>
  <Application>Microsoft Office PowerPoint</Application>
  <PresentationFormat>Widescreen</PresentationFormat>
  <Paragraphs>46</Paragraphs>
  <Slides>22</Slides>
  <Notes>1</Notes>
  <HiddenSlides>0</HiddenSlides>
  <MMClips>11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22</vt:i4>
      </vt:variant>
    </vt:vector>
  </HeadingPairs>
  <TitlesOfParts>
    <vt:vector size="33" baseType="lpstr">
      <vt:lpstr>Aptos</vt:lpstr>
      <vt:lpstr>Arial</vt:lpstr>
      <vt:lpstr>ArialMT</vt:lpstr>
      <vt:lpstr>Calibri</vt:lpstr>
      <vt:lpstr>Calibri Light</vt:lpstr>
      <vt:lpstr>Inter</vt:lpstr>
      <vt:lpstr>Mangal</vt:lpstr>
      <vt:lpstr>PT Serif</vt:lpstr>
      <vt:lpstr>Symbol</vt:lpstr>
      <vt:lpstr>TimesNewRomanPSMT</vt:lpstr>
      <vt:lpstr>Office Theme</vt:lpstr>
      <vt:lpstr>36-4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Leonie Smith</dc:creator>
  <cp:lastModifiedBy>Alfred Smith</cp:lastModifiedBy>
  <cp:revision>66</cp:revision>
  <dcterms:created xsi:type="dcterms:W3CDTF">2022-09-30T06:26:14Z</dcterms:created>
  <dcterms:modified xsi:type="dcterms:W3CDTF">2026-07-16T10:37:59Z</dcterms:modified>
</cp:coreProperties>
</file>