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58" r:id="rId3"/>
    <p:sldId id="259" r:id="rId4"/>
    <p:sldId id="280" r:id="rId5"/>
    <p:sldId id="260" r:id="rId6"/>
    <p:sldId id="271" r:id="rId7"/>
    <p:sldId id="261" r:id="rId8"/>
    <p:sldId id="272" r:id="rId9"/>
    <p:sldId id="262" r:id="rId10"/>
    <p:sldId id="273" r:id="rId11"/>
    <p:sldId id="263" r:id="rId12"/>
    <p:sldId id="274" r:id="rId13"/>
    <p:sldId id="264" r:id="rId14"/>
    <p:sldId id="276" r:id="rId15"/>
    <p:sldId id="266" r:id="rId16"/>
    <p:sldId id="277" r:id="rId17"/>
    <p:sldId id="267" r:id="rId18"/>
    <p:sldId id="278" r:id="rId19"/>
    <p:sldId id="268" r:id="rId20"/>
    <p:sldId id="279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79ABF5B-8971-4E00-BC47-1EE7140F2120}" v="1" dt="2026-07-16T10:38:09.7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853" autoAdjust="0"/>
    <p:restoredTop sz="90467" autoAdjust="0"/>
  </p:normalViewPr>
  <p:slideViewPr>
    <p:cSldViewPr snapToGrid="0">
      <p:cViewPr varScale="1">
        <p:scale>
          <a:sx n="116" d="100"/>
          <a:sy n="116" d="100"/>
        </p:scale>
        <p:origin x="114" y="120"/>
      </p:cViewPr>
      <p:guideLst/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fred Smith" userId="3c60a3631c0db8ad" providerId="LiveId" clId="{0761BD21-EAD3-491D-B74D-BFB938B236DA}"/>
    <pc:docChg chg="undo custSel modSld">
      <pc:chgData name="Alfred Smith" userId="3c60a3631c0db8ad" providerId="LiveId" clId="{0761BD21-EAD3-491D-B74D-BFB938B236DA}" dt="2026-07-16T10:38:09.788" v="117"/>
      <pc:docMkLst>
        <pc:docMk/>
      </pc:docMkLst>
      <pc:sldChg chg="addSp delSp modSp mod modNotesTx">
        <pc:chgData name="Alfred Smith" userId="3c60a3631c0db8ad" providerId="LiveId" clId="{0761BD21-EAD3-491D-B74D-BFB938B236DA}" dt="2026-07-16T10:38:09.788" v="117"/>
        <pc:sldMkLst>
          <pc:docMk/>
          <pc:sldMk cId="1499918570" sldId="257"/>
        </pc:sldMkLst>
        <pc:spChg chg="mod">
          <ac:chgData name="Alfred Smith" userId="3c60a3631c0db8ad" providerId="LiveId" clId="{0761BD21-EAD3-491D-B74D-BFB938B236DA}" dt="2026-07-16T10:38:09.788" v="117"/>
          <ac:spMkLst>
            <pc:docMk/>
            <pc:sldMk cId="1499918570" sldId="257"/>
            <ac:spMk id="3" creationId="{0228937D-0D81-2DA1-1C55-FD99B23FE1AE}"/>
          </ac:spMkLst>
        </pc:spChg>
        <pc:spChg chg="add del">
          <ac:chgData name="Alfred Smith" userId="3c60a3631c0db8ad" providerId="LiveId" clId="{0761BD21-EAD3-491D-B74D-BFB938B236DA}" dt="2026-07-16T10:38:07.191" v="116" actId="22"/>
          <ac:spMkLst>
            <pc:docMk/>
            <pc:sldMk cId="1499918570" sldId="257"/>
            <ac:spMk id="5" creationId="{D79B3FE6-3F5D-AC34-D741-AAF714CD24B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1084DD-7FC0-4A22-9CF3-02422E1B05B3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D9FD99-6F09-4AC6-8D62-5D15F886FEC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28134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D9FD99-6F09-4AC6-8D62-5D15F886FEC9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24350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30F0A-9E6B-005F-3BD1-94A3124B91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3F1CC-DA31-4B44-95DC-806A6923E6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00E8C7-E854-8B54-6A49-5398EEA65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E44E68-D797-0B35-DE3D-0F9D9F1D9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32246E-C35B-0B16-82B6-7BACDBC94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8449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4F5D5-34CC-89FF-C594-314B86680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8E815-A46B-7E8F-EA35-FA41604C2E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84FE9D-9E42-EC87-F93F-14C9798CB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891782-3CD9-C4FF-5D00-1A3A077D4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803DBA-2AAD-DCAE-1F76-F73042728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42041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A8A5718-FD07-EA23-DEBC-FA196403A1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2AACDA-8ADC-FEA7-D804-7DC20970FF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F7E821-A101-FCBF-8D20-267967D99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ABF3C7-ECE0-528A-1D6E-FDDBA1544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9B08B3-124A-2D72-BF55-231A33F61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6079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99F82-2AAC-A171-C9C7-34707B6EA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29339C-D66D-B0E4-642D-5B5B8BB2D5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01482C-E22A-7192-7E25-D5FAB04E7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9DBCB2-9534-CF75-0913-6197E1588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337408-1094-8554-47B5-264EE4AD9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11506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15324-4A5C-2505-6EC6-CBA54A6E5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4E747C-2398-87E4-31C2-612F519EB1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0C750-C22E-CB2E-8BDD-99CFBB54B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0E239C-AF17-42D9-5035-A86F95C8E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65979C-34C2-EC4B-32C2-5CD65C5A2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46586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FD331-51E3-8AB5-97E1-4402D3D60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58C797-A3A0-60E3-ECD8-CBA4D591D4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C10FEC-03E4-44AC-C222-FD52E5D648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B87F45-3A02-A9B2-98E0-BD12587CE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B579F0-E32F-559B-B3D7-E4F2212BB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0AE78A-F486-4F12-86E3-8E1485154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77077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90F28-E105-AE3C-0D2A-61DE2C3B4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B398F9-61DA-A8AD-4B3A-BECAB80356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D6D6DA-1CF5-657F-79C7-88618AD413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4C0A03-0E58-5883-C688-8A1887EA18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6893DC-A047-19A2-49DB-93B70EDE72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A3D9C3-ED44-D74C-98E5-3314CDF66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AC3819-06A9-AF6E-5732-BBEA928B1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9C1E8A-EB49-0C05-6719-D054FABE1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86956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AFF47-E5CA-FB14-E368-67FD18E36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2C9E80-E92B-AFFE-AB1E-EA640DA43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CA4A95-3028-5F1E-5BE3-D519E0931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D1ACDC-9485-603E-1E45-36B778A78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80509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7D1C37-FF40-1787-4D78-9B02C9581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EB9049-52D3-31A6-BD4F-CA2CA5A0F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0AAEA8-6A4B-1D48-749C-24088D28E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29615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2914F-E599-6015-1D60-BEEB0E141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211434-FEE2-C962-04FE-1F62D03A7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07A6F4-4247-7A2D-A606-D9D9EAE345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D54FD1-FB71-2B26-8F94-EA083F304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DE8CFA-751C-1E0B-FED5-513D22103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7E5C96-3FF3-8A90-1C67-1ED205E59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04522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67F52-8BAD-5713-B978-E77A7202A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573C86-7D72-F14C-DA3E-EA2F9E6FC9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FBCE5-3F85-14C6-532E-105B49E53E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03F889-898C-CDE6-A5BF-7D350A89C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5092D4-9ED2-6CEA-36E0-41B68DBB9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DA7D34-A2EA-9EA4-B558-FECEF7420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2668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37F1FC9-20E7-E331-E8D9-0F9B82CC0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E20B9-D945-7A22-DE69-DF4F55554A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A441C5-42D0-FD67-0418-5811BA2696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49AE3-5747-A7F2-B309-4E0D6D255C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BA8F99-58FE-3A85-36C2-7EC86CF86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09522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4029F-D823-8CA0-19FD-0251CC3E3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36-5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28937D-0D81-2DA1-1C55-FD99B23FE1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These materials are by the Kongki Ka Project and are made available to you under the terms of the Creative Commons Attribution </a:t>
            </a:r>
            <a:r>
              <a:rPr lang="en-IN" kern="100" dirty="0" err="1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ShareAlike</a:t>
            </a: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license 4.0.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have permission to share and redistribute these materials in any format and to make reasonable revisions and adaptations of this translation, provided that: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include the above licence and source information.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If you redistribute these materials or create derivatives, you must distribute your contributions under the same license as the original.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text is from </a:t>
            </a: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Holy Bible: Easy-to-Read Version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All rights reserved.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© 2004 Bible League International</a:t>
            </a:r>
            <a:endParaRPr lang="en-IN" kern="100" dirty="0">
              <a:solidFill>
                <a:srgbClr val="2C3943"/>
              </a:solidFill>
              <a:highlight>
                <a:srgbClr val="FFFFFF"/>
              </a:highlight>
              <a:latin typeface="PT Serif" panose="020A06030405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3DFCC597-4F74-3754-62D9-C96EAE7F41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49991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41"/>
    </mc:Choice>
    <mc:Fallback xmlns="">
      <p:transition spd="slow" advTm="30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3A85F6D-5201-FC0C-92FF-DFBA03F934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3550" y="0"/>
            <a:ext cx="1243555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9877097-D78F-659D-0DEE-A74D9C4C5D2A}"/>
              </a:ext>
            </a:extLst>
          </p:cNvPr>
          <p:cNvSpPr txBox="1"/>
          <p:nvPr/>
        </p:nvSpPr>
        <p:spPr>
          <a:xfrm>
            <a:off x="498883" y="330704"/>
            <a:ext cx="3683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14:2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4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1796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25 </a:t>
            </a:r>
            <a:r>
              <a:rPr lang="hi-IN" sz="4000" dirty="0"/>
              <a:t>बिहानको पहिलो प्रहारीतिर, येशूका चेलाहरू डुङ्गामा नै थिए। येशू पानीमाथि हिडँदै तिनीहरू भएतिर जानुभयो।</a:t>
            </a:r>
            <a:endParaRPr lang="en-IN" sz="7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1B307B-2B32-EADD-5D61-FB710C58D8CB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4000" dirty="0">
              <a:solidFill>
                <a:srgbClr val="777A7B"/>
              </a:solidFill>
              <a:latin typeface="Inter" panose="020B0502030000000004" pitchFamily="34" charset="0"/>
            </a:endParaRPr>
          </a:p>
        </p:txBody>
      </p:sp>
      <p:pic>
        <p:nvPicPr>
          <p:cNvPr id="15" name="Audio 14">
            <a:hlinkClick r:id="" action="ppaction://media"/>
            <a:extLst>
              <a:ext uri="{FF2B5EF4-FFF2-40B4-BE49-F238E27FC236}">
                <a16:creationId xmlns:a16="http://schemas.microsoft.com/office/drawing/2014/main" id="{B90391A8-3409-6EC2-11E9-85BF1BE41D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41208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92"/>
    </mc:Choice>
    <mc:Fallback xmlns="">
      <p:transition spd="slow" advTm="73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D11FFC-8136-BC9E-87F3-3FA843AE7B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506218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A32EACF-FC93-68A1-D098-8198C4501DEC}"/>
              </a:ext>
            </a:extLst>
          </p:cNvPr>
          <p:cNvSpPr txBox="1"/>
          <p:nvPr/>
        </p:nvSpPr>
        <p:spPr>
          <a:xfrm>
            <a:off x="498883" y="330704"/>
            <a:ext cx="3683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14:2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5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4012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26 </a:t>
            </a:r>
            <a:r>
              <a:rPr lang="hi-IN" sz="4000" dirty="0"/>
              <a:t>उहाँलाई पानीमा हिड्दै गरेको देखेर चेलाहरू डराउन लागेका थिए। “यो भूत हो।” तिनीहरू डरले चिच्याए। </a:t>
            </a:r>
            <a:r>
              <a:rPr lang="hi-IN" sz="4000" b="1" dirty="0"/>
              <a:t>27 </a:t>
            </a:r>
            <a:r>
              <a:rPr lang="hi-IN" sz="4000" dirty="0"/>
              <a:t>तर येशूले तत्कालै भन्नुभयो, ‘साहसी होऊ यो म हुँ। डराउनु पर्दैन्।</a:t>
            </a:r>
            <a:endParaRPr lang="hi-IN" sz="6000" b="0" i="0" dirty="0">
              <a:solidFill>
                <a:srgbClr val="121212"/>
              </a:solidFill>
              <a:effectLst/>
              <a:latin typeface="Inter" panose="020B05020300000000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4B98E3-88F6-2B3A-D390-1E0BAFB9307B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>
              <a:solidFill>
                <a:srgbClr val="121212"/>
              </a:solidFill>
              <a:latin typeface="Inter" panose="020B0502030000000004" pitchFamily="34" charset="0"/>
            </a:endParaRPr>
          </a:p>
        </p:txBody>
      </p:sp>
      <p:pic>
        <p:nvPicPr>
          <p:cNvPr id="15" name="Audio 14">
            <a:hlinkClick r:id="" action="ppaction://media"/>
            <a:extLst>
              <a:ext uri="{FF2B5EF4-FFF2-40B4-BE49-F238E27FC236}">
                <a16:creationId xmlns:a16="http://schemas.microsoft.com/office/drawing/2014/main" id="{A3D6B7B1-A9E5-F38D-7341-3856BB8E7E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44745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014"/>
    </mc:Choice>
    <mc:Fallback xmlns="">
      <p:transition spd="slow" advTm="190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9B0369F-8B52-B2C7-44DF-6F4978A9C9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953"/>
            <a:ext cx="12192000" cy="686495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E984BDA-F59D-F696-E420-F7A2303CEAD4}"/>
              </a:ext>
            </a:extLst>
          </p:cNvPr>
          <p:cNvSpPr txBox="1"/>
          <p:nvPr/>
        </p:nvSpPr>
        <p:spPr>
          <a:xfrm>
            <a:off x="498883" y="330704"/>
            <a:ext cx="3683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14:2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6,27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3769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28 </a:t>
            </a:r>
            <a:r>
              <a:rPr lang="hi-IN" sz="4000" dirty="0"/>
              <a:t>पत्रुसले भने, “प्रभु, यदि वास्तवमा तपाईं नै हुनुहुन्छ भने, मलाई पानीमाथि हिडेर तपाईंकहाँ आउन भन्नुहोस्।’ </a:t>
            </a:r>
            <a:r>
              <a:rPr lang="hi-IN" sz="4000" b="1" dirty="0"/>
              <a:t>29 </a:t>
            </a:r>
            <a:r>
              <a:rPr lang="hi-IN" sz="4000" dirty="0"/>
              <a:t>येशूले भन्नुभयो, “आऊ पत्रुस।”त्यसपछि पत्रुसले डुङ्गा छोडे र पानिमाथि हिंडदै येशू भएकहाँ गए। </a:t>
            </a:r>
            <a:endParaRPr lang="hi-IN" sz="6600" b="0" i="0" dirty="0">
              <a:solidFill>
                <a:srgbClr val="121212"/>
              </a:solidFill>
              <a:effectLst/>
              <a:latin typeface="Inter" panose="020B05020300000000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D515CC-6C2A-1E72-334F-78A7309650E6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>
              <a:solidFill>
                <a:srgbClr val="777A7B"/>
              </a:solidFill>
              <a:latin typeface="Inter" panose="020B0502030000000004" pitchFamily="34" charset="0"/>
            </a:endParaRPr>
          </a:p>
        </p:txBody>
      </p:sp>
      <p:pic>
        <p:nvPicPr>
          <p:cNvPr id="51" name="Audio 50">
            <a:hlinkClick r:id="" action="ppaction://media"/>
            <a:extLst>
              <a:ext uri="{FF2B5EF4-FFF2-40B4-BE49-F238E27FC236}">
                <a16:creationId xmlns:a16="http://schemas.microsoft.com/office/drawing/2014/main" id="{7DBAA901-BF6C-720F-131F-87057DC796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57587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729"/>
    </mc:Choice>
    <mc:Fallback xmlns="">
      <p:transition spd="slow" advTm="177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F203645-C092-15AF-571E-7F10B8A46E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8961" y="1"/>
            <a:ext cx="12290961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BD5000-F244-AD02-4F2C-FA0CBA96F11D}"/>
              </a:ext>
            </a:extLst>
          </p:cNvPr>
          <p:cNvSpPr txBox="1"/>
          <p:nvPr/>
        </p:nvSpPr>
        <p:spPr>
          <a:xfrm>
            <a:off x="498883" y="330704"/>
            <a:ext cx="3683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14:2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9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9190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3600" b="1" dirty="0"/>
              <a:t>30 </a:t>
            </a:r>
            <a:r>
              <a:rPr lang="hi-IN" sz="3600" dirty="0"/>
              <a:t>पानीमाथि हिंडदा पत्रुसले तेज बतास र छालहरू आएको देखे। अनि भयभीत भए। उनी भयभीत भए र पानीमा डुब्नलागे। उनी चिच्याए, “प्रभु, मलाई बचाउनुहोस्।” </a:t>
            </a:r>
            <a:r>
              <a:rPr lang="hi-IN" sz="3600" b="1" dirty="0"/>
              <a:t>31 </a:t>
            </a:r>
            <a:r>
              <a:rPr lang="hi-IN" sz="3600" dirty="0"/>
              <a:t>त्यसपछि येशूले पत्रुसको हात समात्नु भयो। उहाँले भन्नुभयो, “ए अल्पविश्वासी तिमीले किन शंका गर्छौ?” </a:t>
            </a:r>
            <a:endParaRPr lang="hi-IN" sz="5400" b="0" i="0" dirty="0">
              <a:solidFill>
                <a:srgbClr val="121212"/>
              </a:solidFill>
              <a:effectLst/>
              <a:latin typeface="Inter" panose="020B05020300000000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D6170D-916A-95DE-759F-DC1BF2D436CA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>
              <a:solidFill>
                <a:srgbClr val="121212"/>
              </a:solidFill>
              <a:latin typeface="Inter" panose="020B0502030000000004" pitchFamily="34" charset="0"/>
            </a:endParaRPr>
          </a:p>
        </p:txBody>
      </p:sp>
      <p:pic>
        <p:nvPicPr>
          <p:cNvPr id="32" name="Audio 31">
            <a:hlinkClick r:id="" action="ppaction://media"/>
            <a:extLst>
              <a:ext uri="{FF2B5EF4-FFF2-40B4-BE49-F238E27FC236}">
                <a16:creationId xmlns:a16="http://schemas.microsoft.com/office/drawing/2014/main" id="{4C36C4CB-F929-0EE9-82D3-A994C6FCB0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17137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536"/>
    </mc:Choice>
    <mc:Fallback xmlns="">
      <p:transition spd="slow" advTm="215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D4E032-A3CC-8D29-50A1-E0535A1659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21040"/>
            <a:ext cx="12192000" cy="68790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2B78B6F-B037-A6F2-D7AC-0F26ACBF92E0}"/>
              </a:ext>
            </a:extLst>
          </p:cNvPr>
          <p:cNvSpPr txBox="1"/>
          <p:nvPr/>
        </p:nvSpPr>
        <p:spPr>
          <a:xfrm>
            <a:off x="498883" y="330704"/>
            <a:ext cx="3683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14: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30,31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666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32 </a:t>
            </a:r>
            <a:r>
              <a:rPr lang="hi-IN" sz="4000" dirty="0"/>
              <a:t>जब पत्रुस र येशू दुवै डुङ्गामा चढे आँधी पनि थामियो। </a:t>
            </a:r>
            <a:r>
              <a:rPr lang="hi-IN" sz="4000" b="1" dirty="0"/>
              <a:t>33 </a:t>
            </a:r>
            <a:r>
              <a:rPr lang="hi-IN" sz="4000" dirty="0"/>
              <a:t>डुङ्गामा भएका चेलाहरूले येशूलाई आराधना गर्दै भन्न लागे, “साँच्चै तपाईं परमेश्वरका पुत्र हुनुहुन्छ।” </a:t>
            </a:r>
            <a:endParaRPr lang="en-IN" sz="6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93EE4D-0D50-70C0-B296-D1514BF314FC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>
              <a:solidFill>
                <a:srgbClr val="777A7B"/>
              </a:solidFill>
              <a:latin typeface="Inter" panose="020B0502030000000004" pitchFamily="34" charset="0"/>
            </a:endParaRPr>
          </a:p>
        </p:txBody>
      </p:sp>
      <p:pic>
        <p:nvPicPr>
          <p:cNvPr id="15" name="Audio 14">
            <a:hlinkClick r:id="" action="ppaction://media"/>
            <a:extLst>
              <a:ext uri="{FF2B5EF4-FFF2-40B4-BE49-F238E27FC236}">
                <a16:creationId xmlns:a16="http://schemas.microsoft.com/office/drawing/2014/main" id="{A35A4F48-0118-28CD-6A52-C59099E583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137811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236"/>
    </mc:Choice>
    <mc:Fallback xmlns="">
      <p:transition spd="slow" advTm="112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0F379C-8ED6-F08F-329F-4CECFF2DF2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59886"/>
            <a:ext cx="12192000" cy="761788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FB1ECDA-FA01-8953-6507-50B895223528}"/>
              </a:ext>
            </a:extLst>
          </p:cNvPr>
          <p:cNvSpPr txBox="1"/>
          <p:nvPr/>
        </p:nvSpPr>
        <p:spPr>
          <a:xfrm>
            <a:off x="3868340" y="-336201"/>
            <a:ext cx="7265233" cy="21765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5400" b="1" dirty="0">
                <a:solidFill>
                  <a:schemeClr val="bg1"/>
                </a:solidFill>
                <a:latin typeface="Inter" panose="020B0502030000000004"/>
              </a:rPr>
              <a:t>येशू पानीमाथि हिँड्‌नुभएको</a:t>
            </a:r>
            <a:endParaRPr lang="en-US" sz="5400" dirty="0">
              <a:solidFill>
                <a:schemeClr val="bg1"/>
              </a:solidFill>
              <a:latin typeface="TimesNewRomanPSMT"/>
            </a:endParaRPr>
          </a:p>
          <a:p>
            <a:r>
              <a:rPr lang="hi-IN" sz="5400" dirty="0">
                <a:solidFill>
                  <a:schemeClr val="bg1"/>
                </a:solidFill>
              </a:rPr>
              <a:t>मत्ती 14:22-33</a:t>
            </a:r>
            <a:endParaRPr lang="en-IN" sz="5400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17F89DE-80C2-771D-9723-44432F4822B4}"/>
              </a:ext>
            </a:extLst>
          </p:cNvPr>
          <p:cNvSpPr txBox="1"/>
          <p:nvPr/>
        </p:nvSpPr>
        <p:spPr>
          <a:xfrm>
            <a:off x="572344" y="5674145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1116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3ABC935-8820-7D7E-9F9B-F586EE8667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59886"/>
            <a:ext cx="12192000" cy="761788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CDCFF5C-6DCB-7518-C15D-7E35C420C6B3}"/>
              </a:ext>
            </a:extLst>
          </p:cNvPr>
          <p:cNvSpPr txBox="1"/>
          <p:nvPr/>
        </p:nvSpPr>
        <p:spPr>
          <a:xfrm>
            <a:off x="498883" y="330704"/>
            <a:ext cx="3683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14: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2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,33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433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82296" y="149949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5400" b="1">
                <a:solidFill>
                  <a:srgbClr val="121212"/>
                </a:solidFill>
                <a:latin typeface="Inter" panose="020B0502030000000004"/>
              </a:rPr>
              <a:t>येशू पानीमाथि हिँड्‌नुभएको</a:t>
            </a:r>
            <a:endParaRPr lang="en-US" sz="5400">
              <a:latin typeface="TimesNewRomanPSMT"/>
            </a:endParaRPr>
          </a:p>
          <a:p>
            <a:r>
              <a:rPr lang="hi-IN" sz="5400"/>
              <a:t>मत्ती 14:22-33</a:t>
            </a:r>
            <a:endParaRPr lang="en-IN" sz="5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DECE5A-CF63-7B14-889B-239FCDC43DBB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IN" sz="4400" dirty="0"/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A9CD4A13-CED5-5A5C-4B1D-E8C6708F56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5476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29"/>
    </mc:Choice>
    <mc:Fallback xmlns="">
      <p:transition spd="slow" advTm="31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681D30-2971-7CBD-03A9-0934DA911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9F2A3D-1A66-8D25-BDF6-8175E38C8D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59886"/>
            <a:ext cx="12192000" cy="761788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D94BFBF-048E-73D3-7B12-81BBD09B9468}"/>
              </a:ext>
            </a:extLst>
          </p:cNvPr>
          <p:cNvSpPr txBox="1"/>
          <p:nvPr/>
        </p:nvSpPr>
        <p:spPr>
          <a:xfrm>
            <a:off x="3868340" y="-336201"/>
            <a:ext cx="7265233" cy="21765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5400" b="1" dirty="0">
                <a:solidFill>
                  <a:schemeClr val="bg1"/>
                </a:solidFill>
                <a:latin typeface="Inter" panose="020B0502030000000004"/>
              </a:rPr>
              <a:t>येशू पानीमाथि हिँड्‌नुभएको</a:t>
            </a:r>
            <a:endParaRPr lang="en-US" sz="5400" dirty="0">
              <a:solidFill>
                <a:schemeClr val="bg1"/>
              </a:solidFill>
              <a:latin typeface="TimesNewRomanPSMT"/>
            </a:endParaRPr>
          </a:p>
          <a:p>
            <a:r>
              <a:rPr lang="hi-IN" sz="5400" dirty="0">
                <a:solidFill>
                  <a:schemeClr val="bg1"/>
                </a:solidFill>
              </a:rPr>
              <a:t>मत्ती 14:22-33</a:t>
            </a:r>
            <a:endParaRPr lang="en-IN" sz="5400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A6BC70E-1B55-299A-3654-81068509A5DA}"/>
              </a:ext>
            </a:extLst>
          </p:cNvPr>
          <p:cNvSpPr txBox="1"/>
          <p:nvPr/>
        </p:nvSpPr>
        <p:spPr>
          <a:xfrm>
            <a:off x="572344" y="5674145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783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82296" y="149950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dirty="0">
                <a:latin typeface="Mangal" panose="02040503050203030202" pitchFamily="18" charset="0"/>
              </a:rPr>
              <a:t>मत्ती 14:22</a:t>
            </a:r>
            <a:r>
              <a:rPr lang="hi-IN" sz="4000" b="1" dirty="0"/>
              <a:t> </a:t>
            </a:r>
            <a:r>
              <a:rPr lang="hi-IN" sz="4000" dirty="0"/>
              <a:t>तब येशूले चेलाहरूलाई डुङ्गामा चढेर झीलको अर्कोतर्फ जान लगाउनु भयो। उहाँले आफू पछि आउने कुरा भन्नुभयो। मानिसहरूलाई घर पठाउनका निम्ति येशू त्यहाँ बस्नुभयो। </a:t>
            </a:r>
            <a:endParaRPr lang="bo-CN" sz="4000" b="1" cap="all" dirty="0">
              <a:latin typeface="Mangal" panose="02040503050203030202" pitchFamily="18" charset="0"/>
              <a:ea typeface="Microsoft Himalaya" panose="01010100010101010101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EB9E91-8942-E629-6495-656B7406C66E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IN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4267BC-CDB0-CDEA-FC71-06DFE6362E84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>
              <a:solidFill>
                <a:srgbClr val="777A7B"/>
              </a:solidFill>
              <a:latin typeface="Inter" panose="020B0502030000000004" pitchFamily="34" charset="0"/>
            </a:endParaRPr>
          </a:p>
        </p:txBody>
      </p:sp>
      <p:pic>
        <p:nvPicPr>
          <p:cNvPr id="14" name="Audio 13">
            <a:hlinkClick r:id="" action="ppaction://media"/>
            <a:extLst>
              <a:ext uri="{FF2B5EF4-FFF2-40B4-BE49-F238E27FC236}">
                <a16:creationId xmlns:a16="http://schemas.microsoft.com/office/drawing/2014/main" id="{0E00D1A1-6912-94D1-CEF5-4D817E9191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346136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77"/>
    </mc:Choice>
    <mc:Fallback xmlns="">
      <p:transition spd="slow" advTm="95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B60FA8-1829-E98C-0D8A-FF6C76EEC4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06174" y="1"/>
            <a:ext cx="13398174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5283CE5-9FED-6388-4804-E3EF2CC623B9}"/>
              </a:ext>
            </a:extLst>
          </p:cNvPr>
          <p:cNvSpPr txBox="1"/>
          <p:nvPr/>
        </p:nvSpPr>
        <p:spPr>
          <a:xfrm>
            <a:off x="498883" y="330704"/>
            <a:ext cx="3683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14:22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1106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23 </a:t>
            </a:r>
            <a:r>
              <a:rPr lang="hi-IN" sz="4000" dirty="0"/>
              <a:t>मानिहरूलाई बिदा गरिसकेपछि, येशू एक्लै प्रार्थना गर्नलाई डाँडामा चढनुभयो। अबेर सम्म उहाँ एक्लै त्यहाँ बस्नुभयो।</a:t>
            </a:r>
            <a:endParaRPr lang="en-IN" sz="6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31C593-4A2D-2370-2406-81EA02DD041E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>
              <a:solidFill>
                <a:srgbClr val="777A7B"/>
              </a:solidFill>
              <a:latin typeface="Inter" panose="020B0502030000000004" pitchFamily="34" charset="0"/>
            </a:endParaRPr>
          </a:p>
        </p:txBody>
      </p: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9AA30142-CB35-A6C2-C241-F63F867636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37329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199"/>
    </mc:Choice>
    <mc:Fallback xmlns="">
      <p:transition spd="slow" advTm="101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853E437-DB04-091F-AD3E-60620BBA2B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512261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FFAF100-000F-DA7F-4728-7D25D7EB8B72}"/>
              </a:ext>
            </a:extLst>
          </p:cNvPr>
          <p:cNvSpPr txBox="1"/>
          <p:nvPr/>
        </p:nvSpPr>
        <p:spPr>
          <a:xfrm>
            <a:off x="498883" y="330704"/>
            <a:ext cx="3683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14:2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569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24 </a:t>
            </a:r>
            <a:r>
              <a:rPr lang="hi-IN" sz="4000" dirty="0"/>
              <a:t>यसबेलासम्म डुङ्गा धेरै टाढा पुगिसकेको थियो। हावा विपरित दिशाबाट चलेको कारणले छालहरूले गर्दा डुङ्गालाई कठीन परिरहेथ्यो।</a:t>
            </a:r>
            <a:endParaRPr lang="en-IN" sz="7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75EC00-140B-9039-3967-DA3ABF109549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>
              <a:solidFill>
                <a:srgbClr val="777A7B"/>
              </a:solidFill>
              <a:latin typeface="Inter" panose="020B0502030000000004" pitchFamily="34" charset="0"/>
            </a:endParaRPr>
          </a:p>
        </p:txBody>
      </p:sp>
      <p:pic>
        <p:nvPicPr>
          <p:cNvPr id="22" name="Audio 21">
            <a:hlinkClick r:id="" action="ppaction://media"/>
            <a:extLst>
              <a:ext uri="{FF2B5EF4-FFF2-40B4-BE49-F238E27FC236}">
                <a16:creationId xmlns:a16="http://schemas.microsoft.com/office/drawing/2014/main" id="{B9F76B26-B263-1198-1A10-EBB81D35C2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09638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192"/>
    </mc:Choice>
    <mc:Fallback xmlns="">
      <p:transition spd="slow" advTm="131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4552</TotalTime>
  <Words>408</Words>
  <Application>Microsoft Office PowerPoint</Application>
  <PresentationFormat>Widescreen</PresentationFormat>
  <Paragraphs>34</Paragraphs>
  <Slides>20</Slides>
  <Notes>1</Notes>
  <HiddenSlides>0</HiddenSlides>
  <MMClips>10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Aptos</vt:lpstr>
      <vt:lpstr>Arial</vt:lpstr>
      <vt:lpstr>Calibri</vt:lpstr>
      <vt:lpstr>Calibri Light</vt:lpstr>
      <vt:lpstr>Inter</vt:lpstr>
      <vt:lpstr>Mangal</vt:lpstr>
      <vt:lpstr>PT Serif</vt:lpstr>
      <vt:lpstr>Symbol</vt:lpstr>
      <vt:lpstr>TimesNewRomanPSMT</vt:lpstr>
      <vt:lpstr>Office Theme</vt:lpstr>
      <vt:lpstr>36-5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Leonie Smith</dc:creator>
  <cp:lastModifiedBy>Alfred Smith</cp:lastModifiedBy>
  <cp:revision>53</cp:revision>
  <dcterms:created xsi:type="dcterms:W3CDTF">2022-09-30T06:26:14Z</dcterms:created>
  <dcterms:modified xsi:type="dcterms:W3CDTF">2026-07-16T10:38:11Z</dcterms:modified>
</cp:coreProperties>
</file>