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57" r:id="rId2"/>
    <p:sldId id="258" r:id="rId3"/>
    <p:sldId id="259" r:id="rId4"/>
    <p:sldId id="305" r:id="rId5"/>
    <p:sldId id="260" r:id="rId6"/>
    <p:sldId id="271" r:id="rId7"/>
    <p:sldId id="261" r:id="rId8"/>
    <p:sldId id="272" r:id="rId9"/>
    <p:sldId id="262" r:id="rId10"/>
    <p:sldId id="273" r:id="rId11"/>
    <p:sldId id="301" r:id="rId12"/>
    <p:sldId id="302" r:id="rId13"/>
    <p:sldId id="264" r:id="rId14"/>
    <p:sldId id="275" r:id="rId15"/>
    <p:sldId id="265" r:id="rId16"/>
    <p:sldId id="276" r:id="rId17"/>
    <p:sldId id="266" r:id="rId18"/>
    <p:sldId id="277" r:id="rId19"/>
    <p:sldId id="267" r:id="rId20"/>
    <p:sldId id="278" r:id="rId21"/>
    <p:sldId id="268" r:id="rId22"/>
    <p:sldId id="279" r:id="rId23"/>
    <p:sldId id="269" r:id="rId24"/>
    <p:sldId id="280" r:id="rId25"/>
    <p:sldId id="281" r:id="rId26"/>
    <p:sldId id="282" r:id="rId27"/>
    <p:sldId id="283" r:id="rId28"/>
    <p:sldId id="284" r:id="rId29"/>
    <p:sldId id="285" r:id="rId30"/>
    <p:sldId id="304" r:id="rId31"/>
    <p:sldId id="303" r:id="rId32"/>
    <p:sldId id="286"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010676D-D2FF-49F7-ABE7-B08F300DD028}" v="1" dt="2026-07-16T10:39:42.8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2412" autoAdjust="0"/>
  </p:normalViewPr>
  <p:slideViewPr>
    <p:cSldViewPr snapToGrid="0">
      <p:cViewPr varScale="1">
        <p:scale>
          <a:sx n="117" d="100"/>
          <a:sy n="117" d="100"/>
        </p:scale>
        <p:origin x="31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51" Type="http://schemas.microsoft.com/office/2016/11/relationships/changesInfo" Target="changesInfos/changesInfo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fred Smith" userId="3c60a3631c0db8ad" providerId="LiveId" clId="{0761BD21-EAD3-491D-B74D-BFB938B236DA}"/>
    <pc:docChg chg="undo redo custSel modSld">
      <pc:chgData name="Alfred Smith" userId="3c60a3631c0db8ad" providerId="LiveId" clId="{0761BD21-EAD3-491D-B74D-BFB938B236DA}" dt="2026-07-16T10:39:42.834" v="210"/>
      <pc:docMkLst>
        <pc:docMk/>
      </pc:docMkLst>
      <pc:sldChg chg="modSp mod modNotes modNotesTx">
        <pc:chgData name="Alfred Smith" userId="3c60a3631c0db8ad" providerId="LiveId" clId="{0761BD21-EAD3-491D-B74D-BFB938B236DA}" dt="2026-07-16T10:39:42.834" v="210"/>
        <pc:sldMkLst>
          <pc:docMk/>
          <pc:sldMk cId="1499918570" sldId="257"/>
        </pc:sldMkLst>
        <pc:spChg chg="mod">
          <ac:chgData name="Alfred Smith" userId="3c60a3631c0db8ad" providerId="LiveId" clId="{0761BD21-EAD3-491D-B74D-BFB938B236DA}" dt="2026-07-16T10:39:42.834" v="210"/>
          <ac:spMkLst>
            <pc:docMk/>
            <pc:sldMk cId="1499918570" sldId="257"/>
            <ac:spMk id="3" creationId="{0228937D-0D81-2DA1-1C55-FD99B23FE1A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1084DD-7FC0-4A22-9CF3-02422E1B05B3}" type="datetimeFigureOut">
              <a:rPr lang="en-IN" smtClean="0"/>
              <a:t>16-07-2026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D9FD99-6F09-4AC6-8D62-5D15F886FEC9}" type="slidenum">
              <a:rPr lang="en-IN" smtClean="0"/>
              <a:t>‹#›</a:t>
            </a:fld>
            <a:endParaRPr lang="en-IN"/>
          </a:p>
        </p:txBody>
      </p:sp>
    </p:spTree>
    <p:extLst>
      <p:ext uri="{BB962C8B-B14F-4D97-AF65-F5344CB8AC3E}">
        <p14:creationId xmlns:p14="http://schemas.microsoft.com/office/powerpoint/2010/main" val="528134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IN" dirty="0"/>
          </a:p>
        </p:txBody>
      </p:sp>
      <p:sp>
        <p:nvSpPr>
          <p:cNvPr id="4" name="Slide Number Placeholder 3"/>
          <p:cNvSpPr>
            <a:spLocks noGrp="1"/>
          </p:cNvSpPr>
          <p:nvPr>
            <p:ph type="sldNum" sz="quarter" idx="5"/>
          </p:nvPr>
        </p:nvSpPr>
        <p:spPr/>
        <p:txBody>
          <a:bodyPr/>
          <a:lstStyle/>
          <a:p>
            <a:fld id="{DCD9FD99-6F09-4AC6-8D62-5D15F886FEC9}" type="slidenum">
              <a:rPr lang="en-IN" smtClean="0"/>
              <a:t>1</a:t>
            </a:fld>
            <a:endParaRPr lang="en-IN"/>
          </a:p>
        </p:txBody>
      </p:sp>
    </p:spTree>
    <p:extLst>
      <p:ext uri="{BB962C8B-B14F-4D97-AF65-F5344CB8AC3E}">
        <p14:creationId xmlns:p14="http://schemas.microsoft.com/office/powerpoint/2010/main" val="4024350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30F0A-9E6B-005F-3BD1-94A3124B916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7523F1CC-DA31-4B44-95DC-806A6923E6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400E8C7-E854-8B54-6A49-5398EEA65C65}"/>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DE44E68-D797-0B35-DE3D-0F9D9F1D963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D32246E-C35B-0B16-82B6-7BACDBC943A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48449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4F5D5-34CC-89FF-C594-314B86680CE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69D8E815-A46B-7E8F-EA35-FA41604C2E4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984FE9D-9E42-EC87-F93F-14C9798CBB9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A891782-3CD9-C4FF-5D00-1A3A077D41C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5803DBA-2AAD-DCAE-1F76-F7304272825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142041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A8A5718-FD07-EA23-DEBC-FA196403A1F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232AACDA-8ADC-FEA7-D804-7DC20970FFB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BF7E821-A101-FCBF-8D20-267967D99992}"/>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1EABF3C7-ECE0-528A-1D6E-FDDBA1544C6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49B08B3-124A-2D72-BF55-231A33F617E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526079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99F82-2AAC-A171-C9C7-34707B6EAF0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029339C-D66D-B0E4-642D-5B5B8BB2D5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601482C-E22A-7192-7E25-D5FAB04E747C}"/>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E29DBCB2-9534-CF75-0913-6197E1588FD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F337408-1094-8554-47B5-264EE4AD9C1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11506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15324-4A5C-2505-6EC6-CBA54A6E5FE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8A4E747C-2398-87E4-31C2-612F519EB1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80C750-C22E-CB2E-8BDD-99CFBB54B719}"/>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C60E239C-AF17-42D9-5035-A86F95C8E50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165979C-34C2-EC4B-32C2-5CD65C5A2342}"/>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646586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FD331-51E3-8AB5-97E1-4402D3D60168}"/>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758C797-A3A0-60E3-ECD8-CBA4D591D48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0DC10FEC-03E4-44AC-C222-FD52E5D648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D6B87F45-3A02-A9B2-98E0-BD12587CE1CB}"/>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89B579F0-E32F-559B-B3D7-E4F2212BBFE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80AE78A-F486-4F12-86E3-8E1485154537}"/>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77077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90F28-E105-AE3C-0D2A-61DE2C3B4638}"/>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4B398F9-61DA-A8AD-4B3A-BECAB80356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D6D6DA-1CF5-657F-79C7-88618AD413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274C0A03-0E58-5883-C688-8A1887EA18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6893DC-A047-19A2-49DB-93B70EDE72D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B0A3D9C3-ED44-D74C-98E5-3314CDF66AC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8" name="Footer Placeholder 7">
            <a:extLst>
              <a:ext uri="{FF2B5EF4-FFF2-40B4-BE49-F238E27FC236}">
                <a16:creationId xmlns:a16="http://schemas.microsoft.com/office/drawing/2014/main" id="{C8AC3819-06A9-AF6E-5732-BBEA928B1483}"/>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629C1E8A-EB49-0C05-6719-D054FABE1DC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86956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AFF47-E5CA-FB14-E368-67FD18E36C4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A02C9E80-E92B-AFFE-AB1E-EA640DA43CDE}"/>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4" name="Footer Placeholder 3">
            <a:extLst>
              <a:ext uri="{FF2B5EF4-FFF2-40B4-BE49-F238E27FC236}">
                <a16:creationId xmlns:a16="http://schemas.microsoft.com/office/drawing/2014/main" id="{9BCA4A95-3028-5F1E-5BE3-D519E093190D}"/>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1DD1ACDC-9485-603E-1E45-36B778A789E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080509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7D1C37-FF40-1787-4D78-9B02C9581748}"/>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3" name="Footer Placeholder 2">
            <a:extLst>
              <a:ext uri="{FF2B5EF4-FFF2-40B4-BE49-F238E27FC236}">
                <a16:creationId xmlns:a16="http://schemas.microsoft.com/office/drawing/2014/main" id="{26EB9049-52D3-31A6-BD4F-CA2CA5A0F553}"/>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290AAEA8-6A4B-1D48-749C-24088D28E35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3529615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2914F-E599-6015-1D60-BEEB0E141D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FE211434-FEE2-C962-04FE-1F62D03A7E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F607A6F4-4247-7A2D-A606-D9D9EAE345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D54FD1-FB71-2B26-8F94-EA083F30410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68DE8CFA-751C-1E0B-FED5-513D2210389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B7E5C96-3FF3-8A90-1C67-1ED205E59183}"/>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204522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67F52-8BAD-5713-B978-E77A7202AA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EF573C86-7D72-F14C-DA3E-EA2F9E6FC9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0F8FBCE5-3F85-14C6-532E-105B49E53E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03F889-898C-CDE6-A5BF-7D350A89CDF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215092D4-9ED2-6CEA-36E0-41B68DBB98C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3DA7D34-A2EA-9EA4-B558-FECEF7420415}"/>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732668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7F1FC9-20E7-E331-E8D9-0F9B82CC0E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82E20B9-D945-7A22-DE69-DF4F55554A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CA441C5-42D0-FD67-0418-5811BA2696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55049AE3-5747-A7F2-B309-4E0D6D255C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82BA8F99-58FE-3A85-36C2-7EC86CF869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6D5E6A-89B3-4842-9EAE-274B25D1111A}" type="slidenum">
              <a:rPr lang="en-IN" smtClean="0"/>
              <a:t>‹#›</a:t>
            </a:fld>
            <a:endParaRPr lang="en-IN"/>
          </a:p>
        </p:txBody>
      </p:sp>
    </p:spTree>
    <p:extLst>
      <p:ext uri="{BB962C8B-B14F-4D97-AF65-F5344CB8AC3E}">
        <p14:creationId xmlns:p14="http://schemas.microsoft.com/office/powerpoint/2010/main" val="32095221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7.m4a"/><Relationship Id="rId1" Type="http://schemas.microsoft.com/office/2007/relationships/media" Target="../media/media17.m4a"/><Relationship Id="rId4" Type="http://schemas.openxmlformats.org/officeDocument/2006/relationships/image" Target="../media/image1.png"/></Relationships>
</file>

<file path=ppt/slides/_rels/slide3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8.m4a"/><Relationship Id="rId1" Type="http://schemas.microsoft.com/office/2007/relationships/media" Target="../media/media18.m4a"/><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9.m4a"/><Relationship Id="rId1" Type="http://schemas.microsoft.com/office/2007/relationships/media" Target="../media/media19.m4a"/><Relationship Id="rId4" Type="http://schemas.openxmlformats.org/officeDocument/2006/relationships/image" Target="../media/image1.png"/></Relationships>
</file>

<file path=ppt/slides/_rels/slide3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0.m4a"/><Relationship Id="rId1" Type="http://schemas.microsoft.com/office/2007/relationships/media" Target="../media/media20.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1.m4a"/><Relationship Id="rId1" Type="http://schemas.microsoft.com/office/2007/relationships/media" Target="../media/media21.m4a"/><Relationship Id="rId4" Type="http://schemas.openxmlformats.org/officeDocument/2006/relationships/image" Target="../media/image1.png"/></Relationships>
</file>

<file path=ppt/slides/_rels/slide4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2.m4a"/><Relationship Id="rId1" Type="http://schemas.microsoft.com/office/2007/relationships/media" Target="../media/media22.m4a"/><Relationship Id="rId4" Type="http://schemas.openxmlformats.org/officeDocument/2006/relationships/image" Target="../media/image1.png"/></Relationships>
</file>

<file path=ppt/slides/_rels/slide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4029F-D823-8CA0-19FD-0251CC3E3412}"/>
              </a:ext>
            </a:extLst>
          </p:cNvPr>
          <p:cNvSpPr>
            <a:spLocks noGrp="1"/>
          </p:cNvSpPr>
          <p:nvPr>
            <p:ph type="title"/>
          </p:nvPr>
        </p:nvSpPr>
        <p:spPr/>
        <p:txBody>
          <a:bodyPr/>
          <a:lstStyle/>
          <a:p>
            <a:r>
              <a:rPr lang="en-IN"/>
              <a:t>37-1</a:t>
            </a:r>
          </a:p>
        </p:txBody>
      </p:sp>
      <p:sp>
        <p:nvSpPr>
          <p:cNvPr id="3" name="Content Placeholder 2">
            <a:extLst>
              <a:ext uri="{FF2B5EF4-FFF2-40B4-BE49-F238E27FC236}">
                <a16:creationId xmlns:a16="http://schemas.microsoft.com/office/drawing/2014/main" id="{0228937D-0D81-2DA1-1C55-FD99B23FE1AE}"/>
              </a:ext>
            </a:extLst>
          </p:cNvPr>
          <p:cNvSpPr>
            <a:spLocks noGrp="1"/>
          </p:cNvSpPr>
          <p:nvPr>
            <p:ph idx="1"/>
          </p:nvPr>
        </p:nvSpPr>
        <p:spPr/>
        <p:txBody>
          <a:bodyPr>
            <a:normAutofit fontScale="77500" lnSpcReduction="20000"/>
          </a:bodyPr>
          <a:lstStyle/>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These materials are by the Kongki Ka Project and are made available to you under the terms of the Creative Commons Attribution </a:t>
            </a:r>
            <a:r>
              <a:rPr lang="en-IN" kern="100" dirty="0" err="1">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ShareAlike</a:t>
            </a: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 license 4.0.</a:t>
            </a:r>
          </a:p>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have permission to share and redistribute these materials in any format and to make reasonable revisions and adaptations of this translation, provided that:</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include the above licence and source information.</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If you redistribute these materials or create derivatives, you must distribute your contributions under the same license as the original.</a:t>
            </a:r>
          </a:p>
          <a:p>
            <a:pPr marL="0" indent="0">
              <a:lnSpc>
                <a:spcPct val="107000"/>
              </a:lnSpc>
              <a:spcAft>
                <a:spcPts val="800"/>
              </a:spcAft>
              <a:buNone/>
            </a:pPr>
            <a:r>
              <a:rPr lang="en-US" kern="100" dirty="0">
                <a:solidFill>
                  <a:srgbClr val="2C3943"/>
                </a:solidFill>
                <a:highlight>
                  <a:srgbClr val="FFFFFF"/>
                </a:highlight>
                <a:latin typeface="PT Serif" panose="020A0603040505020204" pitchFamily="18" charset="0"/>
                <a:cs typeface="Times New Roman" panose="02020603050405020304" pitchFamily="18" charset="0"/>
              </a:rPr>
              <a:t>Nepali text is from </a:t>
            </a:r>
            <a:r>
              <a:rPr lang="en-GB" kern="100" dirty="0">
                <a:solidFill>
                  <a:srgbClr val="2C3943"/>
                </a:solidFill>
                <a:highlight>
                  <a:srgbClr val="FFFFFF"/>
                </a:highlight>
                <a:latin typeface="PT Serif" panose="020A0603040505020204" pitchFamily="18" charset="0"/>
                <a:cs typeface="Times New Roman" panose="02020603050405020304" pitchFamily="18" charset="0"/>
              </a:rPr>
              <a:t>Nepali Holy Bible: Easy-to-Read Version</a:t>
            </a:r>
          </a:p>
          <a:p>
            <a:pPr marL="0" indent="0">
              <a:lnSpc>
                <a:spcPct val="107000"/>
              </a:lnSpc>
              <a:spcAft>
                <a:spcPts val="800"/>
              </a:spcAft>
              <a:buNone/>
            </a:pPr>
            <a:r>
              <a:rPr lang="en-GB" kern="100" dirty="0">
                <a:solidFill>
                  <a:srgbClr val="2C3943"/>
                </a:solidFill>
                <a:highlight>
                  <a:srgbClr val="FFFFFF"/>
                </a:highlight>
                <a:latin typeface="PT Serif" panose="020A0603040505020204" pitchFamily="18" charset="0"/>
                <a:cs typeface="Times New Roman" panose="02020603050405020304" pitchFamily="18" charset="0"/>
              </a:rPr>
              <a:t>All rights reserved.</a:t>
            </a:r>
          </a:p>
          <a:p>
            <a:pPr marL="0" indent="0">
              <a:lnSpc>
                <a:spcPct val="107000"/>
              </a:lnSpc>
              <a:spcAft>
                <a:spcPts val="800"/>
              </a:spcAft>
              <a:buNone/>
            </a:pPr>
            <a:r>
              <a:rPr lang="en-GB" kern="100">
                <a:solidFill>
                  <a:srgbClr val="2C3943"/>
                </a:solidFill>
                <a:highlight>
                  <a:srgbClr val="FFFFFF"/>
                </a:highlight>
                <a:latin typeface="PT Serif" panose="020A0603040505020204" pitchFamily="18" charset="0"/>
                <a:cs typeface="Times New Roman" panose="02020603050405020304" pitchFamily="18" charset="0"/>
              </a:rPr>
              <a:t>© 2004 Bible League International</a:t>
            </a:r>
            <a:endParaRPr lang="en-IN" kern="100" dirty="0">
              <a:solidFill>
                <a:srgbClr val="2C3943"/>
              </a:solidFill>
              <a:highlight>
                <a:srgbClr val="FFFFFF"/>
              </a:highlight>
              <a:latin typeface="PT Serif" panose="020A0603040505020204" pitchFamily="18" charset="0"/>
              <a:cs typeface="Times New Roman" panose="02020603050405020304" pitchFamily="18" charset="0"/>
            </a:endParaRPr>
          </a:p>
        </p:txBody>
      </p:sp>
      <p:pic>
        <p:nvPicPr>
          <p:cNvPr id="57" name="Audio 56">
            <a:hlinkClick r:id="" action="ppaction://media"/>
            <a:extLst>
              <a:ext uri="{FF2B5EF4-FFF2-40B4-BE49-F238E27FC236}">
                <a16:creationId xmlns:a16="http://schemas.microsoft.com/office/drawing/2014/main" id="{9FE4C355-DD5C-3F77-3E6F-34825B8E820F}"/>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499918570"/>
      </p:ext>
    </p:extLst>
  </p:cSld>
  <p:clrMapOvr>
    <a:masterClrMapping/>
  </p:clrMapOvr>
  <mc:AlternateContent xmlns:mc="http://schemas.openxmlformats.org/markup-compatibility/2006" xmlns:p14="http://schemas.microsoft.com/office/powerpoint/2010/main">
    <mc:Choice Requires="p14">
      <p:transition spd="slow" p14:dur="2000" advTm="2894"/>
    </mc:Choice>
    <mc:Fallback xmlns="">
      <p:transition spd="slow" advTm="28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7"/>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39F6475-E995-0576-FE3E-18D195DFED49}"/>
              </a:ext>
            </a:extLst>
          </p:cNvPr>
          <p:cNvPicPr>
            <a:picLocks noChangeAspect="1"/>
          </p:cNvPicPr>
          <p:nvPr/>
        </p:nvPicPr>
        <p:blipFill>
          <a:blip r:embed="rId2"/>
          <a:stretch>
            <a:fillRect/>
          </a:stretch>
        </p:blipFill>
        <p:spPr>
          <a:xfrm>
            <a:off x="-1" y="1"/>
            <a:ext cx="12638475" cy="6858000"/>
          </a:xfrm>
          <a:prstGeom prst="rect">
            <a:avLst/>
          </a:prstGeom>
        </p:spPr>
      </p:pic>
      <p:sp>
        <p:nvSpPr>
          <p:cNvPr id="4" name="TextBox 3">
            <a:extLst>
              <a:ext uri="{FF2B5EF4-FFF2-40B4-BE49-F238E27FC236}">
                <a16:creationId xmlns:a16="http://schemas.microsoft.com/office/drawing/2014/main" id="{221AEC9B-E536-761C-FBB6-505B388DEA04}"/>
              </a:ext>
            </a:extLst>
          </p:cNvPr>
          <p:cNvSpPr txBox="1"/>
          <p:nvPr/>
        </p:nvSpPr>
        <p:spPr>
          <a:xfrm>
            <a:off x="285523" y="284984"/>
            <a:ext cx="4073117" cy="646331"/>
          </a:xfrm>
          <a:prstGeom prst="rect">
            <a:avLst/>
          </a:prstGeom>
          <a:noFill/>
        </p:spPr>
        <p:txBody>
          <a:bodyPr wrap="square" rtlCol="0">
            <a:spAutoFit/>
          </a:bodyPr>
          <a:lstStyle/>
          <a:p>
            <a:r>
              <a:rPr lang="hi-IN" sz="3600" b="0" i="0" u="none" strike="noStrike" baseline="0">
                <a:solidFill>
                  <a:schemeClr val="bg1"/>
                </a:solidFill>
                <a:latin typeface="Mangal" panose="02040503050203030202" pitchFamily="18" charset="0"/>
                <a:cs typeface="Mangal" panose="02040503050203030202" pitchFamily="18" charset="0"/>
              </a:rPr>
              <a:t>यूहन्ना</a:t>
            </a:r>
            <a:r>
              <a:rPr lang="hi-IN" sz="2800" b="0" i="0" u="none" strike="noStrike" baseline="0">
                <a:solidFill>
                  <a:schemeClr val="bg1"/>
                </a:solidFill>
                <a:latin typeface="Mangal" panose="02040503050203030202" pitchFamily="18" charset="0"/>
                <a:cs typeface="Mangal" panose="02040503050203030202" pitchFamily="18" charset="0"/>
              </a:rPr>
              <a:t> 6:2</a:t>
            </a:r>
            <a:r>
              <a:rPr lang="en-US" sz="2800" b="0" i="0" u="none" strike="noStrike" baseline="0">
                <a:solidFill>
                  <a:schemeClr val="bg1"/>
                </a:solidFill>
                <a:latin typeface="Mangal" panose="02040503050203030202" pitchFamily="18" charset="0"/>
                <a:cs typeface="Mangal" panose="02040503050203030202" pitchFamily="18" charset="0"/>
              </a:rPr>
              <a:t>7</a:t>
            </a:r>
            <a:endParaRPr lang="bo-CN" sz="2800" b="1" cap="all">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871796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49949"/>
            <a:ext cx="5818909" cy="6558102"/>
          </a:xfrm>
          <a:prstGeom prst="rect">
            <a:avLst/>
          </a:prstGeom>
          <a:noFill/>
        </p:spPr>
        <p:txBody>
          <a:bodyPr wrap="square" rtlCol="0">
            <a:noAutofit/>
          </a:bodyPr>
          <a:lstStyle/>
          <a:p>
            <a:r>
              <a:rPr lang="hi-IN" sz="4000" b="1" dirty="0"/>
              <a:t>28 </a:t>
            </a:r>
            <a:r>
              <a:rPr lang="hi-IN" sz="4000" dirty="0"/>
              <a:t>मानिसहरूले येशूलाई सोधे, “परमेश्वरले हामीबाट कस्तो प्रकारको काम चाहनु हुन्छ।” </a:t>
            </a:r>
            <a:r>
              <a:rPr lang="hi-IN" sz="4000" b="1" dirty="0"/>
              <a:t>29 </a:t>
            </a:r>
            <a:r>
              <a:rPr lang="hi-IN" sz="4000" dirty="0"/>
              <a:t>येशूले उत्तर दिनुभयो, “परमेश्वरले तिमीहरूबाट कस्तो काम चाहनुहुन्छ भने तिमीहरू उहाँले पठाउनु भएको एकमाथि विश्वास गर्नु पर्छ।” </a:t>
            </a:r>
            <a:endParaRPr lang="hi-IN" sz="7200" b="0" i="0" dirty="0">
              <a:solidFill>
                <a:srgbClr val="121212"/>
              </a:solidFill>
              <a:effectLst/>
              <a:latin typeface="Inter" panose="020B0502030000000004"/>
            </a:endParaRPr>
          </a:p>
        </p:txBody>
      </p:sp>
      <p:sp>
        <p:nvSpPr>
          <p:cNvPr id="3" name="TextBox 2">
            <a:extLst>
              <a:ext uri="{FF2B5EF4-FFF2-40B4-BE49-F238E27FC236}">
                <a16:creationId xmlns:a16="http://schemas.microsoft.com/office/drawing/2014/main" id="{1D42EE0A-F3EC-B9F1-2CF3-B63A4C34AF4E}"/>
              </a:ext>
            </a:extLst>
          </p:cNvPr>
          <p:cNvSpPr txBox="1"/>
          <p:nvPr/>
        </p:nvSpPr>
        <p:spPr>
          <a:xfrm>
            <a:off x="6096000" y="108385"/>
            <a:ext cx="6096000" cy="6608618"/>
          </a:xfrm>
          <a:prstGeom prst="rect">
            <a:avLst/>
          </a:prstGeom>
          <a:noFill/>
        </p:spPr>
        <p:txBody>
          <a:bodyPr wrap="square" rtlCol="0">
            <a:noAutofit/>
          </a:bodyPr>
          <a:lstStyle/>
          <a:p>
            <a:endParaRPr lang="en-IN" sz="3600" dirty="0"/>
          </a:p>
        </p:txBody>
      </p:sp>
      <p:pic>
        <p:nvPicPr>
          <p:cNvPr id="11" name="Audio 10">
            <a:hlinkClick r:id="" action="ppaction://media"/>
            <a:extLst>
              <a:ext uri="{FF2B5EF4-FFF2-40B4-BE49-F238E27FC236}">
                <a16:creationId xmlns:a16="http://schemas.microsoft.com/office/drawing/2014/main" id="{5D010622-16AC-F1B2-EB45-ABA6DFC22531}"/>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134600" y="4650651"/>
            <a:ext cx="2057400" cy="2057400"/>
          </a:xfrm>
          <a:prstGeom prst="ellipse">
            <a:avLst/>
          </a:prstGeom>
        </p:spPr>
      </p:pic>
    </p:spTree>
    <p:extLst>
      <p:ext uri="{BB962C8B-B14F-4D97-AF65-F5344CB8AC3E}">
        <p14:creationId xmlns:p14="http://schemas.microsoft.com/office/powerpoint/2010/main" val="4225761942"/>
      </p:ext>
    </p:extLst>
  </p:cSld>
  <p:clrMapOvr>
    <a:masterClrMapping/>
  </p:clrMapOvr>
  <mc:AlternateContent xmlns:mc="http://schemas.openxmlformats.org/markup-compatibility/2006" xmlns:p14="http://schemas.microsoft.com/office/powerpoint/2010/main">
    <mc:Choice Requires="p14">
      <p:transition spd="slow" p14:dur="2000" advTm="16885"/>
    </mc:Choice>
    <mc:Fallback xmlns="">
      <p:transition spd="slow" advTm="168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4C1406D-DD40-90FB-37DC-66CBE0DAD91D}"/>
              </a:ext>
            </a:extLst>
          </p:cNvPr>
          <p:cNvPicPr>
            <a:picLocks noChangeAspect="1"/>
          </p:cNvPicPr>
          <p:nvPr/>
        </p:nvPicPr>
        <p:blipFill>
          <a:blip r:embed="rId2"/>
          <a:stretch>
            <a:fillRect/>
          </a:stretch>
        </p:blipFill>
        <p:spPr>
          <a:xfrm>
            <a:off x="0" y="-50800"/>
            <a:ext cx="12192000" cy="6908800"/>
          </a:xfrm>
          <a:prstGeom prst="rect">
            <a:avLst/>
          </a:prstGeom>
        </p:spPr>
      </p:pic>
      <p:sp>
        <p:nvSpPr>
          <p:cNvPr id="4" name="TextBox 3">
            <a:extLst>
              <a:ext uri="{FF2B5EF4-FFF2-40B4-BE49-F238E27FC236}">
                <a16:creationId xmlns:a16="http://schemas.microsoft.com/office/drawing/2014/main" id="{2AE545B9-B312-45C4-0F78-E028A11AE67D}"/>
              </a:ext>
            </a:extLst>
          </p:cNvPr>
          <p:cNvSpPr txBox="1"/>
          <p:nvPr/>
        </p:nvSpPr>
        <p:spPr>
          <a:xfrm>
            <a:off x="285523" y="284984"/>
            <a:ext cx="4073117" cy="646331"/>
          </a:xfrm>
          <a:prstGeom prst="rect">
            <a:avLst/>
          </a:prstGeom>
          <a:noFill/>
        </p:spPr>
        <p:txBody>
          <a:bodyPr wrap="square" rtlCol="0">
            <a:spAutoFit/>
          </a:bodyPr>
          <a:lstStyle/>
          <a:p>
            <a:r>
              <a:rPr lang="hi-IN" sz="3600" b="0" i="0" u="none" strike="noStrike" baseline="0">
                <a:solidFill>
                  <a:schemeClr val="bg1"/>
                </a:solidFill>
                <a:latin typeface="Mangal" panose="02040503050203030202" pitchFamily="18" charset="0"/>
                <a:cs typeface="Mangal" panose="02040503050203030202" pitchFamily="18" charset="0"/>
              </a:rPr>
              <a:t>यूहन्ना</a:t>
            </a:r>
            <a:r>
              <a:rPr lang="hi-IN" sz="2800" b="0" i="0" u="none" strike="noStrike" baseline="0">
                <a:solidFill>
                  <a:schemeClr val="bg1"/>
                </a:solidFill>
                <a:latin typeface="Mangal" panose="02040503050203030202" pitchFamily="18" charset="0"/>
                <a:cs typeface="Mangal" panose="02040503050203030202" pitchFamily="18" charset="0"/>
              </a:rPr>
              <a:t> 6:2</a:t>
            </a:r>
            <a:r>
              <a:rPr lang="en-US" sz="2800" b="0" i="0" u="none" strike="noStrike" baseline="0">
                <a:solidFill>
                  <a:schemeClr val="bg1"/>
                </a:solidFill>
                <a:latin typeface="Mangal" panose="02040503050203030202" pitchFamily="18" charset="0"/>
                <a:cs typeface="Mangal" panose="02040503050203030202" pitchFamily="18" charset="0"/>
              </a:rPr>
              <a:t>8,29</a:t>
            </a:r>
            <a:endParaRPr lang="bo-CN" sz="2800" b="1" cap="all">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6971719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33 </a:t>
            </a:r>
            <a:r>
              <a:rPr lang="hi-IN" sz="4000" dirty="0"/>
              <a:t>परमेश्वरको रोटी के हो? परमेश्वरको रोटी भनेको त्यो चीज हो जुन स्वर्गबाट ओलेर्र संसारलाई जीवन दिनुहुन्छ।”</a:t>
            </a:r>
            <a:endParaRPr lang="en-IN" sz="4400" dirty="0"/>
          </a:p>
        </p:txBody>
      </p:sp>
      <p:sp>
        <p:nvSpPr>
          <p:cNvPr id="2" name="TextBox 1">
            <a:extLst>
              <a:ext uri="{FF2B5EF4-FFF2-40B4-BE49-F238E27FC236}">
                <a16:creationId xmlns:a16="http://schemas.microsoft.com/office/drawing/2014/main" id="{553DE528-F39E-6586-EDFB-DA8B1302911F}"/>
              </a:ext>
            </a:extLst>
          </p:cNvPr>
          <p:cNvSpPr txBox="1"/>
          <p:nvPr/>
        </p:nvSpPr>
        <p:spPr>
          <a:xfrm>
            <a:off x="6096000" y="124691"/>
            <a:ext cx="6096000" cy="6608618"/>
          </a:xfrm>
          <a:prstGeom prst="rect">
            <a:avLst/>
          </a:prstGeom>
          <a:noFill/>
        </p:spPr>
        <p:txBody>
          <a:bodyPr wrap="square" rtlCol="0">
            <a:noAutofit/>
          </a:bodyPr>
          <a:lstStyle/>
          <a:p>
            <a:endParaRPr lang="hi-IN" sz="4000" b="1" dirty="0"/>
          </a:p>
        </p:txBody>
      </p:sp>
      <p:pic>
        <p:nvPicPr>
          <p:cNvPr id="6" name="Audio 5">
            <a:hlinkClick r:id="" action="ppaction://media"/>
            <a:extLst>
              <a:ext uri="{FF2B5EF4-FFF2-40B4-BE49-F238E27FC236}">
                <a16:creationId xmlns:a16="http://schemas.microsoft.com/office/drawing/2014/main" id="{F5A7AC04-F37F-C58A-815F-05E27DBFF7D8}"/>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44745628"/>
      </p:ext>
    </p:extLst>
  </p:cSld>
  <p:clrMapOvr>
    <a:masterClrMapping/>
  </p:clrMapOvr>
  <mc:AlternateContent xmlns:mc="http://schemas.openxmlformats.org/markup-compatibility/2006" xmlns:p14="http://schemas.microsoft.com/office/powerpoint/2010/main">
    <mc:Choice Requires="p14">
      <p:transition spd="slow" p14:dur="2000" advTm="8526"/>
    </mc:Choice>
    <mc:Fallback xmlns="">
      <p:transition spd="slow" advTm="85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C05C196-DDD9-5FE6-ECC8-D9F2405D74E1}"/>
              </a:ext>
            </a:extLst>
          </p:cNvPr>
          <p:cNvPicPr>
            <a:picLocks noChangeAspect="1"/>
          </p:cNvPicPr>
          <p:nvPr/>
        </p:nvPicPr>
        <p:blipFill>
          <a:blip r:embed="rId2"/>
          <a:stretch>
            <a:fillRect/>
          </a:stretch>
        </p:blipFill>
        <p:spPr>
          <a:xfrm>
            <a:off x="0" y="-259319"/>
            <a:ext cx="12192000" cy="7117319"/>
          </a:xfrm>
          <a:prstGeom prst="rect">
            <a:avLst/>
          </a:prstGeom>
        </p:spPr>
      </p:pic>
      <p:sp>
        <p:nvSpPr>
          <p:cNvPr id="4" name="TextBox 3">
            <a:extLst>
              <a:ext uri="{FF2B5EF4-FFF2-40B4-BE49-F238E27FC236}">
                <a16:creationId xmlns:a16="http://schemas.microsoft.com/office/drawing/2014/main" id="{495F7E4A-1F69-E5FA-6CEF-8FA067A4AA2B}"/>
              </a:ext>
            </a:extLst>
          </p:cNvPr>
          <p:cNvSpPr txBox="1"/>
          <p:nvPr/>
        </p:nvSpPr>
        <p:spPr>
          <a:xfrm>
            <a:off x="285523" y="284984"/>
            <a:ext cx="4073117" cy="646331"/>
          </a:xfrm>
          <a:prstGeom prst="rect">
            <a:avLst/>
          </a:prstGeom>
          <a:noFill/>
        </p:spPr>
        <p:txBody>
          <a:bodyPr wrap="square" rtlCol="0">
            <a:spAutoFit/>
          </a:bodyPr>
          <a:lstStyle/>
          <a:p>
            <a:r>
              <a:rPr lang="hi-IN" sz="3600" b="0" i="0" u="none" strike="noStrike" baseline="0">
                <a:solidFill>
                  <a:schemeClr val="bg1"/>
                </a:solidFill>
                <a:latin typeface="Mangal" panose="02040503050203030202" pitchFamily="18" charset="0"/>
                <a:cs typeface="Mangal" panose="02040503050203030202" pitchFamily="18" charset="0"/>
              </a:rPr>
              <a:t>यूहन्ना</a:t>
            </a:r>
            <a:r>
              <a:rPr lang="hi-IN" sz="2800" b="0" i="0" u="none" strike="noStrike" baseline="0">
                <a:solidFill>
                  <a:schemeClr val="bg1"/>
                </a:solidFill>
                <a:latin typeface="Mangal" panose="02040503050203030202" pitchFamily="18" charset="0"/>
                <a:cs typeface="Mangal" panose="02040503050203030202" pitchFamily="18" charset="0"/>
              </a:rPr>
              <a:t> 6:</a:t>
            </a:r>
            <a:r>
              <a:rPr lang="en-US" sz="2800" b="0" i="0" u="none" strike="noStrike" baseline="0">
                <a:solidFill>
                  <a:schemeClr val="bg1"/>
                </a:solidFill>
                <a:latin typeface="Mangal" panose="02040503050203030202" pitchFamily="18" charset="0"/>
                <a:cs typeface="Mangal" panose="02040503050203030202" pitchFamily="18" charset="0"/>
              </a:rPr>
              <a:t>33</a:t>
            </a:r>
            <a:endParaRPr lang="bo-CN" sz="2800" b="1" cap="all">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9969691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34 </a:t>
            </a:r>
            <a:r>
              <a:rPr lang="hi-IN" sz="4000" dirty="0"/>
              <a:t>मानिसहरूले भने, “प्रभु, त्यो रोटी हामीलाई संधैं दिनुहोस्।” </a:t>
            </a:r>
            <a:r>
              <a:rPr lang="hi-IN" sz="4000" b="1" dirty="0"/>
              <a:t>35 </a:t>
            </a:r>
            <a:r>
              <a:rPr lang="hi-IN" sz="4000" dirty="0"/>
              <a:t>तब येशूले भन्नुभयो, “म त्यो रोटी हुँ जसले जीवन दिंदछ। जुन मानिस मेरोमा आउँदछ ऊ कहिल्यै भोको हुँदैन। जुन मानिसले ममाथि विश्वास गर्दछ ऊ कहिल्यै तिर्खाउँदैन।</a:t>
            </a:r>
            <a:endParaRPr lang="hi-IN" sz="6600" b="0" i="0" dirty="0">
              <a:solidFill>
                <a:srgbClr val="121212"/>
              </a:solidFill>
              <a:effectLst/>
              <a:latin typeface="Inter" panose="020B0502030000000004"/>
            </a:endParaRPr>
          </a:p>
        </p:txBody>
      </p:sp>
      <p:sp>
        <p:nvSpPr>
          <p:cNvPr id="3" name="TextBox 2">
            <a:extLst>
              <a:ext uri="{FF2B5EF4-FFF2-40B4-BE49-F238E27FC236}">
                <a16:creationId xmlns:a16="http://schemas.microsoft.com/office/drawing/2014/main" id="{4AA146A2-599D-CBA9-9E7C-DA1377571EBC}"/>
              </a:ext>
            </a:extLst>
          </p:cNvPr>
          <p:cNvSpPr txBox="1"/>
          <p:nvPr/>
        </p:nvSpPr>
        <p:spPr>
          <a:xfrm>
            <a:off x="6096000" y="124691"/>
            <a:ext cx="6096000" cy="6608618"/>
          </a:xfrm>
          <a:prstGeom prst="rect">
            <a:avLst/>
          </a:prstGeom>
          <a:noFill/>
        </p:spPr>
        <p:txBody>
          <a:bodyPr wrap="square" rtlCol="0">
            <a:noAutofit/>
          </a:bodyPr>
          <a:lstStyle/>
          <a:p>
            <a:endParaRPr lang="en-IN" sz="3200" dirty="0"/>
          </a:p>
        </p:txBody>
      </p:sp>
      <p:pic>
        <p:nvPicPr>
          <p:cNvPr id="10" name="Audio 9">
            <a:hlinkClick r:id="" action="ppaction://media"/>
            <a:extLst>
              <a:ext uri="{FF2B5EF4-FFF2-40B4-BE49-F238E27FC236}">
                <a16:creationId xmlns:a16="http://schemas.microsoft.com/office/drawing/2014/main" id="{D7A0585D-F6B5-144F-C45E-4A9593DCC976}"/>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978260341"/>
      </p:ext>
    </p:extLst>
  </p:cSld>
  <p:clrMapOvr>
    <a:masterClrMapping/>
  </p:clrMapOvr>
  <mc:AlternateContent xmlns:mc="http://schemas.openxmlformats.org/markup-compatibility/2006" xmlns:p14="http://schemas.microsoft.com/office/powerpoint/2010/main">
    <mc:Choice Requires="p14">
      <p:transition spd="slow" p14:dur="2000" advTm="16832"/>
    </mc:Choice>
    <mc:Fallback xmlns="">
      <p:transition spd="slow" advTm="168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F9772C6-565A-6160-BB81-E793D7B4C5FF}"/>
              </a:ext>
            </a:extLst>
          </p:cNvPr>
          <p:cNvPicPr>
            <a:picLocks noChangeAspect="1"/>
          </p:cNvPicPr>
          <p:nvPr/>
        </p:nvPicPr>
        <p:blipFill>
          <a:blip r:embed="rId2"/>
          <a:stretch>
            <a:fillRect/>
          </a:stretch>
        </p:blipFill>
        <p:spPr>
          <a:xfrm>
            <a:off x="0" y="-287630"/>
            <a:ext cx="12192000" cy="7730247"/>
          </a:xfrm>
          <a:prstGeom prst="rect">
            <a:avLst/>
          </a:prstGeom>
        </p:spPr>
      </p:pic>
      <p:sp>
        <p:nvSpPr>
          <p:cNvPr id="4" name="TextBox 3">
            <a:extLst>
              <a:ext uri="{FF2B5EF4-FFF2-40B4-BE49-F238E27FC236}">
                <a16:creationId xmlns:a16="http://schemas.microsoft.com/office/drawing/2014/main" id="{84B40351-0483-3492-6194-4C40CC830D72}"/>
              </a:ext>
            </a:extLst>
          </p:cNvPr>
          <p:cNvSpPr txBox="1"/>
          <p:nvPr/>
        </p:nvSpPr>
        <p:spPr>
          <a:xfrm>
            <a:off x="285523" y="284984"/>
            <a:ext cx="4073117" cy="646331"/>
          </a:xfrm>
          <a:prstGeom prst="rect">
            <a:avLst/>
          </a:prstGeom>
          <a:noFill/>
        </p:spPr>
        <p:txBody>
          <a:bodyPr wrap="square" rtlCol="0">
            <a:spAutoFit/>
          </a:bodyPr>
          <a:lstStyle/>
          <a:p>
            <a:r>
              <a:rPr lang="hi-IN" sz="3600" b="0" i="0" u="none" strike="noStrike" baseline="0">
                <a:solidFill>
                  <a:schemeClr val="bg1"/>
                </a:solidFill>
                <a:latin typeface="Mangal" panose="02040503050203030202" pitchFamily="18" charset="0"/>
                <a:cs typeface="Mangal" panose="02040503050203030202" pitchFamily="18" charset="0"/>
              </a:rPr>
              <a:t>यूहन्ना</a:t>
            </a:r>
            <a:r>
              <a:rPr lang="hi-IN" sz="2800" b="0" i="0" u="none" strike="noStrike" baseline="0">
                <a:solidFill>
                  <a:schemeClr val="bg1"/>
                </a:solidFill>
                <a:latin typeface="Mangal" panose="02040503050203030202" pitchFamily="18" charset="0"/>
                <a:cs typeface="Mangal" panose="02040503050203030202" pitchFamily="18" charset="0"/>
              </a:rPr>
              <a:t> 6:</a:t>
            </a:r>
            <a:r>
              <a:rPr lang="en-US" sz="2800" b="0" i="0" u="none" strike="noStrike" baseline="0">
                <a:solidFill>
                  <a:schemeClr val="bg1"/>
                </a:solidFill>
                <a:latin typeface="Mangal" panose="02040503050203030202" pitchFamily="18" charset="0"/>
                <a:cs typeface="Mangal" panose="02040503050203030202" pitchFamily="18" charset="0"/>
              </a:rPr>
              <a:t>3</a:t>
            </a:r>
            <a:r>
              <a:rPr lang="hi-IN" sz="2800" b="0" i="0" u="none" strike="noStrike" baseline="0">
                <a:solidFill>
                  <a:schemeClr val="bg1"/>
                </a:solidFill>
                <a:latin typeface="Mangal" panose="02040503050203030202" pitchFamily="18" charset="0"/>
                <a:cs typeface="Mangal" panose="02040503050203030202" pitchFamily="18" charset="0"/>
              </a:rPr>
              <a:t>4</a:t>
            </a:r>
            <a:r>
              <a:rPr lang="en-US" sz="2800" b="0" i="0" u="none" strike="noStrike" baseline="0">
                <a:solidFill>
                  <a:schemeClr val="bg1"/>
                </a:solidFill>
                <a:latin typeface="Mangal" panose="02040503050203030202" pitchFamily="18" charset="0"/>
                <a:cs typeface="Mangal" panose="02040503050203030202" pitchFamily="18" charset="0"/>
              </a:rPr>
              <a:t>,35</a:t>
            </a:r>
            <a:endParaRPr lang="bo-CN" sz="2800" b="1" cap="all">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3903769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40 </a:t>
            </a:r>
            <a:r>
              <a:rPr lang="hi-IN" sz="4000" dirty="0"/>
              <a:t>प्रत्येक मानिस जसले परमेश्वरका पुत्रलाई चिने र विश्वास गरे तिनीहरूले अनन्त जीवन पाए। म तिनीहरूलाई अन्त्यको दिनमा जीवित पार्नेछु। यो मेरा पिता परमेश्वरको इच्छा हो।”</a:t>
            </a:r>
            <a:endParaRPr lang="en-IN" sz="6600" dirty="0"/>
          </a:p>
        </p:txBody>
      </p:sp>
      <p:sp>
        <p:nvSpPr>
          <p:cNvPr id="3" name="TextBox 2">
            <a:extLst>
              <a:ext uri="{FF2B5EF4-FFF2-40B4-BE49-F238E27FC236}">
                <a16:creationId xmlns:a16="http://schemas.microsoft.com/office/drawing/2014/main" id="{FD5C7E35-A6F1-1276-E1B7-249011A8D1BC}"/>
              </a:ext>
            </a:extLst>
          </p:cNvPr>
          <p:cNvSpPr txBox="1"/>
          <p:nvPr/>
        </p:nvSpPr>
        <p:spPr>
          <a:xfrm>
            <a:off x="5929745" y="-6052"/>
            <a:ext cx="6096000" cy="6608618"/>
          </a:xfrm>
          <a:prstGeom prst="rect">
            <a:avLst/>
          </a:prstGeom>
          <a:noFill/>
        </p:spPr>
        <p:txBody>
          <a:bodyPr wrap="square" rtlCol="0">
            <a:noAutofit/>
          </a:bodyPr>
          <a:lstStyle/>
          <a:p>
            <a:endParaRPr lang="hi-IN" sz="3200" b="1" dirty="0"/>
          </a:p>
        </p:txBody>
      </p:sp>
      <p:pic>
        <p:nvPicPr>
          <p:cNvPr id="10" name="Audio 9">
            <a:hlinkClick r:id="" action="ppaction://media"/>
            <a:extLst>
              <a:ext uri="{FF2B5EF4-FFF2-40B4-BE49-F238E27FC236}">
                <a16:creationId xmlns:a16="http://schemas.microsoft.com/office/drawing/2014/main" id="{01A644DF-5A83-7C58-FEDE-33DE43B985D7}"/>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575870363"/>
      </p:ext>
    </p:extLst>
  </p:cSld>
  <p:clrMapOvr>
    <a:masterClrMapping/>
  </p:clrMapOvr>
  <mc:AlternateContent xmlns:mc="http://schemas.openxmlformats.org/markup-compatibility/2006" xmlns:p14="http://schemas.microsoft.com/office/powerpoint/2010/main">
    <mc:Choice Requires="p14">
      <p:transition spd="slow" p14:dur="2000" advTm="16663"/>
    </mc:Choice>
    <mc:Fallback xmlns="">
      <p:transition spd="slow" advTm="166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4BD268B-264A-6AAC-DE04-E60B0A44B295}"/>
              </a:ext>
            </a:extLst>
          </p:cNvPr>
          <p:cNvPicPr>
            <a:picLocks noChangeAspect="1"/>
          </p:cNvPicPr>
          <p:nvPr/>
        </p:nvPicPr>
        <p:blipFill>
          <a:blip r:embed="rId2"/>
          <a:stretch>
            <a:fillRect/>
          </a:stretch>
        </p:blipFill>
        <p:spPr>
          <a:xfrm>
            <a:off x="0" y="0"/>
            <a:ext cx="12307661" cy="6858000"/>
          </a:xfrm>
          <a:prstGeom prst="rect">
            <a:avLst/>
          </a:prstGeom>
        </p:spPr>
      </p:pic>
      <p:sp>
        <p:nvSpPr>
          <p:cNvPr id="4" name="TextBox 3">
            <a:extLst>
              <a:ext uri="{FF2B5EF4-FFF2-40B4-BE49-F238E27FC236}">
                <a16:creationId xmlns:a16="http://schemas.microsoft.com/office/drawing/2014/main" id="{9697C6F9-3866-2E61-F98B-B3025A34CFDE}"/>
              </a:ext>
            </a:extLst>
          </p:cNvPr>
          <p:cNvSpPr txBox="1"/>
          <p:nvPr/>
        </p:nvSpPr>
        <p:spPr>
          <a:xfrm>
            <a:off x="285523" y="284984"/>
            <a:ext cx="4073117" cy="646331"/>
          </a:xfrm>
          <a:prstGeom prst="rect">
            <a:avLst/>
          </a:prstGeom>
          <a:noFill/>
        </p:spPr>
        <p:txBody>
          <a:bodyPr wrap="square" rtlCol="0">
            <a:spAutoFit/>
          </a:bodyPr>
          <a:lstStyle/>
          <a:p>
            <a:r>
              <a:rPr lang="hi-IN" sz="3600" b="0" i="0" u="none" strike="noStrike" baseline="0">
                <a:solidFill>
                  <a:schemeClr val="bg1"/>
                </a:solidFill>
                <a:latin typeface="Mangal" panose="02040503050203030202" pitchFamily="18" charset="0"/>
                <a:cs typeface="Mangal" panose="02040503050203030202" pitchFamily="18" charset="0"/>
              </a:rPr>
              <a:t>यूहन्ना</a:t>
            </a:r>
            <a:r>
              <a:rPr lang="hi-IN" sz="2800" b="0" i="0" u="none" strike="noStrike" baseline="0">
                <a:solidFill>
                  <a:schemeClr val="bg1"/>
                </a:solidFill>
                <a:latin typeface="Mangal" panose="02040503050203030202" pitchFamily="18" charset="0"/>
                <a:cs typeface="Mangal" panose="02040503050203030202" pitchFamily="18" charset="0"/>
              </a:rPr>
              <a:t> 6:4</a:t>
            </a:r>
            <a:r>
              <a:rPr lang="en-US" sz="2800" b="0" i="0" u="none" strike="noStrike" baseline="0">
                <a:solidFill>
                  <a:schemeClr val="bg1"/>
                </a:solidFill>
                <a:latin typeface="Mangal" panose="02040503050203030202" pitchFamily="18" charset="0"/>
                <a:cs typeface="Mangal" panose="02040503050203030202" pitchFamily="18" charset="0"/>
              </a:rPr>
              <a:t>0</a:t>
            </a:r>
            <a:endParaRPr lang="bo-CN" sz="2800" b="1" cap="all">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2659190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3600" b="1" dirty="0"/>
              <a:t>41 </a:t>
            </a:r>
            <a:r>
              <a:rPr lang="hi-IN" sz="3600" dirty="0"/>
              <a:t>यहूदीहरूले येशूको विषयमा गुनासो प्रकट गर्न शुरू गरे। येशूले भन्नु भएको थियो, “म नै रोटी हुँ जुन स्वर्गाबाट तल आएकोछ।” </a:t>
            </a:r>
            <a:r>
              <a:rPr lang="hi-IN" sz="3600" b="1" dirty="0"/>
              <a:t>42 </a:t>
            </a:r>
            <a:r>
              <a:rPr lang="hi-IN" sz="3600" dirty="0"/>
              <a:t>यहूदीहरूले भने, “यो येशू हो। हामी उहाँका बाबु-आमा चिन्दछौ। उ यूसुफको छोरो हो। उसले कसरी भन्न सक्छ, ‘म स्वर्गबाट ओर्लि आएको हुँ?’ </a:t>
            </a:r>
            <a:endParaRPr lang="en-IN" sz="6000" dirty="0"/>
          </a:p>
        </p:txBody>
      </p:sp>
      <p:sp>
        <p:nvSpPr>
          <p:cNvPr id="3" name="TextBox 2">
            <a:extLst>
              <a:ext uri="{FF2B5EF4-FFF2-40B4-BE49-F238E27FC236}">
                <a16:creationId xmlns:a16="http://schemas.microsoft.com/office/drawing/2014/main" id="{31FDE0FB-9C87-D463-3B91-F68B7E6B8EAB}"/>
              </a:ext>
            </a:extLst>
          </p:cNvPr>
          <p:cNvSpPr txBox="1"/>
          <p:nvPr/>
        </p:nvSpPr>
        <p:spPr>
          <a:xfrm>
            <a:off x="6096000" y="124691"/>
            <a:ext cx="6096000" cy="6608618"/>
          </a:xfrm>
          <a:prstGeom prst="rect">
            <a:avLst/>
          </a:prstGeom>
          <a:noFill/>
        </p:spPr>
        <p:txBody>
          <a:bodyPr wrap="square" rtlCol="0">
            <a:noAutofit/>
          </a:bodyPr>
          <a:lstStyle/>
          <a:p>
            <a:endParaRPr lang="hi-IN" sz="2800" b="1" dirty="0"/>
          </a:p>
        </p:txBody>
      </p:sp>
      <p:pic>
        <p:nvPicPr>
          <p:cNvPr id="16" name="Audio 15">
            <a:hlinkClick r:id="" action="ppaction://media"/>
            <a:extLst>
              <a:ext uri="{FF2B5EF4-FFF2-40B4-BE49-F238E27FC236}">
                <a16:creationId xmlns:a16="http://schemas.microsoft.com/office/drawing/2014/main" id="{BA2A469C-71C8-7602-1716-3BD6FE51E51B}"/>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17137865"/>
      </p:ext>
    </p:extLst>
  </p:cSld>
  <p:clrMapOvr>
    <a:masterClrMapping/>
  </p:clrMapOvr>
  <mc:AlternateContent xmlns:mc="http://schemas.openxmlformats.org/markup-compatibility/2006" xmlns:p14="http://schemas.microsoft.com/office/powerpoint/2010/main">
    <mc:Choice Requires="p14">
      <p:transition spd="slow" p14:dur="2000" advTm="24408"/>
    </mc:Choice>
    <mc:Fallback xmlns="">
      <p:transition spd="slow" advTm="244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EEBC5E0-DCF8-7697-2203-2E4FE8DF7F1D}"/>
              </a:ext>
            </a:extLst>
          </p:cNvPr>
          <p:cNvPicPr>
            <a:picLocks noChangeAspect="1"/>
          </p:cNvPicPr>
          <p:nvPr/>
        </p:nvPicPr>
        <p:blipFill>
          <a:blip r:embed="rId2"/>
          <a:stretch>
            <a:fillRect/>
          </a:stretch>
        </p:blipFill>
        <p:spPr>
          <a:xfrm>
            <a:off x="-90541" y="0"/>
            <a:ext cx="12282541" cy="6858000"/>
          </a:xfrm>
          <a:prstGeom prst="rect">
            <a:avLst/>
          </a:prstGeom>
        </p:spPr>
      </p:pic>
      <p:sp>
        <p:nvSpPr>
          <p:cNvPr id="3" name="TextBox 2">
            <a:extLst>
              <a:ext uri="{FF2B5EF4-FFF2-40B4-BE49-F238E27FC236}">
                <a16:creationId xmlns:a16="http://schemas.microsoft.com/office/drawing/2014/main" id="{753B3F0E-3AA2-BBA0-4B25-0F7EF372BA41}"/>
              </a:ext>
            </a:extLst>
          </p:cNvPr>
          <p:cNvSpPr txBox="1"/>
          <p:nvPr/>
        </p:nvSpPr>
        <p:spPr>
          <a:xfrm>
            <a:off x="793818" y="1042429"/>
            <a:ext cx="6729068" cy="2066531"/>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5400" b="1" i="0" u="none" strike="noStrike" kern="1200" cap="none" spc="0" normalizeH="0" baseline="0" noProof="0">
                <a:ln>
                  <a:noFill/>
                </a:ln>
                <a:solidFill>
                  <a:schemeClr val="bg1"/>
                </a:solidFill>
                <a:effectLst/>
                <a:uLnTx/>
                <a:uFillTx/>
                <a:latin typeface="Inter"/>
                <a:ea typeface="+mn-ea"/>
                <a:cs typeface="Mangal" panose="02040503050203030202" pitchFamily="18" charset="0"/>
              </a:rPr>
              <a:t>जीवनको रोटी</a:t>
            </a:r>
            <a:endParaRPr kumimoji="0" lang="en-IN" sz="5400" b="1" i="0" u="none" strike="noStrike" kern="1200" cap="none" spc="0" normalizeH="0" baseline="0" noProof="0">
              <a:ln>
                <a:noFill/>
              </a:ln>
              <a:solidFill>
                <a:schemeClr val="bg1"/>
              </a:solidFill>
              <a:effectLst/>
              <a:uLnTx/>
              <a:uFillTx/>
              <a:latin typeface="Inte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800" b="0" i="0" u="none" strike="noStrike" kern="1200" cap="none" spc="0" normalizeH="0" baseline="0" noProof="0">
                <a:ln>
                  <a:noFill/>
                </a:ln>
                <a:solidFill>
                  <a:schemeClr val="bg1"/>
                </a:solidFill>
                <a:effectLst/>
                <a:uLnTx/>
                <a:uFillTx/>
                <a:latin typeface="Calibri" panose="020F0502020204030204"/>
                <a:ea typeface="+mn-ea"/>
                <a:cs typeface="Mangal" panose="02040503050203030202" pitchFamily="18" charset="0"/>
              </a:rPr>
              <a:t>यूहन्ना 6:22-71</a:t>
            </a:r>
            <a:endParaRPr kumimoji="0" lang="en-IN" sz="4800" b="0" i="0" u="none" strike="noStrike" kern="1200" cap="none" spc="0" normalizeH="0" baseline="0" noProof="0">
              <a:ln>
                <a:noFill/>
              </a:ln>
              <a:solidFill>
                <a:schemeClr val="bg1"/>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C5214FB3-434B-DC07-49D9-47318DC4AA36}"/>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a:solidFill>
                  <a:srgbClr val="FFFFFF"/>
                </a:solidFill>
                <a:effectLst/>
                <a:latin typeface="Aptos"/>
                <a:ea typeface="Aptos"/>
                <a:cs typeface="Arial" panose="020B0604020202020204" pitchFamily="34" charset="0"/>
              </a:rPr>
              <a:t>This work is licensed under a Creative Commons Attribution-</a:t>
            </a:r>
            <a:r>
              <a:rPr lang="en-US" sz="1800" kern="1200" err="1">
                <a:solidFill>
                  <a:srgbClr val="FFFFFF"/>
                </a:solidFill>
                <a:effectLst/>
                <a:latin typeface="Aptos"/>
                <a:ea typeface="Aptos"/>
                <a:cs typeface="Arial" panose="020B0604020202020204" pitchFamily="34" charset="0"/>
              </a:rPr>
              <a:t>ShareAlike</a:t>
            </a:r>
            <a:r>
              <a:rPr lang="en-US" sz="1800" kern="1200">
                <a:solidFill>
                  <a:srgbClr val="FFFFFF"/>
                </a:solidFill>
                <a:effectLst/>
                <a:latin typeface="Aptos"/>
                <a:ea typeface="Aptos"/>
                <a:cs typeface="Arial" panose="020B0604020202020204" pitchFamily="34" charset="0"/>
              </a:rPr>
              <a:t> 4.0 International License</a:t>
            </a:r>
            <a:endParaRPr lang="en-US" sz="2400" kern="100">
              <a:effectLst/>
              <a:latin typeface="Aptos"/>
              <a:ea typeface="Aptos"/>
              <a:cs typeface="Arial" panose="020B0604020202020204" pitchFamily="34" charset="0"/>
            </a:endParaRPr>
          </a:p>
        </p:txBody>
      </p:sp>
    </p:spTree>
    <p:extLst>
      <p:ext uri="{BB962C8B-B14F-4D97-AF65-F5344CB8AC3E}">
        <p14:creationId xmlns:p14="http://schemas.microsoft.com/office/powerpoint/2010/main" val="37881116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9BF89A4-DDA8-6099-8E33-CD2ED6A2EBA7}"/>
              </a:ext>
            </a:extLst>
          </p:cNvPr>
          <p:cNvPicPr>
            <a:picLocks noChangeAspect="1"/>
          </p:cNvPicPr>
          <p:nvPr/>
        </p:nvPicPr>
        <p:blipFill>
          <a:blip r:embed="rId2"/>
          <a:stretch>
            <a:fillRect/>
          </a:stretch>
        </p:blipFill>
        <p:spPr>
          <a:xfrm>
            <a:off x="0" y="-1234705"/>
            <a:ext cx="12192000" cy="8092705"/>
          </a:xfrm>
          <a:prstGeom prst="rect">
            <a:avLst/>
          </a:prstGeom>
        </p:spPr>
      </p:pic>
      <p:sp>
        <p:nvSpPr>
          <p:cNvPr id="4" name="TextBox 3">
            <a:extLst>
              <a:ext uri="{FF2B5EF4-FFF2-40B4-BE49-F238E27FC236}">
                <a16:creationId xmlns:a16="http://schemas.microsoft.com/office/drawing/2014/main" id="{7D833CA4-F133-4DEE-938C-721196F12E98}"/>
              </a:ext>
            </a:extLst>
          </p:cNvPr>
          <p:cNvSpPr txBox="1"/>
          <p:nvPr/>
        </p:nvSpPr>
        <p:spPr>
          <a:xfrm>
            <a:off x="285523" y="284984"/>
            <a:ext cx="4073117" cy="646331"/>
          </a:xfrm>
          <a:prstGeom prst="rect">
            <a:avLst/>
          </a:prstGeom>
          <a:noFill/>
        </p:spPr>
        <p:txBody>
          <a:bodyPr wrap="square" rtlCol="0">
            <a:spAutoFit/>
          </a:bodyPr>
          <a:lstStyle/>
          <a:p>
            <a:r>
              <a:rPr lang="hi-IN" sz="3600" b="0" i="0" u="none" strike="noStrike" baseline="0">
                <a:solidFill>
                  <a:schemeClr val="bg1"/>
                </a:solidFill>
                <a:latin typeface="Mangal" panose="02040503050203030202" pitchFamily="18" charset="0"/>
                <a:cs typeface="Mangal" panose="02040503050203030202" pitchFamily="18" charset="0"/>
              </a:rPr>
              <a:t>यूहन्ना</a:t>
            </a:r>
            <a:r>
              <a:rPr lang="hi-IN" sz="2800" b="0" i="0" u="none" strike="noStrike" baseline="0">
                <a:solidFill>
                  <a:schemeClr val="bg1"/>
                </a:solidFill>
                <a:latin typeface="Mangal" panose="02040503050203030202" pitchFamily="18" charset="0"/>
                <a:cs typeface="Mangal" panose="02040503050203030202" pitchFamily="18" charset="0"/>
              </a:rPr>
              <a:t> 6:4</a:t>
            </a:r>
            <a:r>
              <a:rPr lang="en-US" sz="2800" b="0" i="0" u="none" strike="noStrike" baseline="0">
                <a:solidFill>
                  <a:schemeClr val="bg1"/>
                </a:solidFill>
                <a:latin typeface="Mangal" panose="02040503050203030202" pitchFamily="18" charset="0"/>
                <a:cs typeface="Mangal" panose="02040503050203030202" pitchFamily="18" charset="0"/>
              </a:rPr>
              <a:t>1,42</a:t>
            </a:r>
            <a:endParaRPr lang="bo-CN" sz="2800" b="1" cap="all">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102666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47 </a:t>
            </a:r>
            <a:r>
              <a:rPr lang="hi-IN" sz="4000" dirty="0"/>
              <a:t>म तिमीहरूलाई साँचो भन्दछु, जसले विश्वास गर्छ त्यससित अनन्त जीवन हुनेछ। </a:t>
            </a:r>
            <a:r>
              <a:rPr lang="hi-IN" sz="4000" b="1" dirty="0"/>
              <a:t>48 </a:t>
            </a:r>
            <a:r>
              <a:rPr lang="hi-IN" sz="4000" dirty="0"/>
              <a:t>म रोटी हुँ जसले जीवन प्रदान गर्दछ।</a:t>
            </a:r>
            <a:endParaRPr lang="en-IN" sz="7200" dirty="0"/>
          </a:p>
        </p:txBody>
      </p:sp>
      <p:sp>
        <p:nvSpPr>
          <p:cNvPr id="3" name="TextBox 2">
            <a:extLst>
              <a:ext uri="{FF2B5EF4-FFF2-40B4-BE49-F238E27FC236}">
                <a16:creationId xmlns:a16="http://schemas.microsoft.com/office/drawing/2014/main" id="{51095669-0EDB-7BA8-A22C-95E45C1994BB}"/>
              </a:ext>
            </a:extLst>
          </p:cNvPr>
          <p:cNvSpPr txBox="1"/>
          <p:nvPr/>
        </p:nvSpPr>
        <p:spPr>
          <a:xfrm>
            <a:off x="5816009" y="124691"/>
            <a:ext cx="6375991" cy="6608618"/>
          </a:xfrm>
          <a:prstGeom prst="rect">
            <a:avLst/>
          </a:prstGeom>
          <a:noFill/>
        </p:spPr>
        <p:txBody>
          <a:bodyPr wrap="square" rtlCol="0">
            <a:noAutofit/>
          </a:bodyPr>
          <a:lstStyle/>
          <a:p>
            <a:endParaRPr lang="hi-IN" sz="3200" dirty="0"/>
          </a:p>
        </p:txBody>
      </p:sp>
      <p:pic>
        <p:nvPicPr>
          <p:cNvPr id="10" name="Audio 9">
            <a:hlinkClick r:id="" action="ppaction://media"/>
            <a:extLst>
              <a:ext uri="{FF2B5EF4-FFF2-40B4-BE49-F238E27FC236}">
                <a16:creationId xmlns:a16="http://schemas.microsoft.com/office/drawing/2014/main" id="{52D47A21-327C-BCBB-CD3E-CC4846C7988A}"/>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137811553"/>
      </p:ext>
    </p:extLst>
  </p:cSld>
  <p:clrMapOvr>
    <a:masterClrMapping/>
  </p:clrMapOvr>
  <mc:AlternateContent xmlns:mc="http://schemas.openxmlformats.org/markup-compatibility/2006" xmlns:p14="http://schemas.microsoft.com/office/powerpoint/2010/main">
    <mc:Choice Requires="p14">
      <p:transition spd="slow" p14:dur="2000" advTm="12470"/>
    </mc:Choice>
    <mc:Fallback xmlns="">
      <p:transition spd="slow" advTm="124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284664C-C622-4008-053A-F08E9F5381A0}"/>
              </a:ext>
            </a:extLst>
          </p:cNvPr>
          <p:cNvPicPr>
            <a:picLocks noChangeAspect="1"/>
          </p:cNvPicPr>
          <p:nvPr/>
        </p:nvPicPr>
        <p:blipFill>
          <a:blip r:embed="rId2"/>
          <a:stretch>
            <a:fillRect/>
          </a:stretch>
        </p:blipFill>
        <p:spPr>
          <a:xfrm>
            <a:off x="0" y="-126630"/>
            <a:ext cx="12192000" cy="6984630"/>
          </a:xfrm>
          <a:prstGeom prst="rect">
            <a:avLst/>
          </a:prstGeom>
        </p:spPr>
      </p:pic>
      <p:sp>
        <p:nvSpPr>
          <p:cNvPr id="3" name="TextBox 2">
            <a:extLst>
              <a:ext uri="{FF2B5EF4-FFF2-40B4-BE49-F238E27FC236}">
                <a16:creationId xmlns:a16="http://schemas.microsoft.com/office/drawing/2014/main" id="{65D38988-498B-C0B8-0042-013E5E7B2EBE}"/>
              </a:ext>
            </a:extLst>
          </p:cNvPr>
          <p:cNvSpPr txBox="1"/>
          <p:nvPr/>
        </p:nvSpPr>
        <p:spPr>
          <a:xfrm>
            <a:off x="285523" y="284984"/>
            <a:ext cx="4073117" cy="646331"/>
          </a:xfrm>
          <a:prstGeom prst="rect">
            <a:avLst/>
          </a:prstGeom>
          <a:noFill/>
        </p:spPr>
        <p:txBody>
          <a:bodyPr wrap="square" rtlCol="0">
            <a:spAutoFit/>
          </a:bodyPr>
          <a:lstStyle/>
          <a:p>
            <a:r>
              <a:rPr lang="hi-IN" sz="3600" b="0" i="0" u="none" strike="noStrike" baseline="0">
                <a:solidFill>
                  <a:schemeClr val="bg1"/>
                </a:solidFill>
                <a:latin typeface="Mangal" panose="02040503050203030202" pitchFamily="18" charset="0"/>
                <a:cs typeface="Mangal" panose="02040503050203030202" pitchFamily="18" charset="0"/>
              </a:rPr>
              <a:t>यूहन्ना</a:t>
            </a:r>
            <a:r>
              <a:rPr lang="hi-IN" sz="2800" b="0" i="0" u="none" strike="noStrike" baseline="0">
                <a:solidFill>
                  <a:schemeClr val="bg1"/>
                </a:solidFill>
                <a:latin typeface="Mangal" panose="02040503050203030202" pitchFamily="18" charset="0"/>
                <a:cs typeface="Mangal" panose="02040503050203030202" pitchFamily="18" charset="0"/>
              </a:rPr>
              <a:t> 6:4</a:t>
            </a:r>
            <a:r>
              <a:rPr lang="en-US" sz="2800" b="0" i="0" u="none" strike="noStrike" baseline="0">
                <a:solidFill>
                  <a:schemeClr val="bg1"/>
                </a:solidFill>
                <a:latin typeface="Mangal" panose="02040503050203030202" pitchFamily="18" charset="0"/>
                <a:cs typeface="Mangal" panose="02040503050203030202" pitchFamily="18" charset="0"/>
              </a:rPr>
              <a:t>7,48</a:t>
            </a:r>
            <a:endParaRPr lang="bo-CN" sz="2800" b="1" cap="all">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8884331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49 </a:t>
            </a:r>
            <a:r>
              <a:rPr lang="hi-IN" sz="4000" dirty="0"/>
              <a:t>तिमीहरूका पुर्खाहरूले मरूभमूमिमा मन्ना खाए तरै पनि अन्य मानिसहरू जस्तै तिनीहरू मरे। </a:t>
            </a:r>
            <a:r>
              <a:rPr lang="hi-IN" sz="4000" b="1" dirty="0"/>
              <a:t>50 </a:t>
            </a:r>
            <a:r>
              <a:rPr lang="hi-IN" sz="4000" dirty="0"/>
              <a:t>म त्यो रोटी हुँ जो स्वर्गबाट आयो। यदि कुनै मानिसले यो रोटी खाँदछ भने उ कहिल्यै मर्दैन। </a:t>
            </a:r>
            <a:endParaRPr lang="en-IN" sz="6600" dirty="0"/>
          </a:p>
        </p:txBody>
      </p:sp>
      <p:sp>
        <p:nvSpPr>
          <p:cNvPr id="2" name="TextBox 1">
            <a:extLst>
              <a:ext uri="{FF2B5EF4-FFF2-40B4-BE49-F238E27FC236}">
                <a16:creationId xmlns:a16="http://schemas.microsoft.com/office/drawing/2014/main" id="{532E84DC-D1F4-5F8B-CF21-FB448C036450}"/>
              </a:ext>
            </a:extLst>
          </p:cNvPr>
          <p:cNvSpPr txBox="1"/>
          <p:nvPr/>
        </p:nvSpPr>
        <p:spPr>
          <a:xfrm>
            <a:off x="6096000" y="124691"/>
            <a:ext cx="6096000" cy="6608618"/>
          </a:xfrm>
          <a:prstGeom prst="rect">
            <a:avLst/>
          </a:prstGeom>
          <a:noFill/>
        </p:spPr>
        <p:txBody>
          <a:bodyPr wrap="square" rtlCol="0">
            <a:noAutofit/>
          </a:bodyPr>
          <a:lstStyle/>
          <a:p>
            <a:endParaRPr lang="en-IN" sz="2800" dirty="0"/>
          </a:p>
        </p:txBody>
      </p:sp>
      <p:pic>
        <p:nvPicPr>
          <p:cNvPr id="6" name="Audio 5">
            <a:hlinkClick r:id="" action="ppaction://media"/>
            <a:extLst>
              <a:ext uri="{FF2B5EF4-FFF2-40B4-BE49-F238E27FC236}">
                <a16:creationId xmlns:a16="http://schemas.microsoft.com/office/drawing/2014/main" id="{89F197D3-787E-6B51-BCC7-4915B3CFAF51}"/>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00491716"/>
      </p:ext>
    </p:extLst>
  </p:cSld>
  <p:clrMapOvr>
    <a:masterClrMapping/>
  </p:clrMapOvr>
  <mc:AlternateContent xmlns:mc="http://schemas.openxmlformats.org/markup-compatibility/2006" xmlns:p14="http://schemas.microsoft.com/office/powerpoint/2010/main">
    <mc:Choice Requires="p14">
      <p:transition spd="slow" p14:dur="2000" advTm="16498"/>
    </mc:Choice>
    <mc:Fallback xmlns="">
      <p:transition spd="slow" advTm="164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A471D0D-6908-056F-D08C-1556BFCDD4E4}"/>
              </a:ext>
            </a:extLst>
          </p:cNvPr>
          <p:cNvPicPr>
            <a:picLocks noChangeAspect="1"/>
          </p:cNvPicPr>
          <p:nvPr/>
        </p:nvPicPr>
        <p:blipFill>
          <a:blip r:embed="rId2"/>
          <a:stretch>
            <a:fillRect/>
          </a:stretch>
        </p:blipFill>
        <p:spPr>
          <a:xfrm>
            <a:off x="0" y="-1103745"/>
            <a:ext cx="12192000" cy="7961745"/>
          </a:xfrm>
          <a:prstGeom prst="rect">
            <a:avLst/>
          </a:prstGeom>
        </p:spPr>
      </p:pic>
      <p:sp>
        <p:nvSpPr>
          <p:cNvPr id="4" name="TextBox 3">
            <a:extLst>
              <a:ext uri="{FF2B5EF4-FFF2-40B4-BE49-F238E27FC236}">
                <a16:creationId xmlns:a16="http://schemas.microsoft.com/office/drawing/2014/main" id="{EDD8A3CF-F8B6-090E-8A7E-31598D5BC07E}"/>
              </a:ext>
            </a:extLst>
          </p:cNvPr>
          <p:cNvSpPr txBox="1"/>
          <p:nvPr/>
        </p:nvSpPr>
        <p:spPr>
          <a:xfrm>
            <a:off x="285523" y="284984"/>
            <a:ext cx="4073117" cy="646331"/>
          </a:xfrm>
          <a:prstGeom prst="rect">
            <a:avLst/>
          </a:prstGeom>
          <a:noFill/>
        </p:spPr>
        <p:txBody>
          <a:bodyPr wrap="square" rtlCol="0">
            <a:spAutoFit/>
          </a:bodyPr>
          <a:lstStyle/>
          <a:p>
            <a:r>
              <a:rPr lang="hi-IN" sz="3600" b="0" i="0" u="none" strike="noStrike" baseline="0">
                <a:solidFill>
                  <a:schemeClr val="bg1"/>
                </a:solidFill>
                <a:latin typeface="Mangal" panose="02040503050203030202" pitchFamily="18" charset="0"/>
                <a:cs typeface="Mangal" panose="02040503050203030202" pitchFamily="18" charset="0"/>
              </a:rPr>
              <a:t>यूहन्ना</a:t>
            </a:r>
            <a:r>
              <a:rPr lang="hi-IN" sz="2800" b="0" i="0" u="none" strike="noStrike" baseline="0">
                <a:solidFill>
                  <a:schemeClr val="bg1"/>
                </a:solidFill>
                <a:latin typeface="Mangal" panose="02040503050203030202" pitchFamily="18" charset="0"/>
                <a:cs typeface="Mangal" panose="02040503050203030202" pitchFamily="18" charset="0"/>
              </a:rPr>
              <a:t> 6:4</a:t>
            </a:r>
            <a:r>
              <a:rPr lang="en-US" sz="2800" b="0" i="0" u="none" strike="noStrike" baseline="0">
                <a:solidFill>
                  <a:schemeClr val="bg1"/>
                </a:solidFill>
                <a:latin typeface="Mangal" panose="02040503050203030202" pitchFamily="18" charset="0"/>
                <a:cs typeface="Mangal" panose="02040503050203030202" pitchFamily="18" charset="0"/>
              </a:rPr>
              <a:t>9,50</a:t>
            </a:r>
            <a:endParaRPr lang="bo-CN" sz="2800" b="1" cap="all">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7913001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51 </a:t>
            </a:r>
            <a:r>
              <a:rPr lang="hi-IN" sz="4000" dirty="0"/>
              <a:t>म जिउँदो रोटी हुँ जो स्वर्गबाट आएको हो। जो मानिसले त्यो रोटी खाँदछ ऊ अनन्त सम्म बाँच्दछ। यो रोटी मेरो शरीर हो। म दिनेछु ताकि संसारका मानिसहरूले जीवन पाउनेछन्।”</a:t>
            </a:r>
            <a:endParaRPr lang="en-IN" sz="6600" dirty="0"/>
          </a:p>
        </p:txBody>
      </p:sp>
      <p:sp>
        <p:nvSpPr>
          <p:cNvPr id="3" name="TextBox 2">
            <a:extLst>
              <a:ext uri="{FF2B5EF4-FFF2-40B4-BE49-F238E27FC236}">
                <a16:creationId xmlns:a16="http://schemas.microsoft.com/office/drawing/2014/main" id="{C9ABE666-AC9D-CB59-306B-A2431598148C}"/>
              </a:ext>
            </a:extLst>
          </p:cNvPr>
          <p:cNvSpPr txBox="1"/>
          <p:nvPr/>
        </p:nvSpPr>
        <p:spPr>
          <a:xfrm>
            <a:off x="6096000" y="124691"/>
            <a:ext cx="6096000" cy="6608618"/>
          </a:xfrm>
          <a:prstGeom prst="rect">
            <a:avLst/>
          </a:prstGeom>
          <a:noFill/>
        </p:spPr>
        <p:txBody>
          <a:bodyPr wrap="square" rtlCol="0">
            <a:noAutofit/>
          </a:bodyPr>
          <a:lstStyle/>
          <a:p>
            <a:endParaRPr lang="en-IN" sz="2800" dirty="0"/>
          </a:p>
        </p:txBody>
      </p:sp>
      <p:pic>
        <p:nvPicPr>
          <p:cNvPr id="21" name="Audio 20">
            <a:hlinkClick r:id="" action="ppaction://media"/>
            <a:extLst>
              <a:ext uri="{FF2B5EF4-FFF2-40B4-BE49-F238E27FC236}">
                <a16:creationId xmlns:a16="http://schemas.microsoft.com/office/drawing/2014/main" id="{D9C51F98-D9D1-A9D6-4045-AE279647BA0D}"/>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399412143"/>
      </p:ext>
    </p:extLst>
  </p:cSld>
  <p:clrMapOvr>
    <a:masterClrMapping/>
  </p:clrMapOvr>
  <mc:AlternateContent xmlns:mc="http://schemas.openxmlformats.org/markup-compatibility/2006" xmlns:p14="http://schemas.microsoft.com/office/powerpoint/2010/main">
    <mc:Choice Requires="p14">
      <p:transition spd="slow" p14:dur="2000" advTm="19222"/>
    </mc:Choice>
    <mc:Fallback xmlns="">
      <p:transition spd="slow" advTm="192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1"/>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7047E5C-DC57-4C25-48F2-69820E24E814}"/>
              </a:ext>
            </a:extLst>
          </p:cNvPr>
          <p:cNvPicPr>
            <a:picLocks noChangeAspect="1"/>
          </p:cNvPicPr>
          <p:nvPr/>
        </p:nvPicPr>
        <p:blipFill>
          <a:blip r:embed="rId2"/>
          <a:stretch>
            <a:fillRect/>
          </a:stretch>
        </p:blipFill>
        <p:spPr>
          <a:xfrm>
            <a:off x="0" y="-641273"/>
            <a:ext cx="12192000" cy="7499273"/>
          </a:xfrm>
          <a:prstGeom prst="rect">
            <a:avLst/>
          </a:prstGeom>
        </p:spPr>
      </p:pic>
      <p:sp>
        <p:nvSpPr>
          <p:cNvPr id="4" name="TextBox 3">
            <a:extLst>
              <a:ext uri="{FF2B5EF4-FFF2-40B4-BE49-F238E27FC236}">
                <a16:creationId xmlns:a16="http://schemas.microsoft.com/office/drawing/2014/main" id="{B1FA85D4-933B-D104-6F67-89CDB1BB710B}"/>
              </a:ext>
            </a:extLst>
          </p:cNvPr>
          <p:cNvSpPr txBox="1"/>
          <p:nvPr/>
        </p:nvSpPr>
        <p:spPr>
          <a:xfrm>
            <a:off x="285523" y="284984"/>
            <a:ext cx="4073117" cy="646331"/>
          </a:xfrm>
          <a:prstGeom prst="rect">
            <a:avLst/>
          </a:prstGeom>
          <a:noFill/>
        </p:spPr>
        <p:txBody>
          <a:bodyPr wrap="square" rtlCol="0">
            <a:spAutoFit/>
          </a:bodyPr>
          <a:lstStyle/>
          <a:p>
            <a:r>
              <a:rPr lang="hi-IN" sz="3600" b="0" i="0" u="none" strike="noStrike" baseline="0">
                <a:solidFill>
                  <a:schemeClr val="bg1"/>
                </a:solidFill>
                <a:latin typeface="Mangal" panose="02040503050203030202" pitchFamily="18" charset="0"/>
                <a:cs typeface="Mangal" panose="02040503050203030202" pitchFamily="18" charset="0"/>
              </a:rPr>
              <a:t>यूहन्ना</a:t>
            </a:r>
            <a:r>
              <a:rPr lang="hi-IN" sz="2800" b="0" i="0" u="none" strike="noStrike" baseline="0">
                <a:solidFill>
                  <a:schemeClr val="bg1"/>
                </a:solidFill>
                <a:latin typeface="Mangal" panose="02040503050203030202" pitchFamily="18" charset="0"/>
                <a:cs typeface="Mangal" panose="02040503050203030202" pitchFamily="18" charset="0"/>
              </a:rPr>
              <a:t> 6:</a:t>
            </a:r>
            <a:r>
              <a:rPr lang="en-US" sz="2800" b="0" i="0" u="none" strike="noStrike" baseline="0">
                <a:solidFill>
                  <a:schemeClr val="bg1"/>
                </a:solidFill>
                <a:latin typeface="Mangal" panose="02040503050203030202" pitchFamily="18" charset="0"/>
                <a:cs typeface="Mangal" panose="02040503050203030202" pitchFamily="18" charset="0"/>
              </a:rPr>
              <a:t>51</a:t>
            </a:r>
            <a:endParaRPr lang="bo-CN" sz="2800" b="1" cap="all">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39270939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52 </a:t>
            </a:r>
            <a:r>
              <a:rPr lang="hi-IN" sz="4000" dirty="0"/>
              <a:t>तब यहूदीहरूको आपसमा वाद-विवाद शुरू भयो। तिनीहरूले भने, “यो मान्छेले कसरी आफ्नो शरीर खान दिन्छ?”</a:t>
            </a:r>
            <a:endParaRPr lang="en-IN" sz="7200" dirty="0"/>
          </a:p>
        </p:txBody>
      </p:sp>
      <p:sp>
        <p:nvSpPr>
          <p:cNvPr id="2" name="TextBox 1">
            <a:extLst>
              <a:ext uri="{FF2B5EF4-FFF2-40B4-BE49-F238E27FC236}">
                <a16:creationId xmlns:a16="http://schemas.microsoft.com/office/drawing/2014/main" id="{39AF7E41-944A-5C7D-B520-A2F3EEFFD0BE}"/>
              </a:ext>
            </a:extLst>
          </p:cNvPr>
          <p:cNvSpPr txBox="1"/>
          <p:nvPr/>
        </p:nvSpPr>
        <p:spPr>
          <a:xfrm>
            <a:off x="6096000" y="124691"/>
            <a:ext cx="6096000" cy="6608618"/>
          </a:xfrm>
          <a:prstGeom prst="rect">
            <a:avLst/>
          </a:prstGeom>
          <a:noFill/>
        </p:spPr>
        <p:txBody>
          <a:bodyPr wrap="square" rtlCol="0">
            <a:noAutofit/>
          </a:bodyPr>
          <a:lstStyle/>
          <a:p>
            <a:endParaRPr lang="hi-IN" sz="3600" b="1" dirty="0"/>
          </a:p>
        </p:txBody>
      </p:sp>
      <p:pic>
        <p:nvPicPr>
          <p:cNvPr id="8" name="Audio 7">
            <a:hlinkClick r:id="" action="ppaction://media"/>
            <a:extLst>
              <a:ext uri="{FF2B5EF4-FFF2-40B4-BE49-F238E27FC236}">
                <a16:creationId xmlns:a16="http://schemas.microsoft.com/office/drawing/2014/main" id="{05666349-F263-A909-3AB0-8D7E716EDE6F}"/>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654473117"/>
      </p:ext>
    </p:extLst>
  </p:cSld>
  <p:clrMapOvr>
    <a:masterClrMapping/>
  </p:clrMapOvr>
  <mc:AlternateContent xmlns:mc="http://schemas.openxmlformats.org/markup-compatibility/2006" xmlns:p14="http://schemas.microsoft.com/office/powerpoint/2010/main">
    <mc:Choice Requires="p14">
      <p:transition spd="slow" p14:dur="2000" advTm="9038"/>
    </mc:Choice>
    <mc:Fallback xmlns="">
      <p:transition spd="slow" advTm="90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58CE9A5-14CB-2BEA-A39F-9CD5B1CC9D63}"/>
              </a:ext>
            </a:extLst>
          </p:cNvPr>
          <p:cNvPicPr>
            <a:picLocks noChangeAspect="1"/>
          </p:cNvPicPr>
          <p:nvPr/>
        </p:nvPicPr>
        <p:blipFill>
          <a:blip r:embed="rId2"/>
          <a:stretch>
            <a:fillRect/>
          </a:stretch>
        </p:blipFill>
        <p:spPr>
          <a:xfrm>
            <a:off x="-1" y="0"/>
            <a:ext cx="12546419" cy="6858000"/>
          </a:xfrm>
          <a:prstGeom prst="rect">
            <a:avLst/>
          </a:prstGeom>
        </p:spPr>
      </p:pic>
      <p:sp>
        <p:nvSpPr>
          <p:cNvPr id="4" name="TextBox 3">
            <a:extLst>
              <a:ext uri="{FF2B5EF4-FFF2-40B4-BE49-F238E27FC236}">
                <a16:creationId xmlns:a16="http://schemas.microsoft.com/office/drawing/2014/main" id="{86E0E33A-3C82-B8E7-124A-5EF65E78CCD7}"/>
              </a:ext>
            </a:extLst>
          </p:cNvPr>
          <p:cNvSpPr txBox="1"/>
          <p:nvPr/>
        </p:nvSpPr>
        <p:spPr>
          <a:xfrm>
            <a:off x="285523" y="284984"/>
            <a:ext cx="4073117" cy="646331"/>
          </a:xfrm>
          <a:prstGeom prst="rect">
            <a:avLst/>
          </a:prstGeom>
          <a:noFill/>
        </p:spPr>
        <p:txBody>
          <a:bodyPr wrap="square" rtlCol="0">
            <a:spAutoFit/>
          </a:bodyPr>
          <a:lstStyle/>
          <a:p>
            <a:r>
              <a:rPr lang="hi-IN" sz="3600" b="0" i="0" u="none" strike="noStrike" baseline="0">
                <a:solidFill>
                  <a:schemeClr val="bg1"/>
                </a:solidFill>
                <a:latin typeface="Mangal" panose="02040503050203030202" pitchFamily="18" charset="0"/>
                <a:cs typeface="Mangal" panose="02040503050203030202" pitchFamily="18" charset="0"/>
              </a:rPr>
              <a:t>यूहन्ना</a:t>
            </a:r>
            <a:r>
              <a:rPr lang="hi-IN" sz="2800" b="0" i="0" u="none" strike="noStrike" baseline="0">
                <a:solidFill>
                  <a:schemeClr val="bg1"/>
                </a:solidFill>
                <a:latin typeface="Mangal" panose="02040503050203030202" pitchFamily="18" charset="0"/>
                <a:cs typeface="Mangal" panose="02040503050203030202" pitchFamily="18" charset="0"/>
              </a:rPr>
              <a:t> 6:</a:t>
            </a:r>
            <a:r>
              <a:rPr lang="en-US" sz="2800" b="0" i="0" u="none" strike="noStrike" baseline="0">
                <a:solidFill>
                  <a:schemeClr val="bg1"/>
                </a:solidFill>
                <a:latin typeface="Mangal" panose="02040503050203030202" pitchFamily="18" charset="0"/>
                <a:cs typeface="Mangal" panose="02040503050203030202" pitchFamily="18" charset="0"/>
              </a:rPr>
              <a:t>52</a:t>
            </a:r>
            <a:endParaRPr lang="bo-CN" sz="2800" b="1" cap="all">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5404123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53 </a:t>
            </a:r>
            <a:r>
              <a:rPr lang="hi-IN" sz="4000" dirty="0"/>
              <a:t>येशूले भन्नुभयो, “म साँचो भन्छु। तिमीहरूले मानिसको पुत्रको शरीर खानै पर्छ। उसको रगत पिउनु नै पर्छ। यदि तिमीहरूले त्यसो गरेनौ भने तिमीहरूले जीवन पाउने छैनौ।</a:t>
            </a:r>
            <a:endParaRPr lang="en-IN" sz="6600" dirty="0"/>
          </a:p>
        </p:txBody>
      </p:sp>
      <p:sp>
        <p:nvSpPr>
          <p:cNvPr id="3" name="TextBox 2">
            <a:extLst>
              <a:ext uri="{FF2B5EF4-FFF2-40B4-BE49-F238E27FC236}">
                <a16:creationId xmlns:a16="http://schemas.microsoft.com/office/drawing/2014/main" id="{F313CCBB-834B-19F4-E4BA-7F0800FC6329}"/>
              </a:ext>
            </a:extLst>
          </p:cNvPr>
          <p:cNvSpPr txBox="1"/>
          <p:nvPr/>
        </p:nvSpPr>
        <p:spPr>
          <a:xfrm>
            <a:off x="5850082" y="124691"/>
            <a:ext cx="6341918" cy="6608618"/>
          </a:xfrm>
          <a:prstGeom prst="rect">
            <a:avLst/>
          </a:prstGeom>
          <a:noFill/>
        </p:spPr>
        <p:txBody>
          <a:bodyPr wrap="square" rtlCol="0">
            <a:noAutofit/>
          </a:bodyPr>
          <a:lstStyle/>
          <a:p>
            <a:endParaRPr lang="hi-IN" sz="2800" b="1" dirty="0"/>
          </a:p>
        </p:txBody>
      </p:sp>
      <p:pic>
        <p:nvPicPr>
          <p:cNvPr id="8" name="Audio 7">
            <a:hlinkClick r:id="" action="ppaction://media"/>
            <a:extLst>
              <a:ext uri="{FF2B5EF4-FFF2-40B4-BE49-F238E27FC236}">
                <a16:creationId xmlns:a16="http://schemas.microsoft.com/office/drawing/2014/main" id="{1B9B59A1-9699-1070-59BA-4B3F09E37ED0}"/>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23764" y="4800600"/>
            <a:ext cx="2057400" cy="2057400"/>
          </a:xfrm>
          <a:prstGeom prst="ellipse">
            <a:avLst/>
          </a:prstGeom>
        </p:spPr>
      </p:pic>
    </p:spTree>
    <p:extLst>
      <p:ext uri="{BB962C8B-B14F-4D97-AF65-F5344CB8AC3E}">
        <p14:creationId xmlns:p14="http://schemas.microsoft.com/office/powerpoint/2010/main" val="2097466859"/>
      </p:ext>
    </p:extLst>
  </p:cSld>
  <p:clrMapOvr>
    <a:masterClrMapping/>
  </p:clrMapOvr>
  <mc:AlternateContent xmlns:mc="http://schemas.openxmlformats.org/markup-compatibility/2006" xmlns:p14="http://schemas.microsoft.com/office/powerpoint/2010/main">
    <mc:Choice Requires="p14">
      <p:transition spd="slow" p14:dur="2000" advTm="13499"/>
    </mc:Choice>
    <mc:Fallback xmlns="">
      <p:transition spd="slow" advTm="134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800" b="1">
                <a:solidFill>
                  <a:srgbClr val="121212"/>
                </a:solidFill>
                <a:latin typeface="Inter"/>
              </a:rPr>
              <a:t>जीवनको रोटी</a:t>
            </a:r>
            <a:endParaRPr lang="en-IN" sz="4800" b="1">
              <a:solidFill>
                <a:srgbClr val="121212"/>
              </a:solidFill>
              <a:latin typeface="Inter"/>
            </a:endParaRPr>
          </a:p>
          <a:p>
            <a:pPr lvl="0">
              <a:defRPr/>
            </a:pPr>
            <a:r>
              <a:rPr lang="hi-IN" sz="4400">
                <a:solidFill>
                  <a:prstClr val="black"/>
                </a:solidFill>
              </a:rPr>
              <a:t>यूहन्ना 6:22-71</a:t>
            </a:r>
            <a:endParaRPr lang="en-IN" sz="4400" dirty="0">
              <a:solidFill>
                <a:prstClr val="black"/>
              </a:solidFill>
            </a:endParaRPr>
          </a:p>
        </p:txBody>
      </p:sp>
      <p:sp>
        <p:nvSpPr>
          <p:cNvPr id="2" name="TextBox 1">
            <a:extLst>
              <a:ext uri="{FF2B5EF4-FFF2-40B4-BE49-F238E27FC236}">
                <a16:creationId xmlns:a16="http://schemas.microsoft.com/office/drawing/2014/main" id="{669FDE01-40A0-D4F3-41A2-EB504C4E245E}"/>
              </a:ext>
            </a:extLst>
          </p:cNvPr>
          <p:cNvSpPr txBox="1"/>
          <p:nvPr/>
        </p:nvSpPr>
        <p:spPr>
          <a:xfrm>
            <a:off x="6096000" y="124691"/>
            <a:ext cx="6096000" cy="6608618"/>
          </a:xfrm>
          <a:prstGeom prst="rect">
            <a:avLst/>
          </a:prstGeom>
          <a:noFill/>
        </p:spPr>
        <p:txBody>
          <a:bodyPr wrap="square" rtlCol="0">
            <a:noAutofit/>
          </a:bodyPr>
          <a:lstStyle/>
          <a:p>
            <a:endParaRPr lang="en-IN" sz="4400" dirty="0">
              <a:solidFill>
                <a:prstClr val="black"/>
              </a:solidFill>
            </a:endParaRPr>
          </a:p>
        </p:txBody>
      </p:sp>
      <p:pic>
        <p:nvPicPr>
          <p:cNvPr id="16" name="Audio 15">
            <a:hlinkClick r:id="" action="ppaction://media"/>
            <a:extLst>
              <a:ext uri="{FF2B5EF4-FFF2-40B4-BE49-F238E27FC236}">
                <a16:creationId xmlns:a16="http://schemas.microsoft.com/office/drawing/2014/main" id="{5353929E-CA2F-DB53-50D8-308F055EF3AE}"/>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54763615"/>
      </p:ext>
    </p:extLst>
  </p:cSld>
  <p:clrMapOvr>
    <a:masterClrMapping/>
  </p:clrMapOvr>
  <mc:AlternateContent xmlns:mc="http://schemas.openxmlformats.org/markup-compatibility/2006" xmlns:p14="http://schemas.microsoft.com/office/powerpoint/2010/main">
    <mc:Choice Requires="p14">
      <p:transition spd="slow" p14:dur="2000" advTm="3228"/>
    </mc:Choice>
    <mc:Fallback xmlns="">
      <p:transition spd="slow" advTm="32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D36C5D0-E719-5140-8684-C8A32E97CE14}"/>
              </a:ext>
            </a:extLst>
          </p:cNvPr>
          <p:cNvPicPr>
            <a:picLocks noChangeAspect="1"/>
          </p:cNvPicPr>
          <p:nvPr/>
        </p:nvPicPr>
        <p:blipFill>
          <a:blip r:embed="rId2"/>
          <a:stretch>
            <a:fillRect/>
          </a:stretch>
        </p:blipFill>
        <p:spPr>
          <a:xfrm>
            <a:off x="-1" y="-21503"/>
            <a:ext cx="12681679" cy="6879503"/>
          </a:xfrm>
          <a:prstGeom prst="rect">
            <a:avLst/>
          </a:prstGeom>
        </p:spPr>
      </p:pic>
      <p:sp>
        <p:nvSpPr>
          <p:cNvPr id="4" name="TextBox 3">
            <a:extLst>
              <a:ext uri="{FF2B5EF4-FFF2-40B4-BE49-F238E27FC236}">
                <a16:creationId xmlns:a16="http://schemas.microsoft.com/office/drawing/2014/main" id="{56C11E64-5F28-4E58-F9BE-767F36E6629C}"/>
              </a:ext>
            </a:extLst>
          </p:cNvPr>
          <p:cNvSpPr txBox="1"/>
          <p:nvPr/>
        </p:nvSpPr>
        <p:spPr>
          <a:xfrm>
            <a:off x="285523" y="284984"/>
            <a:ext cx="4073117" cy="646331"/>
          </a:xfrm>
          <a:prstGeom prst="rect">
            <a:avLst/>
          </a:prstGeom>
          <a:noFill/>
        </p:spPr>
        <p:txBody>
          <a:bodyPr wrap="square" rtlCol="0">
            <a:spAutoFit/>
          </a:bodyPr>
          <a:lstStyle/>
          <a:p>
            <a:r>
              <a:rPr lang="hi-IN" sz="3600" b="0" i="0" u="none" strike="noStrike" baseline="0">
                <a:solidFill>
                  <a:schemeClr val="bg1"/>
                </a:solidFill>
                <a:latin typeface="Mangal" panose="02040503050203030202" pitchFamily="18" charset="0"/>
                <a:cs typeface="Mangal" panose="02040503050203030202" pitchFamily="18" charset="0"/>
              </a:rPr>
              <a:t>यूहन्ना</a:t>
            </a:r>
            <a:r>
              <a:rPr lang="hi-IN" sz="2800" b="0" i="0" u="none" strike="noStrike" baseline="0">
                <a:solidFill>
                  <a:schemeClr val="bg1"/>
                </a:solidFill>
                <a:latin typeface="Mangal" panose="02040503050203030202" pitchFamily="18" charset="0"/>
                <a:cs typeface="Mangal" panose="02040503050203030202" pitchFamily="18" charset="0"/>
              </a:rPr>
              <a:t> 6:</a:t>
            </a:r>
            <a:r>
              <a:rPr lang="en-US" sz="2800" b="0" i="0" u="none" strike="noStrike" baseline="0">
                <a:solidFill>
                  <a:schemeClr val="bg1"/>
                </a:solidFill>
                <a:latin typeface="Mangal" panose="02040503050203030202" pitchFamily="18" charset="0"/>
                <a:cs typeface="Mangal" panose="02040503050203030202" pitchFamily="18" charset="0"/>
              </a:rPr>
              <a:t>53</a:t>
            </a:r>
            <a:endParaRPr lang="bo-CN" sz="2800" b="1" cap="all">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1903013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54 </a:t>
            </a:r>
            <a:r>
              <a:rPr lang="hi-IN" sz="4000" dirty="0"/>
              <a:t>तर जसले मेरो शरीर खान्छ र रगत पिउँछ उसको जीवन अनन्त हुन्छ। अन्त्यको दिनमा म उसलाई उठाउनेछु। </a:t>
            </a:r>
            <a:endParaRPr lang="en-IN" sz="4400" dirty="0"/>
          </a:p>
        </p:txBody>
      </p:sp>
      <p:sp>
        <p:nvSpPr>
          <p:cNvPr id="3" name="TextBox 2">
            <a:extLst>
              <a:ext uri="{FF2B5EF4-FFF2-40B4-BE49-F238E27FC236}">
                <a16:creationId xmlns:a16="http://schemas.microsoft.com/office/drawing/2014/main" id="{E7C6F9FB-CAB4-71DC-DFBD-716E48D05ABA}"/>
              </a:ext>
            </a:extLst>
          </p:cNvPr>
          <p:cNvSpPr txBox="1"/>
          <p:nvPr/>
        </p:nvSpPr>
        <p:spPr>
          <a:xfrm>
            <a:off x="6096000" y="124691"/>
            <a:ext cx="6096000" cy="6608618"/>
          </a:xfrm>
          <a:prstGeom prst="rect">
            <a:avLst/>
          </a:prstGeom>
          <a:noFill/>
        </p:spPr>
        <p:txBody>
          <a:bodyPr wrap="square" rtlCol="0">
            <a:noAutofit/>
          </a:bodyPr>
          <a:lstStyle/>
          <a:p>
            <a:endParaRPr lang="hi-IN" sz="3200" b="1" dirty="0"/>
          </a:p>
        </p:txBody>
      </p:sp>
      <p:pic>
        <p:nvPicPr>
          <p:cNvPr id="6" name="Audio 5">
            <a:hlinkClick r:id="" action="ppaction://media"/>
            <a:extLst>
              <a:ext uri="{FF2B5EF4-FFF2-40B4-BE49-F238E27FC236}">
                <a16:creationId xmlns:a16="http://schemas.microsoft.com/office/drawing/2014/main" id="{AA2BD9EB-FD5B-ABAE-87DF-D50669FB6E41}"/>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498255298"/>
      </p:ext>
    </p:extLst>
  </p:cSld>
  <p:clrMapOvr>
    <a:masterClrMapping/>
  </p:clrMapOvr>
  <mc:AlternateContent xmlns:mc="http://schemas.openxmlformats.org/markup-compatibility/2006" xmlns:p14="http://schemas.microsoft.com/office/powerpoint/2010/main">
    <mc:Choice Requires="p14">
      <p:transition spd="slow" p14:dur="2000" advTm="11342"/>
    </mc:Choice>
    <mc:Fallback xmlns="">
      <p:transition spd="slow" advTm="113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0499EC4-9A12-92B8-746C-186233980A46}"/>
              </a:ext>
            </a:extLst>
          </p:cNvPr>
          <p:cNvPicPr>
            <a:picLocks noChangeAspect="1"/>
          </p:cNvPicPr>
          <p:nvPr/>
        </p:nvPicPr>
        <p:blipFill>
          <a:blip r:embed="rId2"/>
          <a:stretch>
            <a:fillRect/>
          </a:stretch>
        </p:blipFill>
        <p:spPr>
          <a:xfrm>
            <a:off x="0" y="-42617"/>
            <a:ext cx="12192000" cy="6900617"/>
          </a:xfrm>
          <a:prstGeom prst="rect">
            <a:avLst/>
          </a:prstGeom>
        </p:spPr>
      </p:pic>
      <p:sp>
        <p:nvSpPr>
          <p:cNvPr id="4" name="TextBox 3">
            <a:extLst>
              <a:ext uri="{FF2B5EF4-FFF2-40B4-BE49-F238E27FC236}">
                <a16:creationId xmlns:a16="http://schemas.microsoft.com/office/drawing/2014/main" id="{95415BB3-DD45-C1DD-2CAB-1ED1444B11D7}"/>
              </a:ext>
            </a:extLst>
          </p:cNvPr>
          <p:cNvSpPr txBox="1"/>
          <p:nvPr/>
        </p:nvSpPr>
        <p:spPr>
          <a:xfrm>
            <a:off x="285523" y="284984"/>
            <a:ext cx="4073117" cy="646331"/>
          </a:xfrm>
          <a:prstGeom prst="rect">
            <a:avLst/>
          </a:prstGeom>
          <a:noFill/>
        </p:spPr>
        <p:txBody>
          <a:bodyPr wrap="square" rtlCol="0">
            <a:spAutoFit/>
          </a:bodyPr>
          <a:lstStyle/>
          <a:p>
            <a:r>
              <a:rPr lang="hi-IN" sz="3600" b="0" i="0" u="none" strike="noStrike" baseline="0">
                <a:solidFill>
                  <a:schemeClr val="bg1"/>
                </a:solidFill>
                <a:latin typeface="Mangal" panose="02040503050203030202" pitchFamily="18" charset="0"/>
                <a:cs typeface="Mangal" panose="02040503050203030202" pitchFamily="18" charset="0"/>
              </a:rPr>
              <a:t>यूहन्ना</a:t>
            </a:r>
            <a:r>
              <a:rPr lang="hi-IN" sz="2800" b="0" i="0" u="none" strike="noStrike" baseline="0">
                <a:solidFill>
                  <a:schemeClr val="bg1"/>
                </a:solidFill>
                <a:latin typeface="Mangal" panose="02040503050203030202" pitchFamily="18" charset="0"/>
                <a:cs typeface="Mangal" panose="02040503050203030202" pitchFamily="18" charset="0"/>
              </a:rPr>
              <a:t> 6:</a:t>
            </a:r>
            <a:r>
              <a:rPr lang="en-US" sz="2800" b="0" i="0" u="none" strike="noStrike" baseline="0">
                <a:solidFill>
                  <a:schemeClr val="bg1"/>
                </a:solidFill>
                <a:latin typeface="Mangal" panose="02040503050203030202" pitchFamily="18" charset="0"/>
                <a:cs typeface="Mangal" panose="02040503050203030202" pitchFamily="18" charset="0"/>
              </a:rPr>
              <a:t>54</a:t>
            </a:r>
            <a:endParaRPr lang="bo-CN" sz="2800" b="1" cap="all">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33635170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60 </a:t>
            </a:r>
            <a:r>
              <a:rPr lang="hi-IN" sz="4000" dirty="0"/>
              <a:t>धेरै येशूका चेलाहरूले यस्तो सुनेपछि भने, “यो शिक्षा बुझ्न गाह्रो छ। कसले यो शिक्षा ग्रहण गर्न सक्छ?” </a:t>
            </a:r>
            <a:endParaRPr lang="en-IN" sz="7200" dirty="0"/>
          </a:p>
        </p:txBody>
      </p:sp>
      <p:sp>
        <p:nvSpPr>
          <p:cNvPr id="2" name="TextBox 1">
            <a:extLst>
              <a:ext uri="{FF2B5EF4-FFF2-40B4-BE49-F238E27FC236}">
                <a16:creationId xmlns:a16="http://schemas.microsoft.com/office/drawing/2014/main" id="{5D6C4EF8-5A46-F8E4-805C-5DC0D6BA3D13}"/>
              </a:ext>
            </a:extLst>
          </p:cNvPr>
          <p:cNvSpPr txBox="1"/>
          <p:nvPr/>
        </p:nvSpPr>
        <p:spPr>
          <a:xfrm>
            <a:off x="6096000" y="124691"/>
            <a:ext cx="6096000" cy="6608618"/>
          </a:xfrm>
          <a:prstGeom prst="rect">
            <a:avLst/>
          </a:prstGeom>
          <a:noFill/>
        </p:spPr>
        <p:txBody>
          <a:bodyPr wrap="square" rtlCol="0">
            <a:noAutofit/>
          </a:bodyPr>
          <a:lstStyle/>
          <a:p>
            <a:endParaRPr lang="hi-IN" sz="4000" b="1" dirty="0"/>
          </a:p>
        </p:txBody>
      </p:sp>
      <p:pic>
        <p:nvPicPr>
          <p:cNvPr id="10" name="Audio 9">
            <a:hlinkClick r:id="" action="ppaction://media"/>
            <a:extLst>
              <a:ext uri="{FF2B5EF4-FFF2-40B4-BE49-F238E27FC236}">
                <a16:creationId xmlns:a16="http://schemas.microsoft.com/office/drawing/2014/main" id="{A2DE9A2D-49AF-D042-E2BE-F633FA53AE8D}"/>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615831467"/>
      </p:ext>
    </p:extLst>
  </p:cSld>
  <p:clrMapOvr>
    <a:masterClrMapping/>
  </p:clrMapOvr>
  <mc:AlternateContent xmlns:mc="http://schemas.openxmlformats.org/markup-compatibility/2006" xmlns:p14="http://schemas.microsoft.com/office/powerpoint/2010/main">
    <mc:Choice Requires="p14">
      <p:transition spd="slow" p14:dur="2000" advTm="10850"/>
    </mc:Choice>
    <mc:Fallback xmlns="">
      <p:transition spd="slow" advTm="108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6EAB80D-4F72-8538-9892-D3CAA0A3E8B6}"/>
              </a:ext>
            </a:extLst>
          </p:cNvPr>
          <p:cNvPicPr>
            <a:picLocks noChangeAspect="1"/>
          </p:cNvPicPr>
          <p:nvPr/>
        </p:nvPicPr>
        <p:blipFill>
          <a:blip r:embed="rId2"/>
          <a:stretch>
            <a:fillRect/>
          </a:stretch>
        </p:blipFill>
        <p:spPr>
          <a:xfrm>
            <a:off x="0" y="1"/>
            <a:ext cx="12418541" cy="6858000"/>
          </a:xfrm>
          <a:prstGeom prst="rect">
            <a:avLst/>
          </a:prstGeom>
        </p:spPr>
      </p:pic>
      <p:sp>
        <p:nvSpPr>
          <p:cNvPr id="4" name="TextBox 3">
            <a:extLst>
              <a:ext uri="{FF2B5EF4-FFF2-40B4-BE49-F238E27FC236}">
                <a16:creationId xmlns:a16="http://schemas.microsoft.com/office/drawing/2014/main" id="{5367A268-0DA3-B046-F2ED-868FD1C75BBE}"/>
              </a:ext>
            </a:extLst>
          </p:cNvPr>
          <p:cNvSpPr txBox="1"/>
          <p:nvPr/>
        </p:nvSpPr>
        <p:spPr>
          <a:xfrm>
            <a:off x="285523" y="284984"/>
            <a:ext cx="407311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6:</a:t>
            </a:r>
            <a:r>
              <a:rPr lang="en-US" sz="2800" b="0" i="0" u="none" strike="noStrike" baseline="0" dirty="0">
                <a:solidFill>
                  <a:schemeClr val="bg1"/>
                </a:solidFill>
                <a:latin typeface="Mangal" panose="02040503050203030202" pitchFamily="18" charset="0"/>
                <a:cs typeface="Mangal" panose="02040503050203030202" pitchFamily="18" charset="0"/>
              </a:rPr>
              <a:t>60</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9571820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61 </a:t>
            </a:r>
            <a:r>
              <a:rPr lang="hi-IN" sz="4000" dirty="0"/>
              <a:t>येशूले चेलाहरू गनगनाउँदैछन् भन्ने थाहा पाउनु भयो। तिमीहरूलाई भन्नुभयो, “के यस शिक्षाले तिमीहरूलाई ठेस लाग्छ? </a:t>
            </a:r>
            <a:r>
              <a:rPr lang="hi-IN" sz="4000" b="1" dirty="0"/>
              <a:t>62 </a:t>
            </a:r>
            <a:r>
              <a:rPr lang="hi-IN" sz="4000" dirty="0"/>
              <a:t>तब तिमीहरूले मानिसको पुत्रलाई जहाँ ऊ पहिले थियो, त्यहाँ जाँदै गरेको देख्यौ भने के हुन्छ? </a:t>
            </a:r>
            <a:endParaRPr lang="en-IN" sz="6600" dirty="0"/>
          </a:p>
        </p:txBody>
      </p:sp>
      <p:sp>
        <p:nvSpPr>
          <p:cNvPr id="3" name="TextBox 2">
            <a:extLst>
              <a:ext uri="{FF2B5EF4-FFF2-40B4-BE49-F238E27FC236}">
                <a16:creationId xmlns:a16="http://schemas.microsoft.com/office/drawing/2014/main" id="{2897A7B4-6EC3-3896-6D43-E14E90F3884A}"/>
              </a:ext>
            </a:extLst>
          </p:cNvPr>
          <p:cNvSpPr txBox="1"/>
          <p:nvPr/>
        </p:nvSpPr>
        <p:spPr>
          <a:xfrm>
            <a:off x="6096000" y="124691"/>
            <a:ext cx="6096000" cy="6608618"/>
          </a:xfrm>
          <a:prstGeom prst="rect">
            <a:avLst/>
          </a:prstGeom>
          <a:noFill/>
        </p:spPr>
        <p:txBody>
          <a:bodyPr wrap="square" rtlCol="0">
            <a:noAutofit/>
          </a:bodyPr>
          <a:lstStyle/>
          <a:p>
            <a:endParaRPr lang="en-IN" sz="3600" dirty="0"/>
          </a:p>
        </p:txBody>
      </p:sp>
      <p:pic>
        <p:nvPicPr>
          <p:cNvPr id="62" name="Audio 61">
            <a:hlinkClick r:id="" action="ppaction://media"/>
            <a:extLst>
              <a:ext uri="{FF2B5EF4-FFF2-40B4-BE49-F238E27FC236}">
                <a16:creationId xmlns:a16="http://schemas.microsoft.com/office/drawing/2014/main" id="{F8EA1AA6-447C-7EA8-3583-374E951D5991}"/>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296461155"/>
      </p:ext>
    </p:extLst>
  </p:cSld>
  <p:clrMapOvr>
    <a:masterClrMapping/>
  </p:clrMapOvr>
  <mc:AlternateContent xmlns:mc="http://schemas.openxmlformats.org/markup-compatibility/2006" xmlns:p14="http://schemas.microsoft.com/office/powerpoint/2010/main">
    <mc:Choice Requires="p14">
      <p:transition spd="slow" p14:dur="2000" advTm="22699"/>
    </mc:Choice>
    <mc:Fallback xmlns="">
      <p:transition spd="slow" advTm="226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2"/>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C5FD986-9075-8904-F5AE-53975F453601}"/>
              </a:ext>
            </a:extLst>
          </p:cNvPr>
          <p:cNvPicPr>
            <a:picLocks noChangeAspect="1"/>
          </p:cNvPicPr>
          <p:nvPr/>
        </p:nvPicPr>
        <p:blipFill>
          <a:blip r:embed="rId2"/>
          <a:stretch>
            <a:fillRect/>
          </a:stretch>
        </p:blipFill>
        <p:spPr>
          <a:xfrm>
            <a:off x="0" y="-352472"/>
            <a:ext cx="12336905" cy="7210472"/>
          </a:xfrm>
          <a:prstGeom prst="rect">
            <a:avLst/>
          </a:prstGeom>
        </p:spPr>
      </p:pic>
      <p:sp>
        <p:nvSpPr>
          <p:cNvPr id="4" name="TextBox 3">
            <a:extLst>
              <a:ext uri="{FF2B5EF4-FFF2-40B4-BE49-F238E27FC236}">
                <a16:creationId xmlns:a16="http://schemas.microsoft.com/office/drawing/2014/main" id="{58812C36-E61B-72DA-76D5-ED00EBD333D2}"/>
              </a:ext>
            </a:extLst>
          </p:cNvPr>
          <p:cNvSpPr txBox="1"/>
          <p:nvPr/>
        </p:nvSpPr>
        <p:spPr>
          <a:xfrm>
            <a:off x="285523" y="284984"/>
            <a:ext cx="4073117" cy="646331"/>
          </a:xfrm>
          <a:prstGeom prst="rect">
            <a:avLst/>
          </a:prstGeom>
          <a:noFill/>
        </p:spPr>
        <p:txBody>
          <a:bodyPr wrap="square" rtlCol="0">
            <a:spAutoFit/>
          </a:bodyPr>
          <a:lstStyle/>
          <a:p>
            <a:r>
              <a:rPr lang="hi-IN" sz="3600" b="0" i="0" u="none" strike="noStrike" baseline="0">
                <a:solidFill>
                  <a:schemeClr val="bg1"/>
                </a:solidFill>
                <a:latin typeface="Mangal" panose="02040503050203030202" pitchFamily="18" charset="0"/>
                <a:cs typeface="Mangal" panose="02040503050203030202" pitchFamily="18" charset="0"/>
              </a:rPr>
              <a:t>यूहन्ना</a:t>
            </a:r>
            <a:r>
              <a:rPr lang="hi-IN" sz="2800" b="0" i="0" u="none" strike="noStrike" baseline="0">
                <a:solidFill>
                  <a:schemeClr val="bg1"/>
                </a:solidFill>
                <a:latin typeface="Mangal" panose="02040503050203030202" pitchFamily="18" charset="0"/>
                <a:cs typeface="Mangal" panose="02040503050203030202" pitchFamily="18" charset="0"/>
              </a:rPr>
              <a:t> 6:</a:t>
            </a:r>
            <a:r>
              <a:rPr lang="en-US" sz="2800" b="0" i="0" u="none" strike="noStrike" baseline="0">
                <a:solidFill>
                  <a:schemeClr val="bg1"/>
                </a:solidFill>
                <a:latin typeface="Mangal" panose="02040503050203030202" pitchFamily="18" charset="0"/>
                <a:cs typeface="Mangal" panose="02040503050203030202" pitchFamily="18" charset="0"/>
              </a:rPr>
              <a:t>61,62</a:t>
            </a:r>
            <a:endParaRPr lang="bo-CN" sz="2800" b="1" cap="all">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9586916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dirty="0"/>
              <a:t> </a:t>
            </a:r>
            <a:r>
              <a:rPr lang="hi-IN" sz="4000" b="1" dirty="0"/>
              <a:t>63 </a:t>
            </a:r>
            <a:r>
              <a:rPr lang="hi-IN" sz="4000" dirty="0"/>
              <a:t>त्यो आत्मा हो जसले मानिसलाई जीवन दिन्छ। शरीरबाट केही फाईदा छैन। म जो चीज तिमीहरूलाई भन्छु त्यो आत्मा हो तिनहरूले जीवन दिन्छ।</a:t>
            </a:r>
            <a:endParaRPr lang="en-IN" sz="6600" dirty="0"/>
          </a:p>
        </p:txBody>
      </p:sp>
      <p:sp>
        <p:nvSpPr>
          <p:cNvPr id="3" name="TextBox 2">
            <a:extLst>
              <a:ext uri="{FF2B5EF4-FFF2-40B4-BE49-F238E27FC236}">
                <a16:creationId xmlns:a16="http://schemas.microsoft.com/office/drawing/2014/main" id="{1758942E-C74E-B860-03CB-4E498DBBC5EF}"/>
              </a:ext>
            </a:extLst>
          </p:cNvPr>
          <p:cNvSpPr txBox="1"/>
          <p:nvPr/>
        </p:nvSpPr>
        <p:spPr>
          <a:xfrm>
            <a:off x="6096000" y="124691"/>
            <a:ext cx="6096000" cy="6608618"/>
          </a:xfrm>
          <a:prstGeom prst="rect">
            <a:avLst/>
          </a:prstGeom>
          <a:noFill/>
        </p:spPr>
        <p:txBody>
          <a:bodyPr wrap="square" rtlCol="0">
            <a:noAutofit/>
          </a:bodyPr>
          <a:lstStyle/>
          <a:p>
            <a:endParaRPr lang="en-IN" sz="3200" dirty="0"/>
          </a:p>
        </p:txBody>
      </p:sp>
      <p:pic>
        <p:nvPicPr>
          <p:cNvPr id="7" name="Audio 6">
            <a:hlinkClick r:id="" action="ppaction://media"/>
            <a:extLst>
              <a:ext uri="{FF2B5EF4-FFF2-40B4-BE49-F238E27FC236}">
                <a16:creationId xmlns:a16="http://schemas.microsoft.com/office/drawing/2014/main" id="{FC216503-7D73-3A03-3A98-CF9C96BF3E48}"/>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529226972"/>
      </p:ext>
    </p:extLst>
  </p:cSld>
  <p:clrMapOvr>
    <a:masterClrMapping/>
  </p:clrMapOvr>
  <mc:AlternateContent xmlns:mc="http://schemas.openxmlformats.org/markup-compatibility/2006" xmlns:p14="http://schemas.microsoft.com/office/powerpoint/2010/main">
    <mc:Choice Requires="p14">
      <p:transition spd="slow" p14:dur="2000" advTm="12008"/>
    </mc:Choice>
    <mc:Fallback xmlns="">
      <p:transition spd="slow" advTm="120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003211A-A977-C324-DF80-5F27D338348F}"/>
              </a:ext>
            </a:extLst>
          </p:cNvPr>
          <p:cNvPicPr>
            <a:picLocks noChangeAspect="1"/>
          </p:cNvPicPr>
          <p:nvPr/>
        </p:nvPicPr>
        <p:blipFill>
          <a:blip r:embed="rId2"/>
          <a:stretch>
            <a:fillRect/>
          </a:stretch>
        </p:blipFill>
        <p:spPr>
          <a:xfrm>
            <a:off x="0" y="-392878"/>
            <a:ext cx="12192000" cy="7250878"/>
          </a:xfrm>
          <a:prstGeom prst="rect">
            <a:avLst/>
          </a:prstGeom>
        </p:spPr>
      </p:pic>
      <p:sp>
        <p:nvSpPr>
          <p:cNvPr id="4" name="TextBox 3">
            <a:extLst>
              <a:ext uri="{FF2B5EF4-FFF2-40B4-BE49-F238E27FC236}">
                <a16:creationId xmlns:a16="http://schemas.microsoft.com/office/drawing/2014/main" id="{F74D72D5-9BAC-316A-5E74-6B960312838E}"/>
              </a:ext>
            </a:extLst>
          </p:cNvPr>
          <p:cNvSpPr txBox="1"/>
          <p:nvPr/>
        </p:nvSpPr>
        <p:spPr>
          <a:xfrm>
            <a:off x="285523" y="284984"/>
            <a:ext cx="4073117" cy="646331"/>
          </a:xfrm>
          <a:prstGeom prst="rect">
            <a:avLst/>
          </a:prstGeom>
          <a:noFill/>
        </p:spPr>
        <p:txBody>
          <a:bodyPr wrap="square" rtlCol="0">
            <a:spAutoFit/>
          </a:bodyPr>
          <a:lstStyle/>
          <a:p>
            <a:r>
              <a:rPr lang="hi-IN" sz="3600" b="0" i="0" u="none" strike="noStrike" baseline="0">
                <a:solidFill>
                  <a:schemeClr val="bg1"/>
                </a:solidFill>
                <a:latin typeface="Mangal" panose="02040503050203030202" pitchFamily="18" charset="0"/>
                <a:cs typeface="Mangal" panose="02040503050203030202" pitchFamily="18" charset="0"/>
              </a:rPr>
              <a:t>यूहन्ना</a:t>
            </a:r>
            <a:r>
              <a:rPr lang="hi-IN" sz="2800" b="0" i="0" u="none" strike="noStrike" baseline="0">
                <a:solidFill>
                  <a:schemeClr val="bg1"/>
                </a:solidFill>
                <a:latin typeface="Mangal" panose="02040503050203030202" pitchFamily="18" charset="0"/>
                <a:cs typeface="Mangal" panose="02040503050203030202" pitchFamily="18" charset="0"/>
              </a:rPr>
              <a:t> 6:</a:t>
            </a:r>
            <a:r>
              <a:rPr lang="en-US" sz="2800" b="0" i="0" u="none" strike="noStrike" baseline="0">
                <a:solidFill>
                  <a:schemeClr val="bg1"/>
                </a:solidFill>
                <a:latin typeface="Mangal" panose="02040503050203030202" pitchFamily="18" charset="0"/>
                <a:cs typeface="Mangal" panose="02040503050203030202" pitchFamily="18" charset="0"/>
              </a:rPr>
              <a:t>63</a:t>
            </a:r>
            <a:endParaRPr lang="bo-CN" sz="2800" b="1" cap="all">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8547263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64 </a:t>
            </a:r>
            <a:r>
              <a:rPr lang="hi-IN" sz="4000" dirty="0"/>
              <a:t>तर तिमीहरू मध्ये कसैले विश्वास गर्दैनौ।” येशूलाई शुरूबाट नै थाहा थियो कस कसले विश्वास गरेनन् र कसले धोखा दिन्छ।</a:t>
            </a:r>
            <a:endParaRPr lang="en-IN" sz="6600" dirty="0"/>
          </a:p>
        </p:txBody>
      </p:sp>
      <p:sp>
        <p:nvSpPr>
          <p:cNvPr id="3" name="TextBox 2">
            <a:extLst>
              <a:ext uri="{FF2B5EF4-FFF2-40B4-BE49-F238E27FC236}">
                <a16:creationId xmlns:a16="http://schemas.microsoft.com/office/drawing/2014/main" id="{E8E81AFA-A5DE-0D42-2A4B-65A3B26BE783}"/>
              </a:ext>
            </a:extLst>
          </p:cNvPr>
          <p:cNvSpPr txBox="1"/>
          <p:nvPr/>
        </p:nvSpPr>
        <p:spPr>
          <a:xfrm>
            <a:off x="6096000" y="124691"/>
            <a:ext cx="6096000" cy="6608618"/>
          </a:xfrm>
          <a:prstGeom prst="rect">
            <a:avLst/>
          </a:prstGeom>
          <a:noFill/>
        </p:spPr>
        <p:txBody>
          <a:bodyPr wrap="square" rtlCol="0">
            <a:noAutofit/>
          </a:bodyPr>
          <a:lstStyle/>
          <a:p>
            <a:endParaRPr lang="hi-IN" sz="2800" b="1" dirty="0"/>
          </a:p>
        </p:txBody>
      </p:sp>
      <p:pic>
        <p:nvPicPr>
          <p:cNvPr id="31" name="Audio 30">
            <a:hlinkClick r:id="" action="ppaction://media"/>
            <a:extLst>
              <a:ext uri="{FF2B5EF4-FFF2-40B4-BE49-F238E27FC236}">
                <a16:creationId xmlns:a16="http://schemas.microsoft.com/office/drawing/2014/main" id="{D391FA78-72E5-A0F8-CA32-A13791C629C0}"/>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621559516"/>
      </p:ext>
    </p:extLst>
  </p:cSld>
  <p:clrMapOvr>
    <a:masterClrMapping/>
  </p:clrMapOvr>
  <mc:AlternateContent xmlns:mc="http://schemas.openxmlformats.org/markup-compatibility/2006" xmlns:p14="http://schemas.microsoft.com/office/powerpoint/2010/main">
    <mc:Choice Requires="p14">
      <p:transition spd="slow" p14:dur="2000" advTm="15637"/>
    </mc:Choice>
    <mc:Fallback xmlns="">
      <p:transition spd="slow" advTm="156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1"/>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21EBA3-9007-FAAD-DCB4-D8C14859A7B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93FB4C3-BFCE-E23A-D3FD-F87EB69E0A32}"/>
              </a:ext>
            </a:extLst>
          </p:cNvPr>
          <p:cNvPicPr>
            <a:picLocks noChangeAspect="1"/>
          </p:cNvPicPr>
          <p:nvPr/>
        </p:nvPicPr>
        <p:blipFill>
          <a:blip r:embed="rId2"/>
          <a:stretch>
            <a:fillRect/>
          </a:stretch>
        </p:blipFill>
        <p:spPr>
          <a:xfrm>
            <a:off x="-90541" y="0"/>
            <a:ext cx="12282541" cy="6858000"/>
          </a:xfrm>
          <a:prstGeom prst="rect">
            <a:avLst/>
          </a:prstGeom>
        </p:spPr>
      </p:pic>
      <p:sp>
        <p:nvSpPr>
          <p:cNvPr id="3" name="TextBox 2">
            <a:extLst>
              <a:ext uri="{FF2B5EF4-FFF2-40B4-BE49-F238E27FC236}">
                <a16:creationId xmlns:a16="http://schemas.microsoft.com/office/drawing/2014/main" id="{198414A5-F3FA-3752-44B1-786F12A69028}"/>
              </a:ext>
            </a:extLst>
          </p:cNvPr>
          <p:cNvSpPr txBox="1"/>
          <p:nvPr/>
        </p:nvSpPr>
        <p:spPr>
          <a:xfrm>
            <a:off x="793818" y="1042429"/>
            <a:ext cx="6729068" cy="2066531"/>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5400" b="1" i="0" u="none" strike="noStrike" kern="1200" cap="none" spc="0" normalizeH="0" baseline="0" noProof="0">
                <a:ln>
                  <a:noFill/>
                </a:ln>
                <a:solidFill>
                  <a:schemeClr val="bg1"/>
                </a:solidFill>
                <a:effectLst/>
                <a:uLnTx/>
                <a:uFillTx/>
                <a:latin typeface="Inter"/>
                <a:ea typeface="+mn-ea"/>
                <a:cs typeface="Mangal" panose="02040503050203030202" pitchFamily="18" charset="0"/>
              </a:rPr>
              <a:t>जीवनको रोटी</a:t>
            </a:r>
            <a:endParaRPr kumimoji="0" lang="en-IN" sz="5400" b="1" i="0" u="none" strike="noStrike" kern="1200" cap="none" spc="0" normalizeH="0" baseline="0" noProof="0">
              <a:ln>
                <a:noFill/>
              </a:ln>
              <a:solidFill>
                <a:schemeClr val="bg1"/>
              </a:solidFill>
              <a:effectLst/>
              <a:uLnTx/>
              <a:uFillTx/>
              <a:latin typeface="Inte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800" b="0" i="0" u="none" strike="noStrike" kern="1200" cap="none" spc="0" normalizeH="0" baseline="0" noProof="0">
                <a:ln>
                  <a:noFill/>
                </a:ln>
                <a:solidFill>
                  <a:schemeClr val="bg1"/>
                </a:solidFill>
                <a:effectLst/>
                <a:uLnTx/>
                <a:uFillTx/>
                <a:latin typeface="Calibri" panose="020F0502020204030204"/>
                <a:ea typeface="+mn-ea"/>
                <a:cs typeface="Mangal" panose="02040503050203030202" pitchFamily="18" charset="0"/>
              </a:rPr>
              <a:t>यूहन्ना 6:22-71</a:t>
            </a:r>
            <a:endParaRPr kumimoji="0" lang="en-IN" sz="4800" b="0" i="0" u="none" strike="noStrike" kern="1200" cap="none" spc="0" normalizeH="0" baseline="0" noProof="0">
              <a:ln>
                <a:noFill/>
              </a:ln>
              <a:solidFill>
                <a:schemeClr val="bg1"/>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1BFF9699-3603-A12E-D7F1-B06228CAF550}"/>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a:solidFill>
                  <a:srgbClr val="FFFFFF"/>
                </a:solidFill>
                <a:effectLst/>
                <a:latin typeface="Aptos"/>
                <a:ea typeface="Aptos"/>
                <a:cs typeface="Arial" panose="020B0604020202020204" pitchFamily="34" charset="0"/>
              </a:rPr>
              <a:t>This work is licensed under a Creative Commons Attribution-</a:t>
            </a:r>
            <a:r>
              <a:rPr lang="en-US" sz="1800" kern="1200" err="1">
                <a:solidFill>
                  <a:srgbClr val="FFFFFF"/>
                </a:solidFill>
                <a:effectLst/>
                <a:latin typeface="Aptos"/>
                <a:ea typeface="Aptos"/>
                <a:cs typeface="Arial" panose="020B0604020202020204" pitchFamily="34" charset="0"/>
              </a:rPr>
              <a:t>ShareAlike</a:t>
            </a:r>
            <a:r>
              <a:rPr lang="en-US" sz="1800" kern="1200">
                <a:solidFill>
                  <a:srgbClr val="FFFFFF"/>
                </a:solidFill>
                <a:effectLst/>
                <a:latin typeface="Aptos"/>
                <a:ea typeface="Aptos"/>
                <a:cs typeface="Arial" panose="020B0604020202020204" pitchFamily="34" charset="0"/>
              </a:rPr>
              <a:t> 4.0 International License</a:t>
            </a:r>
            <a:endParaRPr lang="en-US" sz="2400" kern="100">
              <a:effectLst/>
              <a:latin typeface="Aptos"/>
              <a:ea typeface="Aptos"/>
              <a:cs typeface="Arial" panose="020B0604020202020204" pitchFamily="34" charset="0"/>
            </a:endParaRPr>
          </a:p>
        </p:txBody>
      </p:sp>
    </p:spTree>
    <p:extLst>
      <p:ext uri="{BB962C8B-B14F-4D97-AF65-F5344CB8AC3E}">
        <p14:creationId xmlns:p14="http://schemas.microsoft.com/office/powerpoint/2010/main" val="4856363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3B8364B-A257-B15E-3714-7B7974825B1E}"/>
              </a:ext>
            </a:extLst>
          </p:cNvPr>
          <p:cNvPicPr>
            <a:picLocks noChangeAspect="1"/>
          </p:cNvPicPr>
          <p:nvPr/>
        </p:nvPicPr>
        <p:blipFill>
          <a:blip r:embed="rId2"/>
          <a:stretch>
            <a:fillRect/>
          </a:stretch>
        </p:blipFill>
        <p:spPr>
          <a:xfrm>
            <a:off x="0" y="-446765"/>
            <a:ext cx="12192000" cy="7304765"/>
          </a:xfrm>
          <a:prstGeom prst="rect">
            <a:avLst/>
          </a:prstGeom>
        </p:spPr>
      </p:pic>
      <p:sp>
        <p:nvSpPr>
          <p:cNvPr id="4" name="TextBox 3">
            <a:extLst>
              <a:ext uri="{FF2B5EF4-FFF2-40B4-BE49-F238E27FC236}">
                <a16:creationId xmlns:a16="http://schemas.microsoft.com/office/drawing/2014/main" id="{91E5EDF4-D7A5-E42C-80FA-EA2BDD0963E5}"/>
              </a:ext>
            </a:extLst>
          </p:cNvPr>
          <p:cNvSpPr txBox="1"/>
          <p:nvPr/>
        </p:nvSpPr>
        <p:spPr>
          <a:xfrm>
            <a:off x="285523" y="284984"/>
            <a:ext cx="4073117" cy="646331"/>
          </a:xfrm>
          <a:prstGeom prst="rect">
            <a:avLst/>
          </a:prstGeom>
          <a:noFill/>
        </p:spPr>
        <p:txBody>
          <a:bodyPr wrap="square" rtlCol="0">
            <a:spAutoFit/>
          </a:bodyPr>
          <a:lstStyle/>
          <a:p>
            <a:r>
              <a:rPr lang="hi-IN" sz="3600" b="0" i="0" u="none" strike="noStrike" baseline="0">
                <a:solidFill>
                  <a:schemeClr val="bg1"/>
                </a:solidFill>
                <a:latin typeface="Mangal" panose="02040503050203030202" pitchFamily="18" charset="0"/>
                <a:cs typeface="Mangal" panose="02040503050203030202" pitchFamily="18" charset="0"/>
              </a:rPr>
              <a:t>यूहन्ना</a:t>
            </a:r>
            <a:r>
              <a:rPr lang="hi-IN" sz="2800" b="0" i="0" u="none" strike="noStrike" baseline="0">
                <a:solidFill>
                  <a:schemeClr val="bg1"/>
                </a:solidFill>
                <a:latin typeface="Mangal" panose="02040503050203030202" pitchFamily="18" charset="0"/>
                <a:cs typeface="Mangal" panose="02040503050203030202" pitchFamily="18" charset="0"/>
              </a:rPr>
              <a:t> 6:</a:t>
            </a:r>
            <a:r>
              <a:rPr lang="en-US" sz="2800" b="0" i="0" u="none" strike="noStrike" baseline="0">
                <a:solidFill>
                  <a:schemeClr val="bg1"/>
                </a:solidFill>
                <a:latin typeface="Mangal" panose="02040503050203030202" pitchFamily="18" charset="0"/>
                <a:cs typeface="Mangal" panose="02040503050203030202" pitchFamily="18" charset="0"/>
              </a:rPr>
              <a:t>64</a:t>
            </a:r>
            <a:endParaRPr lang="bo-CN" sz="2800" b="1" cap="all">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38024704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66 </a:t>
            </a:r>
            <a:r>
              <a:rPr lang="hi-IN" sz="4000" dirty="0"/>
              <a:t>जब येशूले त्यसो भन्नुभयो, उनका धेरै चेलाहरू पछि हटे र उहाँको पछि लाग्नु छाडे। </a:t>
            </a:r>
            <a:r>
              <a:rPr lang="hi-IN" sz="4000" b="1" dirty="0"/>
              <a:t>67 </a:t>
            </a:r>
            <a:r>
              <a:rPr lang="hi-IN" sz="4000" dirty="0"/>
              <a:t>येशूले बाह्रजना प्रेरितहरूलाई भन्नुभयो, “तिमीहरू पनि छाड्न चाहन्छौ?”</a:t>
            </a:r>
            <a:endParaRPr lang="hi-IN" sz="6600" b="0" i="0" dirty="0">
              <a:solidFill>
                <a:srgbClr val="121212"/>
              </a:solidFill>
              <a:effectLst/>
              <a:latin typeface="Inter" panose="020B0502030000000004"/>
            </a:endParaRPr>
          </a:p>
        </p:txBody>
      </p:sp>
      <p:sp>
        <p:nvSpPr>
          <p:cNvPr id="3" name="TextBox 2">
            <a:extLst>
              <a:ext uri="{FF2B5EF4-FFF2-40B4-BE49-F238E27FC236}">
                <a16:creationId xmlns:a16="http://schemas.microsoft.com/office/drawing/2014/main" id="{617C92E3-0C51-A5D8-231E-17C2842DF4D8}"/>
              </a:ext>
            </a:extLst>
          </p:cNvPr>
          <p:cNvSpPr txBox="1"/>
          <p:nvPr/>
        </p:nvSpPr>
        <p:spPr>
          <a:xfrm>
            <a:off x="5794744" y="124691"/>
            <a:ext cx="6397256" cy="6608618"/>
          </a:xfrm>
          <a:prstGeom prst="rect">
            <a:avLst/>
          </a:prstGeom>
          <a:noFill/>
        </p:spPr>
        <p:txBody>
          <a:bodyPr wrap="square" rtlCol="0">
            <a:noAutofit/>
          </a:bodyPr>
          <a:lstStyle/>
          <a:p>
            <a:endParaRPr lang="hi-IN" sz="3200" b="1" dirty="0"/>
          </a:p>
        </p:txBody>
      </p:sp>
      <p:pic>
        <p:nvPicPr>
          <p:cNvPr id="36" name="Audio 35">
            <a:hlinkClick r:id="" action="ppaction://media"/>
            <a:extLst>
              <a:ext uri="{FF2B5EF4-FFF2-40B4-BE49-F238E27FC236}">
                <a16:creationId xmlns:a16="http://schemas.microsoft.com/office/drawing/2014/main" id="{45AD0EA5-B16F-2302-BFD8-B8F2202F8608}"/>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786782502"/>
      </p:ext>
    </p:extLst>
  </p:cSld>
  <p:clrMapOvr>
    <a:masterClrMapping/>
  </p:clrMapOvr>
  <mc:AlternateContent xmlns:mc="http://schemas.openxmlformats.org/markup-compatibility/2006" xmlns:p14="http://schemas.microsoft.com/office/powerpoint/2010/main">
    <mc:Choice Requires="p14">
      <p:transition spd="slow" p14:dur="2000" advTm="16010"/>
    </mc:Choice>
    <mc:Fallback xmlns="">
      <p:transition spd="slow" advTm="160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6"/>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1A0FC35-4435-71E9-2EF4-6010E733E9CC}"/>
              </a:ext>
            </a:extLst>
          </p:cNvPr>
          <p:cNvPicPr>
            <a:picLocks noChangeAspect="1"/>
          </p:cNvPicPr>
          <p:nvPr/>
        </p:nvPicPr>
        <p:blipFill>
          <a:blip r:embed="rId2"/>
          <a:stretch>
            <a:fillRect/>
          </a:stretch>
        </p:blipFill>
        <p:spPr>
          <a:xfrm>
            <a:off x="-1" y="1"/>
            <a:ext cx="12423099" cy="6858000"/>
          </a:xfrm>
          <a:prstGeom prst="rect">
            <a:avLst/>
          </a:prstGeom>
        </p:spPr>
      </p:pic>
      <p:sp>
        <p:nvSpPr>
          <p:cNvPr id="4" name="TextBox 3">
            <a:extLst>
              <a:ext uri="{FF2B5EF4-FFF2-40B4-BE49-F238E27FC236}">
                <a16:creationId xmlns:a16="http://schemas.microsoft.com/office/drawing/2014/main" id="{84775851-1553-AF41-E1A9-AF97F288E186}"/>
              </a:ext>
            </a:extLst>
          </p:cNvPr>
          <p:cNvSpPr txBox="1"/>
          <p:nvPr/>
        </p:nvSpPr>
        <p:spPr>
          <a:xfrm>
            <a:off x="285523" y="284984"/>
            <a:ext cx="4073117" cy="646331"/>
          </a:xfrm>
          <a:prstGeom prst="rect">
            <a:avLst/>
          </a:prstGeom>
          <a:noFill/>
        </p:spPr>
        <p:txBody>
          <a:bodyPr wrap="square" rtlCol="0">
            <a:spAutoFit/>
          </a:bodyPr>
          <a:lstStyle/>
          <a:p>
            <a:r>
              <a:rPr lang="hi-IN" sz="3600" b="0" i="0" u="none" strike="noStrike" baseline="0">
                <a:solidFill>
                  <a:schemeClr val="bg1"/>
                </a:solidFill>
                <a:latin typeface="Mangal" panose="02040503050203030202" pitchFamily="18" charset="0"/>
                <a:cs typeface="Mangal" panose="02040503050203030202" pitchFamily="18" charset="0"/>
              </a:rPr>
              <a:t>यूहन्ना</a:t>
            </a:r>
            <a:r>
              <a:rPr lang="hi-IN" sz="2800" b="0" i="0" u="none" strike="noStrike" baseline="0">
                <a:solidFill>
                  <a:schemeClr val="bg1"/>
                </a:solidFill>
                <a:latin typeface="Mangal" panose="02040503050203030202" pitchFamily="18" charset="0"/>
                <a:cs typeface="Mangal" panose="02040503050203030202" pitchFamily="18" charset="0"/>
              </a:rPr>
              <a:t> 6:</a:t>
            </a:r>
            <a:r>
              <a:rPr lang="en-US" sz="2800" b="0" i="0" u="none" strike="noStrike" baseline="0">
                <a:solidFill>
                  <a:schemeClr val="bg1"/>
                </a:solidFill>
                <a:latin typeface="Mangal" panose="02040503050203030202" pitchFamily="18" charset="0"/>
                <a:cs typeface="Mangal" panose="02040503050203030202" pitchFamily="18" charset="0"/>
              </a:rPr>
              <a:t>66,67</a:t>
            </a:r>
            <a:endParaRPr lang="bo-CN" sz="2800" b="1" cap="all">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35730256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68 </a:t>
            </a:r>
            <a:r>
              <a:rPr lang="hi-IN" sz="4000" dirty="0"/>
              <a:t>शिमोन पत्रुसले उहाँलाई जवाफ दिए, “हे प्रभु हामी कसकोमा जाऊँ? तपाईंकोमा वचन छ जसले अनन्त जीवन दिन्छ। </a:t>
            </a:r>
            <a:r>
              <a:rPr lang="hi-IN" sz="4000" b="1" dirty="0"/>
              <a:t>69 </a:t>
            </a:r>
            <a:r>
              <a:rPr lang="hi-IN" sz="4000" dirty="0"/>
              <a:t>हामी तपाईंमाथि विश्वास गर्छौं। हामी जान्दछौं कि तपाईं मात्र एक पवित्र हुनुहुन्छ जो परमेश्वरबाट आउनुभएको हो।” </a:t>
            </a:r>
            <a:endParaRPr lang="en-IN" sz="7200" dirty="0"/>
          </a:p>
        </p:txBody>
      </p:sp>
      <p:sp>
        <p:nvSpPr>
          <p:cNvPr id="3" name="TextBox 2">
            <a:extLst>
              <a:ext uri="{FF2B5EF4-FFF2-40B4-BE49-F238E27FC236}">
                <a16:creationId xmlns:a16="http://schemas.microsoft.com/office/drawing/2014/main" id="{32938B0F-FF6E-4839-51FC-E400CB3CFC48}"/>
              </a:ext>
            </a:extLst>
          </p:cNvPr>
          <p:cNvSpPr txBox="1"/>
          <p:nvPr/>
        </p:nvSpPr>
        <p:spPr>
          <a:xfrm>
            <a:off x="6096000" y="124691"/>
            <a:ext cx="6096000" cy="6608618"/>
          </a:xfrm>
          <a:prstGeom prst="rect">
            <a:avLst/>
          </a:prstGeom>
          <a:noFill/>
        </p:spPr>
        <p:txBody>
          <a:bodyPr wrap="square" rtlCol="0">
            <a:noAutofit/>
          </a:bodyPr>
          <a:lstStyle/>
          <a:p>
            <a:endParaRPr lang="hi-IN" sz="2800" dirty="0">
              <a:latin typeface="Inter" panose="020B0502030000000004" pitchFamily="34" charset="0"/>
            </a:endParaRPr>
          </a:p>
        </p:txBody>
      </p:sp>
      <p:pic>
        <p:nvPicPr>
          <p:cNvPr id="23" name="Audio 22">
            <a:hlinkClick r:id="" action="ppaction://media"/>
            <a:extLst>
              <a:ext uri="{FF2B5EF4-FFF2-40B4-BE49-F238E27FC236}">
                <a16:creationId xmlns:a16="http://schemas.microsoft.com/office/drawing/2014/main" id="{CC8C5157-CAF3-7999-11F9-582B1C65246F}"/>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867409213"/>
      </p:ext>
    </p:extLst>
  </p:cSld>
  <p:clrMapOvr>
    <a:masterClrMapping/>
  </p:clrMapOvr>
  <mc:AlternateContent xmlns:mc="http://schemas.openxmlformats.org/markup-compatibility/2006" xmlns:p14="http://schemas.microsoft.com/office/powerpoint/2010/main">
    <mc:Choice Requires="p14">
      <p:transition spd="slow" p14:dur="2000" advTm="16611"/>
    </mc:Choice>
    <mc:Fallback xmlns="">
      <p:transition spd="slow" advTm="166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3"/>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AA3983A-BD69-AFA4-D256-CC19C84CAB9A}"/>
              </a:ext>
            </a:extLst>
          </p:cNvPr>
          <p:cNvPicPr>
            <a:picLocks noChangeAspect="1"/>
          </p:cNvPicPr>
          <p:nvPr/>
        </p:nvPicPr>
        <p:blipFill>
          <a:blip r:embed="rId2"/>
          <a:stretch>
            <a:fillRect/>
          </a:stretch>
        </p:blipFill>
        <p:spPr>
          <a:xfrm>
            <a:off x="-90541" y="0"/>
            <a:ext cx="12282541" cy="6858000"/>
          </a:xfrm>
          <a:prstGeom prst="rect">
            <a:avLst/>
          </a:prstGeom>
        </p:spPr>
      </p:pic>
      <p:sp>
        <p:nvSpPr>
          <p:cNvPr id="4" name="TextBox 3">
            <a:extLst>
              <a:ext uri="{FF2B5EF4-FFF2-40B4-BE49-F238E27FC236}">
                <a16:creationId xmlns:a16="http://schemas.microsoft.com/office/drawing/2014/main" id="{20E6EF5C-6C50-B804-2D37-1735C92BD1B7}"/>
              </a:ext>
            </a:extLst>
          </p:cNvPr>
          <p:cNvSpPr txBox="1"/>
          <p:nvPr/>
        </p:nvSpPr>
        <p:spPr>
          <a:xfrm>
            <a:off x="285523" y="284984"/>
            <a:ext cx="4073117" cy="646331"/>
          </a:xfrm>
          <a:prstGeom prst="rect">
            <a:avLst/>
          </a:prstGeom>
          <a:noFill/>
        </p:spPr>
        <p:txBody>
          <a:bodyPr wrap="square" rtlCol="0">
            <a:spAutoFit/>
          </a:bodyPr>
          <a:lstStyle/>
          <a:p>
            <a:r>
              <a:rPr lang="hi-IN" sz="3600" b="0" i="0" u="none" strike="noStrike" baseline="0">
                <a:solidFill>
                  <a:schemeClr val="bg1"/>
                </a:solidFill>
                <a:latin typeface="Mangal" panose="02040503050203030202" pitchFamily="18" charset="0"/>
                <a:cs typeface="Mangal" panose="02040503050203030202" pitchFamily="18" charset="0"/>
              </a:rPr>
              <a:t>यूहन्ना</a:t>
            </a:r>
            <a:r>
              <a:rPr lang="hi-IN" sz="2800" b="0" i="0" u="none" strike="noStrike" baseline="0">
                <a:solidFill>
                  <a:schemeClr val="bg1"/>
                </a:solidFill>
                <a:latin typeface="Mangal" panose="02040503050203030202" pitchFamily="18" charset="0"/>
                <a:cs typeface="Mangal" panose="02040503050203030202" pitchFamily="18" charset="0"/>
              </a:rPr>
              <a:t> 6:</a:t>
            </a:r>
            <a:r>
              <a:rPr lang="en-US" sz="2800" b="0" i="0" u="none" strike="noStrike" baseline="0">
                <a:solidFill>
                  <a:schemeClr val="bg1"/>
                </a:solidFill>
                <a:latin typeface="Mangal" panose="02040503050203030202" pitchFamily="18" charset="0"/>
                <a:cs typeface="Mangal" panose="02040503050203030202" pitchFamily="18" charset="0"/>
              </a:rPr>
              <a:t>68,69</a:t>
            </a:r>
            <a:endParaRPr lang="bo-CN" sz="2800" b="1" cap="all">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30233670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dirty="0">
                <a:latin typeface="Mangal" panose="02040503050203030202" pitchFamily="18" charset="0"/>
              </a:rPr>
              <a:t>यूहन्ना 6:24</a:t>
            </a:r>
            <a:endParaRPr lang="bo-CN" sz="4000" b="1" cap="all" dirty="0">
              <a:latin typeface="Mangal" panose="02040503050203030202" pitchFamily="18" charset="0"/>
              <a:ea typeface="Microsoft Himalaya" panose="01010100010101010101" pitchFamily="2" charset="0"/>
            </a:endParaRPr>
          </a:p>
          <a:p>
            <a:r>
              <a:rPr lang="hi-IN" sz="4000" dirty="0"/>
              <a:t>ती मानिसहरूले त्यहाँ अब न त येशू न उहाँका चेलाहरू नै देखे। यसर्थ तिनीहरू डुङ्गाहरू लिएर कफर्नहुमतिर लागे । किनभने तिनीहरू येशूलाई भेट्न चाहन्थे।</a:t>
            </a:r>
            <a:endParaRPr lang="en-IN" sz="4000" dirty="0"/>
          </a:p>
        </p:txBody>
      </p:sp>
      <p:sp>
        <p:nvSpPr>
          <p:cNvPr id="3" name="TextBox 2">
            <a:extLst>
              <a:ext uri="{FF2B5EF4-FFF2-40B4-BE49-F238E27FC236}">
                <a16:creationId xmlns:a16="http://schemas.microsoft.com/office/drawing/2014/main" id="{EF62D946-C7BA-9ABC-F521-E8A49FF9E45B}"/>
              </a:ext>
            </a:extLst>
          </p:cNvPr>
          <p:cNvSpPr txBox="1"/>
          <p:nvPr/>
        </p:nvSpPr>
        <p:spPr>
          <a:xfrm>
            <a:off x="5929745" y="166255"/>
            <a:ext cx="6096000" cy="6608618"/>
          </a:xfrm>
          <a:prstGeom prst="rect">
            <a:avLst/>
          </a:prstGeom>
          <a:noFill/>
        </p:spPr>
        <p:txBody>
          <a:bodyPr wrap="square" rtlCol="0">
            <a:noAutofit/>
          </a:bodyPr>
          <a:lstStyle/>
          <a:p>
            <a:endParaRPr lang="hi-IN" sz="3200" b="0" i="0" dirty="0">
              <a:solidFill>
                <a:srgbClr val="777A7B"/>
              </a:solidFill>
              <a:effectLst/>
              <a:latin typeface="Inter" panose="020B0502030000000004" pitchFamily="34" charset="0"/>
            </a:endParaRPr>
          </a:p>
        </p:txBody>
      </p:sp>
      <p:pic>
        <p:nvPicPr>
          <p:cNvPr id="11" name="Audio 10">
            <a:hlinkClick r:id="" action="ppaction://media"/>
            <a:extLst>
              <a:ext uri="{FF2B5EF4-FFF2-40B4-BE49-F238E27FC236}">
                <a16:creationId xmlns:a16="http://schemas.microsoft.com/office/drawing/2014/main" id="{49450024-6195-2254-8462-2F9CDDCD9E56}"/>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134600" y="4946904"/>
            <a:ext cx="2057400" cy="2057400"/>
          </a:xfrm>
          <a:prstGeom prst="ellipse">
            <a:avLst/>
          </a:prstGeom>
        </p:spPr>
      </p:pic>
    </p:spTree>
    <p:extLst>
      <p:ext uri="{BB962C8B-B14F-4D97-AF65-F5344CB8AC3E}">
        <p14:creationId xmlns:p14="http://schemas.microsoft.com/office/powerpoint/2010/main" val="2346136586"/>
      </p:ext>
    </p:extLst>
  </p:cSld>
  <p:clrMapOvr>
    <a:masterClrMapping/>
  </p:clrMapOvr>
  <mc:AlternateContent xmlns:mc="http://schemas.openxmlformats.org/markup-compatibility/2006" xmlns:p14="http://schemas.microsoft.com/office/powerpoint/2010/main">
    <mc:Choice Requires="p14">
      <p:transition spd="slow" p14:dur="2000" advTm="11582"/>
    </mc:Choice>
    <mc:Fallback xmlns="">
      <p:transition spd="slow" advTm="115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AC4EEF7-84A5-263B-7BC2-6ADFC80C5463}"/>
              </a:ext>
            </a:extLst>
          </p:cNvPr>
          <p:cNvPicPr>
            <a:picLocks noChangeAspect="1"/>
          </p:cNvPicPr>
          <p:nvPr/>
        </p:nvPicPr>
        <p:blipFill>
          <a:blip r:embed="rId2"/>
          <a:stretch>
            <a:fillRect/>
          </a:stretch>
        </p:blipFill>
        <p:spPr>
          <a:xfrm>
            <a:off x="-804472" y="-10858"/>
            <a:ext cx="12996472" cy="6868858"/>
          </a:xfrm>
          <a:prstGeom prst="rect">
            <a:avLst/>
          </a:prstGeom>
        </p:spPr>
      </p:pic>
      <p:sp>
        <p:nvSpPr>
          <p:cNvPr id="2" name="TextBox 1">
            <a:extLst>
              <a:ext uri="{FF2B5EF4-FFF2-40B4-BE49-F238E27FC236}">
                <a16:creationId xmlns:a16="http://schemas.microsoft.com/office/drawing/2014/main" id="{B8CC89C4-6741-2BDA-3A33-402353D71533}"/>
              </a:ext>
            </a:extLst>
          </p:cNvPr>
          <p:cNvSpPr txBox="1"/>
          <p:nvPr/>
        </p:nvSpPr>
        <p:spPr>
          <a:xfrm>
            <a:off x="285523" y="284984"/>
            <a:ext cx="407311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6:24</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939110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3200" b="1" dirty="0"/>
              <a:t>25 </a:t>
            </a:r>
            <a:r>
              <a:rPr lang="hi-IN" sz="3200" dirty="0"/>
              <a:t>मानिसहरूले येशूलाई समुद्र पट्टि देखे। तिनीहरूले उहाँलाइ सोधे, “रब्बि, तपाईं यहाँ कहिले आई पुग्नु भयो?” </a:t>
            </a:r>
            <a:r>
              <a:rPr lang="hi-IN" sz="3200" b="1" dirty="0"/>
              <a:t>26 </a:t>
            </a:r>
            <a:r>
              <a:rPr lang="hi-IN" sz="3200" dirty="0"/>
              <a:t>उहाँले उत्तर दिनु भयो, “तिमीहरूले मलाई किन खोजिरहेछौ? के मेरो चमत्कारहरू जसले मेरो शक्तिको प्रमाण दिन्छ देखे पछि मलाई खोजिरहेकाछौ? अँहँ! म सत्य भन्छु, तिमीहरूले मलाई खोजेको कारण के हो भने तिमीहरूले रोटी खोयौ र पुरा अघायौ। </a:t>
            </a:r>
            <a:endParaRPr lang="hi-IN" sz="5400" b="0" i="0" dirty="0">
              <a:solidFill>
                <a:srgbClr val="121212"/>
              </a:solidFill>
              <a:effectLst/>
              <a:latin typeface="Inter" panose="020B0502030000000004"/>
            </a:endParaRPr>
          </a:p>
        </p:txBody>
      </p:sp>
      <p:sp>
        <p:nvSpPr>
          <p:cNvPr id="3" name="TextBox 2">
            <a:extLst>
              <a:ext uri="{FF2B5EF4-FFF2-40B4-BE49-F238E27FC236}">
                <a16:creationId xmlns:a16="http://schemas.microsoft.com/office/drawing/2014/main" id="{2EBE53A4-591C-016E-17E1-CF3EBCDAD48F}"/>
              </a:ext>
            </a:extLst>
          </p:cNvPr>
          <p:cNvSpPr txBox="1"/>
          <p:nvPr/>
        </p:nvSpPr>
        <p:spPr>
          <a:xfrm>
            <a:off x="6096000" y="124691"/>
            <a:ext cx="6096000" cy="6608618"/>
          </a:xfrm>
          <a:prstGeom prst="rect">
            <a:avLst/>
          </a:prstGeom>
          <a:noFill/>
        </p:spPr>
        <p:txBody>
          <a:bodyPr wrap="square" rtlCol="0">
            <a:noAutofit/>
          </a:bodyPr>
          <a:lstStyle/>
          <a:p>
            <a:endParaRPr lang="hi-IN" sz="2800" dirty="0"/>
          </a:p>
        </p:txBody>
      </p:sp>
      <p:pic>
        <p:nvPicPr>
          <p:cNvPr id="11" name="Audio 10">
            <a:hlinkClick r:id="" action="ppaction://media"/>
            <a:extLst>
              <a:ext uri="{FF2B5EF4-FFF2-40B4-BE49-F238E27FC236}">
                <a16:creationId xmlns:a16="http://schemas.microsoft.com/office/drawing/2014/main" id="{694ABEE4-1D8A-8BB3-6F85-43F39387122F}"/>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9899904" y="4800600"/>
            <a:ext cx="2057400" cy="2057400"/>
          </a:xfrm>
          <a:prstGeom prst="ellipse">
            <a:avLst/>
          </a:prstGeom>
        </p:spPr>
      </p:pic>
    </p:spTree>
    <p:extLst>
      <p:ext uri="{BB962C8B-B14F-4D97-AF65-F5344CB8AC3E}">
        <p14:creationId xmlns:p14="http://schemas.microsoft.com/office/powerpoint/2010/main" val="4037329247"/>
      </p:ext>
    </p:extLst>
  </p:cSld>
  <p:clrMapOvr>
    <a:masterClrMapping/>
  </p:clrMapOvr>
  <mc:AlternateContent xmlns:mc="http://schemas.openxmlformats.org/markup-compatibility/2006" xmlns:p14="http://schemas.microsoft.com/office/powerpoint/2010/main">
    <mc:Choice Requires="p14">
      <p:transition spd="slow" p14:dur="2000" advTm="23388"/>
    </mc:Choice>
    <mc:Fallback xmlns="">
      <p:transition spd="slow" advTm="233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F1EF96-5893-F5A7-A40B-256A2E497F2C}"/>
              </a:ext>
            </a:extLst>
          </p:cNvPr>
          <p:cNvPicPr>
            <a:picLocks noChangeAspect="1"/>
          </p:cNvPicPr>
          <p:nvPr/>
        </p:nvPicPr>
        <p:blipFill>
          <a:blip r:embed="rId2"/>
          <a:stretch>
            <a:fillRect/>
          </a:stretch>
        </p:blipFill>
        <p:spPr>
          <a:xfrm>
            <a:off x="0" y="-178903"/>
            <a:ext cx="12192000" cy="7036904"/>
          </a:xfrm>
          <a:prstGeom prst="rect">
            <a:avLst/>
          </a:prstGeom>
        </p:spPr>
      </p:pic>
      <p:sp>
        <p:nvSpPr>
          <p:cNvPr id="4" name="TextBox 3">
            <a:extLst>
              <a:ext uri="{FF2B5EF4-FFF2-40B4-BE49-F238E27FC236}">
                <a16:creationId xmlns:a16="http://schemas.microsoft.com/office/drawing/2014/main" id="{EA7EC678-DE42-C674-C286-3061653C6D39}"/>
              </a:ext>
            </a:extLst>
          </p:cNvPr>
          <p:cNvSpPr txBox="1"/>
          <p:nvPr/>
        </p:nvSpPr>
        <p:spPr>
          <a:xfrm>
            <a:off x="285523" y="284984"/>
            <a:ext cx="4073117" cy="646331"/>
          </a:xfrm>
          <a:prstGeom prst="rect">
            <a:avLst/>
          </a:prstGeom>
          <a:noFill/>
        </p:spPr>
        <p:txBody>
          <a:bodyPr wrap="square" rtlCol="0">
            <a:spAutoFit/>
          </a:bodyPr>
          <a:lstStyle/>
          <a:p>
            <a:r>
              <a:rPr lang="hi-IN" sz="3600" b="0" i="0" u="none" strike="noStrike" baseline="0">
                <a:solidFill>
                  <a:schemeClr val="bg1"/>
                </a:solidFill>
                <a:latin typeface="Mangal" panose="02040503050203030202" pitchFamily="18" charset="0"/>
                <a:cs typeface="Mangal" panose="02040503050203030202" pitchFamily="18" charset="0"/>
              </a:rPr>
              <a:t>यूहन्ना</a:t>
            </a:r>
            <a:r>
              <a:rPr lang="hi-IN" sz="2800" b="0" i="0" u="none" strike="noStrike" baseline="0">
                <a:solidFill>
                  <a:schemeClr val="bg1"/>
                </a:solidFill>
                <a:latin typeface="Mangal" panose="02040503050203030202" pitchFamily="18" charset="0"/>
                <a:cs typeface="Mangal" panose="02040503050203030202" pitchFamily="18" charset="0"/>
              </a:rPr>
              <a:t> 6:2</a:t>
            </a:r>
            <a:r>
              <a:rPr lang="en-US" sz="2800" b="0" i="0" u="none" strike="noStrike" baseline="0">
                <a:solidFill>
                  <a:schemeClr val="bg1"/>
                </a:solidFill>
                <a:latin typeface="Mangal" panose="02040503050203030202" pitchFamily="18" charset="0"/>
                <a:cs typeface="Mangal" panose="02040503050203030202" pitchFamily="18" charset="0"/>
              </a:rPr>
              <a:t>5,26</a:t>
            </a:r>
            <a:endParaRPr lang="bo-CN" sz="2800" b="1" cap="all">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024569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277091" y="168972"/>
            <a:ext cx="5818909" cy="6558102"/>
          </a:xfrm>
          <a:prstGeom prst="rect">
            <a:avLst/>
          </a:prstGeom>
          <a:noFill/>
        </p:spPr>
        <p:txBody>
          <a:bodyPr wrap="square" rtlCol="0">
            <a:noAutofit/>
          </a:bodyPr>
          <a:lstStyle/>
          <a:p>
            <a:r>
              <a:rPr lang="hi-IN" sz="4000" b="1"/>
              <a:t>27 </a:t>
            </a:r>
            <a:r>
              <a:rPr lang="hi-IN" sz="4000"/>
              <a:t>जुन खाद्य नष्ट हुन्छ त्यसको निम्ति काम नगर तर जुन खाद्य नष्ट हुँदैन अनि अनन्त जीवन दिन्छ त्यसको निम्ति काम गर। मानिसको पुत्रले तिमीहरूलाई त्यस्तो खाद्य दिनु हुन्छ। पिताले देखाएका छन् कि उनी मानिसका पुत्र सँग छन्।”</a:t>
            </a:r>
            <a:endParaRPr lang="en-US" sz="6600" dirty="0">
              <a:solidFill>
                <a:srgbClr val="121212"/>
              </a:solidFill>
              <a:latin typeface="Arial" panose="020B0604020202020204" pitchFamily="34" charset="0"/>
            </a:endParaRPr>
          </a:p>
        </p:txBody>
      </p:sp>
      <p:sp>
        <p:nvSpPr>
          <p:cNvPr id="3" name="TextBox 2">
            <a:extLst>
              <a:ext uri="{FF2B5EF4-FFF2-40B4-BE49-F238E27FC236}">
                <a16:creationId xmlns:a16="http://schemas.microsoft.com/office/drawing/2014/main" id="{C0B344B3-5B5E-4A05-9196-C826987B2027}"/>
              </a:ext>
            </a:extLst>
          </p:cNvPr>
          <p:cNvSpPr txBox="1"/>
          <p:nvPr/>
        </p:nvSpPr>
        <p:spPr>
          <a:xfrm>
            <a:off x="6096000" y="124691"/>
            <a:ext cx="6096000" cy="6608618"/>
          </a:xfrm>
          <a:prstGeom prst="rect">
            <a:avLst/>
          </a:prstGeom>
          <a:noFill/>
        </p:spPr>
        <p:txBody>
          <a:bodyPr wrap="square" rtlCol="0">
            <a:noAutofit/>
          </a:bodyPr>
          <a:lstStyle/>
          <a:p>
            <a:endParaRPr lang="hi-IN" sz="3600" dirty="0"/>
          </a:p>
        </p:txBody>
      </p:sp>
      <p:pic>
        <p:nvPicPr>
          <p:cNvPr id="19" name="Audio 18">
            <a:hlinkClick r:id="" action="ppaction://media"/>
            <a:extLst>
              <a:ext uri="{FF2B5EF4-FFF2-40B4-BE49-F238E27FC236}">
                <a16:creationId xmlns:a16="http://schemas.microsoft.com/office/drawing/2014/main" id="{B4EBF6E4-556B-109A-4EFE-463F576F1289}"/>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909638311"/>
      </p:ext>
    </p:extLst>
  </p:cSld>
  <p:clrMapOvr>
    <a:masterClrMapping/>
  </p:clrMapOvr>
  <mc:AlternateContent xmlns:mc="http://schemas.openxmlformats.org/markup-compatibility/2006" xmlns:p14="http://schemas.microsoft.com/office/powerpoint/2010/main">
    <mc:Choice Requires="p14">
      <p:transition spd="slow" p14:dur="2000" advTm="17307"/>
    </mc:Choice>
    <mc:Fallback xmlns="">
      <p:transition spd="slow" advTm="173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195</TotalTime>
  <Words>862</Words>
  <Application>Microsoft Office PowerPoint</Application>
  <PresentationFormat>Widescreen</PresentationFormat>
  <Paragraphs>58</Paragraphs>
  <Slides>44</Slides>
  <Notes>1</Notes>
  <HiddenSlides>0</HiddenSlides>
  <MMClips>22</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44</vt:i4>
      </vt:variant>
    </vt:vector>
  </HeadingPairs>
  <TitlesOfParts>
    <vt:vector size="53" baseType="lpstr">
      <vt:lpstr>Aptos</vt:lpstr>
      <vt:lpstr>Arial</vt:lpstr>
      <vt:lpstr>Calibri</vt:lpstr>
      <vt:lpstr>Calibri Light</vt:lpstr>
      <vt:lpstr>Inter</vt:lpstr>
      <vt:lpstr>Mangal</vt:lpstr>
      <vt:lpstr>PT Serif</vt:lpstr>
      <vt:lpstr>Symbol</vt:lpstr>
      <vt:lpstr>Office Theme</vt:lpstr>
      <vt:lpstr>37-1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Leonie Smith</dc:creator>
  <cp:lastModifiedBy>Alfred Smith</cp:lastModifiedBy>
  <cp:revision>1</cp:revision>
  <dcterms:created xsi:type="dcterms:W3CDTF">2022-09-30T06:26:14Z</dcterms:created>
  <dcterms:modified xsi:type="dcterms:W3CDTF">2026-07-16T10:39:45Z</dcterms:modified>
</cp:coreProperties>
</file>