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308" r:id="rId5"/>
    <p:sldId id="260" r:id="rId6"/>
    <p:sldId id="272" r:id="rId7"/>
    <p:sldId id="261" r:id="rId8"/>
    <p:sldId id="271" r:id="rId9"/>
    <p:sldId id="301" r:id="rId10"/>
    <p:sldId id="273" r:id="rId11"/>
    <p:sldId id="262" r:id="rId12"/>
    <p:sldId id="302" r:id="rId13"/>
    <p:sldId id="263" r:id="rId14"/>
    <p:sldId id="304" r:id="rId15"/>
    <p:sldId id="303" r:id="rId16"/>
    <p:sldId id="274" r:id="rId17"/>
    <p:sldId id="265" r:id="rId18"/>
    <p:sldId id="276" r:id="rId19"/>
    <p:sldId id="266" r:id="rId20"/>
    <p:sldId id="275" r:id="rId21"/>
    <p:sldId id="267" r:id="rId22"/>
    <p:sldId id="278" r:id="rId23"/>
    <p:sldId id="305" r:id="rId24"/>
    <p:sldId id="306" r:id="rId25"/>
    <p:sldId id="268" r:id="rId26"/>
    <p:sldId id="279" r:id="rId27"/>
    <p:sldId id="281" r:id="rId28"/>
    <p:sldId id="282" r:id="rId29"/>
    <p:sldId id="269" r:id="rId30"/>
    <p:sldId id="30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6E2681-2B28-4ECA-9DCB-F456DF46E5E6}" v="1" dt="2026-07-16T10:40:47.5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07" autoAdjust="0"/>
    <p:restoredTop sz="94184" autoAdjust="0"/>
  </p:normalViewPr>
  <p:slideViewPr>
    <p:cSldViewPr snapToGrid="0">
      <p:cViewPr varScale="1">
        <p:scale>
          <a:sx n="110" d="100"/>
          <a:sy n="110" d="100"/>
        </p:scale>
        <p:origin x="3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0:40:47.518" v="141"/>
      <pc:docMkLst>
        <pc:docMk/>
      </pc:docMkLst>
      <pc:sldChg chg="modSp mod modNotes modNotesTx">
        <pc:chgData name="Alfred Smith" userId="3c60a3631c0db8ad" providerId="LiveId" clId="{0761BD21-EAD3-491D-B74D-BFB938B236DA}" dt="2026-07-16T10:40:47.518" v="141"/>
        <pc:sldMkLst>
          <pc:docMk/>
          <pc:sldMk cId="1499918570" sldId="257"/>
        </pc:sldMkLst>
        <pc:spChg chg="mod">
          <ac:chgData name="Alfred Smith" userId="3c60a3631c0db8ad" providerId="LiveId" clId="{0761BD21-EAD3-491D-B74D-BFB938B236DA}" dt="2026-07-16T10:40:47.518" v="141"/>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37-2</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45718769-13D1-144A-FAB1-FD05485CCA0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3021"/>
    </mc:Choice>
    <mc:Fallback xmlns="">
      <p:transition spd="slow" advTm="3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27E6BA-03E4-0692-2F8C-765B5E90FD1B}"/>
              </a:ext>
            </a:extLst>
          </p:cNvPr>
          <p:cNvPicPr>
            <a:picLocks noChangeAspect="1"/>
          </p:cNvPicPr>
          <p:nvPr/>
        </p:nvPicPr>
        <p:blipFill>
          <a:blip r:embed="rId2"/>
          <a:stretch>
            <a:fillRect/>
          </a:stretch>
        </p:blipFill>
        <p:spPr>
          <a:xfrm>
            <a:off x="-585399" y="0"/>
            <a:ext cx="13362798" cy="6858000"/>
          </a:xfrm>
          <a:prstGeom prst="rect">
            <a:avLst/>
          </a:prstGeom>
        </p:spPr>
      </p:pic>
      <p:sp>
        <p:nvSpPr>
          <p:cNvPr id="4" name="TextBox 3">
            <a:extLst>
              <a:ext uri="{FF2B5EF4-FFF2-40B4-BE49-F238E27FC236}">
                <a16:creationId xmlns:a16="http://schemas.microsoft.com/office/drawing/2014/main" id="{C5644720-9842-7F8E-BDCA-F1CF6F6DFA57}"/>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7:1</a:t>
            </a:r>
            <a:r>
              <a:rPr lang="en-US" sz="280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17 </a:t>
            </a:r>
            <a:r>
              <a:rPr lang="hi-IN" sz="4000" dirty="0"/>
              <a:t>यदि कुनै मानिसले परमेश्वरको इच्छा अनुसार काम गर्न चाहन्छ भने तब उसले मेरो शिक्षण परमेश्वरबाटै आँउछ भनी बुझ्नेछ। यो मेरो आफ्नै शिक्षण होइन भनेर उसले जान्दछ।</a:t>
            </a:r>
            <a:endParaRPr lang="en-IN" sz="4400" dirty="0"/>
          </a:p>
        </p:txBody>
      </p:sp>
      <p:sp>
        <p:nvSpPr>
          <p:cNvPr id="3" name="TextBox 2">
            <a:extLst>
              <a:ext uri="{FF2B5EF4-FFF2-40B4-BE49-F238E27FC236}">
                <a16:creationId xmlns:a16="http://schemas.microsoft.com/office/drawing/2014/main" id="{5F11B49D-8EED-B7F0-9397-03F2C0399154}"/>
              </a:ext>
            </a:extLst>
          </p:cNvPr>
          <p:cNvSpPr txBox="1"/>
          <p:nvPr/>
        </p:nvSpPr>
        <p:spPr>
          <a:xfrm>
            <a:off x="6096000" y="149949"/>
            <a:ext cx="6096000" cy="6558103"/>
          </a:xfrm>
          <a:prstGeom prst="rect">
            <a:avLst/>
          </a:prstGeom>
          <a:noFill/>
        </p:spPr>
        <p:txBody>
          <a:bodyPr wrap="square" rtlCol="0">
            <a:noAutofit/>
          </a:bodyPr>
          <a:lstStyle/>
          <a:p>
            <a:endParaRPr lang="hi-IN" sz="2800" dirty="0">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F112DD90-ED1E-5A5A-EC4E-88CF69A362E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4890"/>
    </mc:Choice>
    <mc:Fallback xmlns="">
      <p:transition spd="slow" advTm="14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CB602A-F0B3-79C3-D9D8-5C6D34A449DA}"/>
              </a:ext>
            </a:extLst>
          </p:cNvPr>
          <p:cNvPicPr>
            <a:picLocks noChangeAspect="1"/>
          </p:cNvPicPr>
          <p:nvPr/>
        </p:nvPicPr>
        <p:blipFill>
          <a:blip r:embed="rId2"/>
          <a:stretch>
            <a:fillRect/>
          </a:stretch>
        </p:blipFill>
        <p:spPr>
          <a:xfrm>
            <a:off x="-579372" y="1"/>
            <a:ext cx="12771372" cy="6858000"/>
          </a:xfrm>
          <a:prstGeom prst="rect">
            <a:avLst/>
          </a:prstGeom>
        </p:spPr>
      </p:pic>
      <p:sp>
        <p:nvSpPr>
          <p:cNvPr id="4" name="TextBox 3">
            <a:extLst>
              <a:ext uri="{FF2B5EF4-FFF2-40B4-BE49-F238E27FC236}">
                <a16:creationId xmlns:a16="http://schemas.microsoft.com/office/drawing/2014/main" id="{1C521528-79DD-2674-F54D-8E45F77D9B9A}"/>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7:1</a:t>
            </a:r>
            <a:r>
              <a:rPr lang="en-US" sz="280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1500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t>28 </a:t>
            </a:r>
            <a:r>
              <a:rPr lang="hi-IN" sz="3600" dirty="0"/>
              <a:t>येशूले मन्दिरको प्राङ्गाणमा शिक्षा दिइरहनु भएको थियो। येशूले ठूलो स्वरमा भन्नुभयो, “हो, तिमीहरू म को हुँ र कहाँबाट आएको हो भनेर जान्दछौ। तर म आफ्नै अधिकारबाट आएको भने होइन। मलाई कसैले पठाएका हो जो सत्य हुनुहुन्छ। तिमीहरू उहाँलाई जान्दैनौ।</a:t>
            </a:r>
            <a:endParaRPr lang="en-IN" sz="6000" dirty="0"/>
          </a:p>
        </p:txBody>
      </p:sp>
      <p:sp>
        <p:nvSpPr>
          <p:cNvPr id="3" name="TextBox 2">
            <a:extLst>
              <a:ext uri="{FF2B5EF4-FFF2-40B4-BE49-F238E27FC236}">
                <a16:creationId xmlns:a16="http://schemas.microsoft.com/office/drawing/2014/main" id="{FCE4B30B-D595-D8A5-C983-90689C6FED00}"/>
              </a:ext>
            </a:extLst>
          </p:cNvPr>
          <p:cNvSpPr txBox="1"/>
          <p:nvPr/>
        </p:nvSpPr>
        <p:spPr>
          <a:xfrm>
            <a:off x="6096000" y="149949"/>
            <a:ext cx="6096000" cy="6558103"/>
          </a:xfrm>
          <a:prstGeom prst="rect">
            <a:avLst/>
          </a:prstGeom>
          <a:noFill/>
        </p:spPr>
        <p:txBody>
          <a:bodyPr wrap="square" rtlCol="0">
            <a:noAutofit/>
          </a:bodyPr>
          <a:lstStyle/>
          <a:p>
            <a:endParaRPr lang="hi-IN" sz="2800" b="1" dirty="0"/>
          </a:p>
        </p:txBody>
      </p:sp>
      <p:pic>
        <p:nvPicPr>
          <p:cNvPr id="14" name="Audio 13">
            <a:hlinkClick r:id="" action="ppaction://media"/>
            <a:extLst>
              <a:ext uri="{FF2B5EF4-FFF2-40B4-BE49-F238E27FC236}">
                <a16:creationId xmlns:a16="http://schemas.microsoft.com/office/drawing/2014/main" id="{C808A9E9-D865-20FF-20A2-89C33087856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22880"/>
    </mc:Choice>
    <mc:Fallback xmlns="">
      <p:transition spd="slow" advTm="22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2AD35D-1C9A-BBB7-01A9-D1341E7759DD}"/>
              </a:ext>
            </a:extLst>
          </p:cNvPr>
          <p:cNvPicPr>
            <a:picLocks noChangeAspect="1"/>
          </p:cNvPicPr>
          <p:nvPr/>
        </p:nvPicPr>
        <p:blipFill>
          <a:blip r:embed="rId2"/>
          <a:stretch>
            <a:fillRect/>
          </a:stretch>
        </p:blipFill>
        <p:spPr>
          <a:xfrm>
            <a:off x="1" y="-557179"/>
            <a:ext cx="12192000" cy="7415180"/>
          </a:xfrm>
          <a:prstGeom prst="rect">
            <a:avLst/>
          </a:prstGeom>
        </p:spPr>
      </p:pic>
      <p:sp>
        <p:nvSpPr>
          <p:cNvPr id="4" name="TextBox 3">
            <a:extLst>
              <a:ext uri="{FF2B5EF4-FFF2-40B4-BE49-F238E27FC236}">
                <a16:creationId xmlns:a16="http://schemas.microsoft.com/office/drawing/2014/main" id="{C4B26BDC-8046-6D6C-A24C-2785EBE33621}"/>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28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37888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29 </a:t>
            </a:r>
            <a:r>
              <a:rPr lang="hi-IN" sz="4000" dirty="0"/>
              <a:t>तर म मात्र उहाँलाई जान्दछु अनि म उहाँबाटै आएको हुँ। उहाँले नै मलाई पठाउनु भएको हो।”</a:t>
            </a:r>
            <a:endParaRPr lang="en-IN" sz="6600" dirty="0"/>
          </a:p>
        </p:txBody>
      </p:sp>
      <p:sp>
        <p:nvSpPr>
          <p:cNvPr id="3" name="TextBox 2">
            <a:extLst>
              <a:ext uri="{FF2B5EF4-FFF2-40B4-BE49-F238E27FC236}">
                <a16:creationId xmlns:a16="http://schemas.microsoft.com/office/drawing/2014/main" id="{0C9FAD9A-E47E-4165-9DD8-73CD1A9AED6F}"/>
              </a:ext>
            </a:extLst>
          </p:cNvPr>
          <p:cNvSpPr txBox="1"/>
          <p:nvPr/>
        </p:nvSpPr>
        <p:spPr>
          <a:xfrm>
            <a:off x="6096000" y="149949"/>
            <a:ext cx="6096000" cy="6558103"/>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2A401637-7D4F-A4BC-A463-11A9F09EA69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33368202"/>
      </p:ext>
    </p:extLst>
  </p:cSld>
  <p:clrMapOvr>
    <a:masterClrMapping/>
  </p:clrMapOvr>
  <mc:AlternateContent xmlns:mc="http://schemas.openxmlformats.org/markup-compatibility/2006" xmlns:p14="http://schemas.microsoft.com/office/powerpoint/2010/main">
    <mc:Choice Requires="p14">
      <p:transition spd="slow" p14:dur="2000" advTm="9187"/>
    </mc:Choice>
    <mc:Fallback xmlns="">
      <p:transition spd="slow" advTm="9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20B5C-838E-18A7-5F9C-9371DFCB5FD5}"/>
              </a:ext>
            </a:extLst>
          </p:cNvPr>
          <p:cNvPicPr>
            <a:picLocks noChangeAspect="1"/>
          </p:cNvPicPr>
          <p:nvPr/>
        </p:nvPicPr>
        <p:blipFill>
          <a:blip r:embed="rId2"/>
          <a:stretch>
            <a:fillRect/>
          </a:stretch>
        </p:blipFill>
        <p:spPr>
          <a:xfrm>
            <a:off x="-170447" y="0"/>
            <a:ext cx="12362447" cy="6858000"/>
          </a:xfrm>
          <a:prstGeom prst="rect">
            <a:avLst/>
          </a:prstGeom>
        </p:spPr>
      </p:pic>
      <p:sp>
        <p:nvSpPr>
          <p:cNvPr id="4" name="TextBox 3">
            <a:extLst>
              <a:ext uri="{FF2B5EF4-FFF2-40B4-BE49-F238E27FC236}">
                <a16:creationId xmlns:a16="http://schemas.microsoft.com/office/drawing/2014/main" id="{655B424D-6E03-E460-D068-C727591783C6}"/>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29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31 </a:t>
            </a:r>
            <a:r>
              <a:rPr lang="hi-IN" sz="4000" dirty="0"/>
              <a:t>तर धेरै जनाले येशूमा विश्वास गरे। मानिसहरूले भने, “हामी ख्रीष्ट आउनु हुन्छ भनेर पर्खिरहेकाछौं। जब ख्रीष्ट आउनु हुनेछ तब उहाँले यो मानिसले भन्दा अझ बेशी चमत्कारहरू गर्न सक्नु हुन्छ र? होइन, अतः यही मान्छे ख्रीष्ट हुनुपर्छ।”</a:t>
            </a:r>
            <a:endParaRPr lang="en-IN" sz="7200" dirty="0"/>
          </a:p>
        </p:txBody>
      </p:sp>
      <p:sp>
        <p:nvSpPr>
          <p:cNvPr id="2" name="TextBox 1">
            <a:extLst>
              <a:ext uri="{FF2B5EF4-FFF2-40B4-BE49-F238E27FC236}">
                <a16:creationId xmlns:a16="http://schemas.microsoft.com/office/drawing/2014/main" id="{AF6A1C5F-AD9C-7419-3144-53BF36AEB524}"/>
              </a:ext>
            </a:extLst>
          </p:cNvPr>
          <p:cNvSpPr txBox="1"/>
          <p:nvPr/>
        </p:nvSpPr>
        <p:spPr>
          <a:xfrm>
            <a:off x="6096000" y="149949"/>
            <a:ext cx="6096000" cy="6558103"/>
          </a:xfrm>
          <a:prstGeom prst="rect">
            <a:avLst/>
          </a:prstGeom>
          <a:noFill/>
        </p:spPr>
        <p:txBody>
          <a:bodyPr wrap="square" rtlCol="0">
            <a:noAutofit/>
          </a:bodyPr>
          <a:lstStyle/>
          <a:p>
            <a:endParaRPr lang="en-IN" sz="3200" dirty="0"/>
          </a:p>
        </p:txBody>
      </p:sp>
      <p:pic>
        <p:nvPicPr>
          <p:cNvPr id="14" name="Audio 13">
            <a:hlinkClick r:id="" action="ppaction://media"/>
            <a:extLst>
              <a:ext uri="{FF2B5EF4-FFF2-40B4-BE49-F238E27FC236}">
                <a16:creationId xmlns:a16="http://schemas.microsoft.com/office/drawing/2014/main" id="{5A14B4DD-CDE8-4ADE-37A5-5446451AFDA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3596"/>
    </mc:Choice>
    <mc:Fallback xmlns="">
      <p:transition spd="slow" advTm="13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DDFF63-8B15-35CC-13B0-697FD33C84B9}"/>
              </a:ext>
            </a:extLst>
          </p:cNvPr>
          <p:cNvPicPr>
            <a:picLocks noChangeAspect="1"/>
          </p:cNvPicPr>
          <p:nvPr/>
        </p:nvPicPr>
        <p:blipFill>
          <a:blip r:embed="rId2"/>
          <a:stretch>
            <a:fillRect/>
          </a:stretch>
        </p:blipFill>
        <p:spPr>
          <a:xfrm>
            <a:off x="-2666465" y="-685800"/>
            <a:ext cx="14858466" cy="7543800"/>
          </a:xfrm>
          <a:prstGeom prst="rect">
            <a:avLst/>
          </a:prstGeom>
        </p:spPr>
      </p:pic>
      <p:sp>
        <p:nvSpPr>
          <p:cNvPr id="4" name="TextBox 3">
            <a:extLst>
              <a:ext uri="{FF2B5EF4-FFF2-40B4-BE49-F238E27FC236}">
                <a16:creationId xmlns:a16="http://schemas.microsoft.com/office/drawing/2014/main" id="{78B1A29D-C058-2D03-3BB6-15A0D5B47F36}"/>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3</a:t>
            </a:r>
            <a:r>
              <a:rPr lang="hi-IN" sz="2800" i="0" u="none" strike="noStrike" baseline="0" dirty="0">
                <a:solidFill>
                  <a:schemeClr val="bg1"/>
                </a:solidFill>
                <a:latin typeface="Mangal" panose="02040503050203030202" pitchFamily="18" charset="0"/>
                <a:cs typeface="Mangal" panose="02040503050203030202" pitchFamily="18" charset="0"/>
              </a:rPr>
              <a:t>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32 </a:t>
            </a:r>
            <a:r>
              <a:rPr lang="hi-IN" sz="4000" dirty="0"/>
              <a:t>फरिसीहरूले येशूको विषयमा मानिसहरूले गुप्तीरूपमा कुराहरू गरेको सुने। यसैले मुख्या पूजाहारीहरू र फरिसीरूले येशूलाई पक्रन मन्दिरको कोही पहरेदारहरूलाई पठाए।</a:t>
            </a:r>
            <a:endParaRPr lang="en-IN" sz="7200" dirty="0"/>
          </a:p>
        </p:txBody>
      </p:sp>
      <p:sp>
        <p:nvSpPr>
          <p:cNvPr id="3" name="TextBox 2">
            <a:extLst>
              <a:ext uri="{FF2B5EF4-FFF2-40B4-BE49-F238E27FC236}">
                <a16:creationId xmlns:a16="http://schemas.microsoft.com/office/drawing/2014/main" id="{401348C3-0449-8650-5268-6F39CA6C99D7}"/>
              </a:ext>
            </a:extLst>
          </p:cNvPr>
          <p:cNvSpPr txBox="1"/>
          <p:nvPr/>
        </p:nvSpPr>
        <p:spPr>
          <a:xfrm>
            <a:off x="6096000" y="149949"/>
            <a:ext cx="6096000" cy="6558103"/>
          </a:xfrm>
          <a:prstGeom prst="rect">
            <a:avLst/>
          </a:prstGeom>
          <a:noFill/>
        </p:spPr>
        <p:txBody>
          <a:bodyPr wrap="square" rtlCol="0">
            <a:noAutofit/>
          </a:bodyPr>
          <a:lstStyle/>
          <a:p>
            <a:endParaRPr lang="hi-IN" sz="3200" dirty="0"/>
          </a:p>
        </p:txBody>
      </p:sp>
      <p:pic>
        <p:nvPicPr>
          <p:cNvPr id="6" name="Audio 5">
            <a:hlinkClick r:id="" action="ppaction://media"/>
            <a:extLst>
              <a:ext uri="{FF2B5EF4-FFF2-40B4-BE49-F238E27FC236}">
                <a16:creationId xmlns:a16="http://schemas.microsoft.com/office/drawing/2014/main" id="{25E0F7B0-87B8-D119-065B-66CD36EDF25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3758"/>
    </mc:Choice>
    <mc:Fallback xmlns="">
      <p:transition spd="slow" advTm="13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EBBDE8-91F1-75F4-3CD0-1822285F8E1C}"/>
              </a:ext>
            </a:extLst>
          </p:cNvPr>
          <p:cNvPicPr>
            <a:picLocks noChangeAspect="1"/>
          </p:cNvPicPr>
          <p:nvPr/>
        </p:nvPicPr>
        <p:blipFill>
          <a:blip r:embed="rId2"/>
          <a:stretch>
            <a:fillRect/>
          </a:stretch>
        </p:blipFill>
        <p:spPr>
          <a:xfrm>
            <a:off x="0" y="0"/>
            <a:ext cx="13163873" cy="6858000"/>
          </a:xfrm>
          <a:prstGeom prst="rect">
            <a:avLst/>
          </a:prstGeom>
        </p:spPr>
      </p:pic>
      <p:sp>
        <p:nvSpPr>
          <p:cNvPr id="3" name="TextBox 2">
            <a:extLst>
              <a:ext uri="{FF2B5EF4-FFF2-40B4-BE49-F238E27FC236}">
                <a16:creationId xmlns:a16="http://schemas.microsoft.com/office/drawing/2014/main" id="{28F3969C-32D0-47C8-6A19-1848EE3B11F3}"/>
              </a:ext>
            </a:extLst>
          </p:cNvPr>
          <p:cNvSpPr txBox="1"/>
          <p:nvPr/>
        </p:nvSpPr>
        <p:spPr>
          <a:xfrm>
            <a:off x="245095" y="194445"/>
            <a:ext cx="7814818" cy="314735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ख्रीष्‍टबारे मानिसको धारणा</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7:1-53</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CDB9848-71B2-FBA8-8DB7-C25BF52F0ACB}"/>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1925FC-868D-17EC-639C-D4132038AFC4}"/>
              </a:ext>
            </a:extLst>
          </p:cNvPr>
          <p:cNvPicPr>
            <a:picLocks noChangeAspect="1"/>
          </p:cNvPicPr>
          <p:nvPr/>
        </p:nvPicPr>
        <p:blipFill>
          <a:blip r:embed="rId2"/>
          <a:stretch>
            <a:fillRect/>
          </a:stretch>
        </p:blipFill>
        <p:spPr>
          <a:xfrm>
            <a:off x="0" y="-186799"/>
            <a:ext cx="12192000" cy="7231598"/>
          </a:xfrm>
          <a:prstGeom prst="rect">
            <a:avLst/>
          </a:prstGeom>
        </p:spPr>
      </p:pic>
      <p:sp>
        <p:nvSpPr>
          <p:cNvPr id="4" name="TextBox 3">
            <a:extLst>
              <a:ext uri="{FF2B5EF4-FFF2-40B4-BE49-F238E27FC236}">
                <a16:creationId xmlns:a16="http://schemas.microsoft.com/office/drawing/2014/main" id="{0481211B-C281-6889-D9C7-DBF72B9F20BD}"/>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15719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37 </a:t>
            </a:r>
            <a:r>
              <a:rPr lang="hi-IN" sz="4000" dirty="0"/>
              <a:t>पर्वको अन्तिम दिन थियो। यो एकदमै मुख्य दिन थियो। त्यसदिन येशू उभिनु भयो र ठूलो स्वरमा भन्नुभयो, “यदि कुनै मानिसहरूलाई तीर्खा लागेको छ भने मकहाँ आऊ र पिऊ। </a:t>
            </a:r>
            <a:endParaRPr lang="en-IN" sz="7200" dirty="0"/>
          </a:p>
        </p:txBody>
      </p:sp>
      <p:sp>
        <p:nvSpPr>
          <p:cNvPr id="3" name="TextBox 2">
            <a:extLst>
              <a:ext uri="{FF2B5EF4-FFF2-40B4-BE49-F238E27FC236}">
                <a16:creationId xmlns:a16="http://schemas.microsoft.com/office/drawing/2014/main" id="{EF00A89F-FE93-91D8-0987-4CDA14B1BE86}"/>
              </a:ext>
            </a:extLst>
          </p:cNvPr>
          <p:cNvSpPr txBox="1"/>
          <p:nvPr/>
        </p:nvSpPr>
        <p:spPr>
          <a:xfrm>
            <a:off x="6096000" y="149949"/>
            <a:ext cx="6096000" cy="6558103"/>
          </a:xfrm>
          <a:prstGeom prst="rect">
            <a:avLst/>
          </a:prstGeom>
          <a:noFill/>
        </p:spPr>
        <p:txBody>
          <a:bodyPr wrap="square" rtlCol="0">
            <a:noAutofit/>
          </a:bodyPr>
          <a:lstStyle/>
          <a:p>
            <a:endParaRPr lang="hi-IN" sz="3200" b="1" dirty="0"/>
          </a:p>
        </p:txBody>
      </p:sp>
      <p:pic>
        <p:nvPicPr>
          <p:cNvPr id="15" name="Audio 14">
            <a:hlinkClick r:id="" action="ppaction://media"/>
            <a:extLst>
              <a:ext uri="{FF2B5EF4-FFF2-40B4-BE49-F238E27FC236}">
                <a16:creationId xmlns:a16="http://schemas.microsoft.com/office/drawing/2014/main" id="{684FF0CE-6B84-4450-AC0C-D267C0C3D0C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4396"/>
    </mc:Choice>
    <mc:Fallback xmlns="">
      <p:transition spd="slow" advTm="14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CB7BD8-7016-1847-A4B2-EFA994972427}"/>
              </a:ext>
            </a:extLst>
          </p:cNvPr>
          <p:cNvPicPr>
            <a:picLocks noChangeAspect="1"/>
          </p:cNvPicPr>
          <p:nvPr/>
        </p:nvPicPr>
        <p:blipFill>
          <a:blip r:embed="rId2"/>
          <a:stretch>
            <a:fillRect/>
          </a:stretch>
        </p:blipFill>
        <p:spPr>
          <a:xfrm>
            <a:off x="1" y="-557179"/>
            <a:ext cx="12192000" cy="7415180"/>
          </a:xfrm>
          <a:prstGeom prst="rect">
            <a:avLst/>
          </a:prstGeom>
        </p:spPr>
      </p:pic>
      <p:sp>
        <p:nvSpPr>
          <p:cNvPr id="4" name="TextBox 3">
            <a:extLst>
              <a:ext uri="{FF2B5EF4-FFF2-40B4-BE49-F238E27FC236}">
                <a16:creationId xmlns:a16="http://schemas.microsoft.com/office/drawing/2014/main" id="{A95ED280-73DE-C769-CD20-DA135A2149C9}"/>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37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38 </a:t>
            </a:r>
            <a:r>
              <a:rPr lang="hi-IN" sz="4000" dirty="0"/>
              <a:t>यदि कुनै मानिसले मलाई विश्वास गर्छ भने, उसको हृदयबाट जिउँदो पानी बग्नेछ। धर्मशास्त्रमा यही लेखिएकोछ।” </a:t>
            </a:r>
            <a:endParaRPr lang="en-IN" sz="4400" dirty="0"/>
          </a:p>
        </p:txBody>
      </p:sp>
      <p:sp>
        <p:nvSpPr>
          <p:cNvPr id="3" name="TextBox 2">
            <a:extLst>
              <a:ext uri="{FF2B5EF4-FFF2-40B4-BE49-F238E27FC236}">
                <a16:creationId xmlns:a16="http://schemas.microsoft.com/office/drawing/2014/main" id="{353AAB7E-804C-C218-AE78-EB9DBF2C372F}"/>
              </a:ext>
            </a:extLst>
          </p:cNvPr>
          <p:cNvSpPr txBox="1"/>
          <p:nvPr/>
        </p:nvSpPr>
        <p:spPr>
          <a:xfrm>
            <a:off x="6096000" y="149949"/>
            <a:ext cx="6096000" cy="6558103"/>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DFD48378-3F60-3712-27E3-C1E45B4F91E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72697797"/>
      </p:ext>
    </p:extLst>
  </p:cSld>
  <p:clrMapOvr>
    <a:masterClrMapping/>
  </p:clrMapOvr>
  <mc:AlternateContent xmlns:mc="http://schemas.openxmlformats.org/markup-compatibility/2006" xmlns:p14="http://schemas.microsoft.com/office/powerpoint/2010/main">
    <mc:Choice Requires="p14">
      <p:transition spd="slow" p14:dur="2000" advTm="12255"/>
    </mc:Choice>
    <mc:Fallback xmlns="">
      <p:transition spd="slow" advTm="12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533126-36FE-B0AB-940B-608E12326B68}"/>
              </a:ext>
            </a:extLst>
          </p:cNvPr>
          <p:cNvPicPr>
            <a:picLocks noChangeAspect="1"/>
          </p:cNvPicPr>
          <p:nvPr/>
        </p:nvPicPr>
        <p:blipFill>
          <a:blip r:embed="rId2"/>
          <a:stretch>
            <a:fillRect/>
          </a:stretch>
        </p:blipFill>
        <p:spPr>
          <a:xfrm>
            <a:off x="-633779" y="0"/>
            <a:ext cx="12825779" cy="6858000"/>
          </a:xfrm>
          <a:prstGeom prst="rect">
            <a:avLst/>
          </a:prstGeom>
        </p:spPr>
      </p:pic>
      <p:sp>
        <p:nvSpPr>
          <p:cNvPr id="4" name="TextBox 3">
            <a:extLst>
              <a:ext uri="{FF2B5EF4-FFF2-40B4-BE49-F238E27FC236}">
                <a16:creationId xmlns:a16="http://schemas.microsoft.com/office/drawing/2014/main" id="{51E758E0-81CF-835C-4DAD-500E99C5C550}"/>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38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917700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39 </a:t>
            </a:r>
            <a:r>
              <a:rPr lang="hi-IN" sz="4000" dirty="0"/>
              <a:t>येशूले वास्तवमा पवित्र आत्माको विषयमा बताइरहनु भएको थियो। पवित्र आत्मा मानिसहरूलाई अझ सम्म दिइएको थिएन किनभने येशू अझ सम्म मर्नु भएको थियन, अनि महिमातर्फ नै उठेको थिएन। तर पछि, ती जसले येशूमा विश्वास गर्छन् पवित्र आत्मा पाउने छन्।</a:t>
            </a:r>
            <a:endParaRPr lang="en-IN" sz="6600" dirty="0"/>
          </a:p>
        </p:txBody>
      </p:sp>
      <p:sp>
        <p:nvSpPr>
          <p:cNvPr id="2" name="TextBox 1">
            <a:extLst>
              <a:ext uri="{FF2B5EF4-FFF2-40B4-BE49-F238E27FC236}">
                <a16:creationId xmlns:a16="http://schemas.microsoft.com/office/drawing/2014/main" id="{04677C1C-05D4-3A67-D883-D8182987027D}"/>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29" name="Audio 28">
            <a:hlinkClick r:id="" action="ppaction://media"/>
            <a:extLst>
              <a:ext uri="{FF2B5EF4-FFF2-40B4-BE49-F238E27FC236}">
                <a16:creationId xmlns:a16="http://schemas.microsoft.com/office/drawing/2014/main" id="{05384089-4212-5164-0414-5A4D27DA591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20554"/>
    </mc:Choice>
    <mc:Fallback xmlns="">
      <p:transition spd="slow" advTm="20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8900E9-C922-2AA5-561D-59D5BF6AA57A}"/>
              </a:ext>
            </a:extLst>
          </p:cNvPr>
          <p:cNvPicPr>
            <a:picLocks noChangeAspect="1"/>
          </p:cNvPicPr>
          <p:nvPr/>
        </p:nvPicPr>
        <p:blipFill>
          <a:blip r:embed="rId2"/>
          <a:stretch>
            <a:fillRect/>
          </a:stretch>
        </p:blipFill>
        <p:spPr>
          <a:xfrm>
            <a:off x="-369964" y="0"/>
            <a:ext cx="12561964" cy="6858000"/>
          </a:xfrm>
          <a:prstGeom prst="rect">
            <a:avLst/>
          </a:prstGeom>
        </p:spPr>
      </p:pic>
      <p:sp>
        <p:nvSpPr>
          <p:cNvPr id="4" name="TextBox 3">
            <a:extLst>
              <a:ext uri="{FF2B5EF4-FFF2-40B4-BE49-F238E27FC236}">
                <a16:creationId xmlns:a16="http://schemas.microsoft.com/office/drawing/2014/main" id="{8DA7F72F-B129-C039-A1D6-5A4ABF455CFE}"/>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39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45 </a:t>
            </a:r>
            <a:r>
              <a:rPr lang="hi-IN" sz="4000" dirty="0"/>
              <a:t>तब मन्दिरका पहरेदाहरू, मुख्या पूजाहारीहरू र फरिसीहरूभए कहाँ फर्के। तिनीहरूले मन्दिरका पहरेदाहरू सोधे, “तिमीले किन येशूलाई ल्याएनौ?” </a:t>
            </a:r>
            <a:r>
              <a:rPr lang="hi-IN" sz="4000" b="1" dirty="0"/>
              <a:t>46 </a:t>
            </a:r>
            <a:r>
              <a:rPr lang="hi-IN" sz="4000" dirty="0"/>
              <a:t>मन्दिरका पहरेदारहरूले उत्तर दियो, “कुनै मानिसले पनि अझ सम्म यस प्रकारले शिक्षा दिएको छैन!”</a:t>
            </a:r>
            <a:endParaRPr lang="hi-IN" sz="72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1A8704B7-6288-7FD3-FF13-F3848FB2377F}"/>
              </a:ext>
            </a:extLst>
          </p:cNvPr>
          <p:cNvSpPr txBox="1"/>
          <p:nvPr/>
        </p:nvSpPr>
        <p:spPr>
          <a:xfrm>
            <a:off x="6096000" y="149949"/>
            <a:ext cx="6096000" cy="6558103"/>
          </a:xfrm>
          <a:prstGeom prst="rect">
            <a:avLst/>
          </a:prstGeom>
          <a:noFill/>
        </p:spPr>
        <p:txBody>
          <a:bodyPr wrap="square" rtlCol="0">
            <a:noAutofit/>
          </a:bodyPr>
          <a:lstStyle/>
          <a:p>
            <a:endParaRPr lang="hi-IN" sz="3400" b="0" i="0" dirty="0">
              <a:effectLst/>
              <a:latin typeface="Inter" panose="020B0502030000000004" pitchFamily="34" charset="0"/>
            </a:endParaRPr>
          </a:p>
        </p:txBody>
      </p:sp>
      <p:pic>
        <p:nvPicPr>
          <p:cNvPr id="13" name="Audio 12">
            <a:hlinkClick r:id="" action="ppaction://media"/>
            <a:extLst>
              <a:ext uri="{FF2B5EF4-FFF2-40B4-BE49-F238E27FC236}">
                <a16:creationId xmlns:a16="http://schemas.microsoft.com/office/drawing/2014/main" id="{006C2FF1-A818-4EA3-18ED-88653C1CF92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946949"/>
      </p:ext>
    </p:extLst>
  </p:cSld>
  <p:clrMapOvr>
    <a:masterClrMapping/>
  </p:clrMapOvr>
  <mc:AlternateContent xmlns:mc="http://schemas.openxmlformats.org/markup-compatibility/2006" xmlns:p14="http://schemas.microsoft.com/office/powerpoint/2010/main">
    <mc:Choice Requires="p14">
      <p:transition spd="slow" p14:dur="2000" advTm="17161"/>
    </mc:Choice>
    <mc:Fallback xmlns="">
      <p:transition spd="slow" advTm="17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CB2B30-D15F-BAFC-E370-F93073B4C095}"/>
              </a:ext>
            </a:extLst>
          </p:cNvPr>
          <p:cNvPicPr>
            <a:picLocks noChangeAspect="1"/>
          </p:cNvPicPr>
          <p:nvPr/>
        </p:nvPicPr>
        <p:blipFill>
          <a:blip r:embed="rId2"/>
          <a:stretch>
            <a:fillRect/>
          </a:stretch>
        </p:blipFill>
        <p:spPr>
          <a:xfrm>
            <a:off x="0" y="-543925"/>
            <a:ext cx="12192000" cy="7517225"/>
          </a:xfrm>
          <a:prstGeom prst="rect">
            <a:avLst/>
          </a:prstGeom>
        </p:spPr>
      </p:pic>
      <p:sp>
        <p:nvSpPr>
          <p:cNvPr id="4" name="TextBox 3">
            <a:extLst>
              <a:ext uri="{FF2B5EF4-FFF2-40B4-BE49-F238E27FC236}">
                <a16:creationId xmlns:a16="http://schemas.microsoft.com/office/drawing/2014/main" id="{2F5CA736-C948-BDC9-B1BF-EBDE18594D3A}"/>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45,46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53421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43 </a:t>
            </a:r>
            <a:r>
              <a:rPr lang="hi-IN" sz="4000" dirty="0"/>
              <a:t>तब येशूको विषय लिएर परस्परमा तिनीहरू सहमती भएनन्। </a:t>
            </a:r>
            <a:r>
              <a:rPr lang="hi-IN" sz="4000" b="1" dirty="0"/>
              <a:t>44 </a:t>
            </a:r>
            <a:r>
              <a:rPr lang="hi-IN" sz="4000" dirty="0"/>
              <a:t>कोही मानिसहरूले येशूलाई पक्रन चाहन्थे। तर कसैले पनि तिनीमाथि आफ्नो हात हालेनन्।</a:t>
            </a:r>
            <a:endParaRPr lang="en-IN" sz="7200" dirty="0"/>
          </a:p>
        </p:txBody>
      </p:sp>
      <p:sp>
        <p:nvSpPr>
          <p:cNvPr id="3" name="TextBox 2">
            <a:extLst>
              <a:ext uri="{FF2B5EF4-FFF2-40B4-BE49-F238E27FC236}">
                <a16:creationId xmlns:a16="http://schemas.microsoft.com/office/drawing/2014/main" id="{49934BFA-3BCD-AD1E-52D2-D3DD0D373CDF}"/>
              </a:ext>
            </a:extLst>
          </p:cNvPr>
          <p:cNvSpPr txBox="1"/>
          <p:nvPr/>
        </p:nvSpPr>
        <p:spPr>
          <a:xfrm>
            <a:off x="6096000" y="149949"/>
            <a:ext cx="6096000" cy="6558103"/>
          </a:xfrm>
          <a:prstGeom prst="rect">
            <a:avLst/>
          </a:prstGeom>
          <a:noFill/>
        </p:spPr>
        <p:txBody>
          <a:bodyPr wrap="square" rtlCol="0">
            <a:noAutofit/>
          </a:bodyPr>
          <a:lstStyle/>
          <a:p>
            <a:endParaRPr lang="en-IN" sz="3200" dirty="0"/>
          </a:p>
        </p:txBody>
      </p:sp>
      <p:pic>
        <p:nvPicPr>
          <p:cNvPr id="22" name="Audio 21">
            <a:hlinkClick r:id="" action="ppaction://media"/>
            <a:extLst>
              <a:ext uri="{FF2B5EF4-FFF2-40B4-BE49-F238E27FC236}">
                <a16:creationId xmlns:a16="http://schemas.microsoft.com/office/drawing/2014/main" id="{B7F1EBA4-41FB-DF95-95FC-C6483C72746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3822"/>
    </mc:Choice>
    <mc:Fallback xmlns="">
      <p:transition spd="slow" advTm="13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800" b="1">
                <a:solidFill>
                  <a:srgbClr val="121212"/>
                </a:solidFill>
                <a:latin typeface="Inter" panose="020B0502030000000004"/>
              </a:rPr>
              <a:t>ख्रीष्‍टबारे मानिसको धारणा</a:t>
            </a:r>
            <a:endParaRPr lang="en-IN" sz="4800" b="1">
              <a:solidFill>
                <a:srgbClr val="121212"/>
              </a:solidFill>
              <a:latin typeface="Inter" panose="020B0502030000000004"/>
            </a:endParaRPr>
          </a:p>
          <a:p>
            <a:r>
              <a:rPr lang="hi-IN" sz="4400">
                <a:solidFill>
                  <a:prstClr val="black"/>
                </a:solidFill>
              </a:rPr>
              <a:t>यूहन्ना 7:1-53</a:t>
            </a:r>
            <a:endParaRPr lang="en-IN" sz="4800" dirty="0"/>
          </a:p>
        </p:txBody>
      </p:sp>
      <p:sp>
        <p:nvSpPr>
          <p:cNvPr id="2" name="TextBox 1">
            <a:extLst>
              <a:ext uri="{FF2B5EF4-FFF2-40B4-BE49-F238E27FC236}">
                <a16:creationId xmlns:a16="http://schemas.microsoft.com/office/drawing/2014/main" id="{979CAB3D-07B5-773A-75AF-E4F6EE95981A}"/>
              </a:ext>
            </a:extLst>
          </p:cNvPr>
          <p:cNvSpPr txBox="1"/>
          <p:nvPr/>
        </p:nvSpPr>
        <p:spPr>
          <a:xfrm>
            <a:off x="6096000" y="0"/>
            <a:ext cx="6096000" cy="6858000"/>
          </a:xfrm>
          <a:prstGeom prst="rect">
            <a:avLst/>
          </a:prstGeom>
          <a:noFill/>
        </p:spPr>
        <p:txBody>
          <a:bodyPr wrap="square" rtlCol="0">
            <a:noAutofit/>
          </a:bodyPr>
          <a:lstStyle/>
          <a:p>
            <a:endParaRPr lang="en-IN" sz="4400" dirty="0"/>
          </a:p>
        </p:txBody>
      </p:sp>
      <p:pic>
        <p:nvPicPr>
          <p:cNvPr id="32" name="Audio 31">
            <a:hlinkClick r:id="" action="ppaction://media"/>
            <a:extLst>
              <a:ext uri="{FF2B5EF4-FFF2-40B4-BE49-F238E27FC236}">
                <a16:creationId xmlns:a16="http://schemas.microsoft.com/office/drawing/2014/main" id="{E5791F54-F569-FF64-3734-27C5B2BCC4E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722"/>
    </mc:Choice>
    <mc:Fallback xmlns="">
      <p:transition spd="slow" advTm="3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EBBDE8-91F1-75F4-3CD0-1822285F8E1C}"/>
              </a:ext>
            </a:extLst>
          </p:cNvPr>
          <p:cNvPicPr>
            <a:picLocks noChangeAspect="1"/>
          </p:cNvPicPr>
          <p:nvPr/>
        </p:nvPicPr>
        <p:blipFill>
          <a:blip r:embed="rId2"/>
          <a:stretch>
            <a:fillRect/>
          </a:stretch>
        </p:blipFill>
        <p:spPr>
          <a:xfrm>
            <a:off x="0" y="0"/>
            <a:ext cx="13163873" cy="6858000"/>
          </a:xfrm>
          <a:prstGeom prst="rect">
            <a:avLst/>
          </a:prstGeom>
        </p:spPr>
      </p:pic>
      <p:sp>
        <p:nvSpPr>
          <p:cNvPr id="3" name="TextBox 2">
            <a:extLst>
              <a:ext uri="{FF2B5EF4-FFF2-40B4-BE49-F238E27FC236}">
                <a16:creationId xmlns:a16="http://schemas.microsoft.com/office/drawing/2014/main" id="{5F2371B6-8F5A-C1FA-2ECC-64B0DD5B4013}"/>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43,44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74588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8D2ED-6E8F-C13A-76B3-DBC32C953AC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6961BE8-A5DF-4BA3-0ED6-F6DEEABE3EBF}"/>
              </a:ext>
            </a:extLst>
          </p:cNvPr>
          <p:cNvPicPr>
            <a:picLocks noChangeAspect="1"/>
          </p:cNvPicPr>
          <p:nvPr/>
        </p:nvPicPr>
        <p:blipFill>
          <a:blip r:embed="rId2"/>
          <a:stretch>
            <a:fillRect/>
          </a:stretch>
        </p:blipFill>
        <p:spPr>
          <a:xfrm>
            <a:off x="0" y="0"/>
            <a:ext cx="13163873" cy="6858000"/>
          </a:xfrm>
          <a:prstGeom prst="rect">
            <a:avLst/>
          </a:prstGeom>
        </p:spPr>
      </p:pic>
      <p:sp>
        <p:nvSpPr>
          <p:cNvPr id="3" name="TextBox 2">
            <a:extLst>
              <a:ext uri="{FF2B5EF4-FFF2-40B4-BE49-F238E27FC236}">
                <a16:creationId xmlns:a16="http://schemas.microsoft.com/office/drawing/2014/main" id="{793EB74D-8F0F-D240-2A64-C4669B6209A8}"/>
              </a:ext>
            </a:extLst>
          </p:cNvPr>
          <p:cNvSpPr txBox="1"/>
          <p:nvPr/>
        </p:nvSpPr>
        <p:spPr>
          <a:xfrm>
            <a:off x="245095" y="194445"/>
            <a:ext cx="7814818" cy="314735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ख्रीष्‍टबारे मानिसको धारणा</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7:1-53</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0F62738-B4BB-C17D-325E-1ED3A12EF979}"/>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4189537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Inter" panose="020B0502030000000004" pitchFamily="34" charset="0"/>
              </a:rPr>
              <a:t>यूहन्‍ना</a:t>
            </a:r>
            <a:r>
              <a:rPr lang="en-IN" sz="4000" dirty="0">
                <a:latin typeface="Inter" panose="020B0502030000000004" pitchFamily="34" charset="0"/>
              </a:rPr>
              <a:t> 7:1</a:t>
            </a:r>
          </a:p>
          <a:p>
            <a:r>
              <a:rPr lang="hi-IN" sz="4000" dirty="0"/>
              <a:t>यो घटना पछि, येशूले गालील देशको चारैतिर यात्रा गर्नुभयो। येशूले यहूदियामा भ्रमण गर्न चाहनु भएन किनभने यहूदीहरूले उहाँलाई मार्ने मौका खोजी रहेका थिए।</a:t>
            </a:r>
            <a:endParaRPr lang="en-IN" sz="7200" dirty="0"/>
          </a:p>
        </p:txBody>
      </p:sp>
      <p:sp>
        <p:nvSpPr>
          <p:cNvPr id="2" name="TextBox 1">
            <a:extLst>
              <a:ext uri="{FF2B5EF4-FFF2-40B4-BE49-F238E27FC236}">
                <a16:creationId xmlns:a16="http://schemas.microsoft.com/office/drawing/2014/main" id="{8DFE9E0F-F285-FEBB-BF7B-328A9B0FF670}"/>
              </a:ext>
            </a:extLst>
          </p:cNvPr>
          <p:cNvSpPr txBox="1"/>
          <p:nvPr/>
        </p:nvSpPr>
        <p:spPr>
          <a:xfrm>
            <a:off x="6096000" y="149949"/>
            <a:ext cx="6096000" cy="6558103"/>
          </a:xfrm>
          <a:prstGeom prst="rect">
            <a:avLst/>
          </a:prstGeom>
          <a:noFill/>
        </p:spPr>
        <p:txBody>
          <a:bodyPr wrap="square" rtlCol="0">
            <a:noAutofit/>
          </a:bodyPr>
          <a:lstStyle/>
          <a:p>
            <a:endParaRPr lang="en-IN" sz="3200" dirty="0"/>
          </a:p>
        </p:txBody>
      </p:sp>
      <p:pic>
        <p:nvPicPr>
          <p:cNvPr id="12" name="Audio 11">
            <a:hlinkClick r:id="" action="ppaction://media"/>
            <a:extLst>
              <a:ext uri="{FF2B5EF4-FFF2-40B4-BE49-F238E27FC236}">
                <a16:creationId xmlns:a16="http://schemas.microsoft.com/office/drawing/2014/main" id="{796BEE72-5DBF-832C-4F19-196A40A6F77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4168"/>
    </mc:Choice>
    <mc:Fallback xmlns="">
      <p:transition spd="slow" advTm="14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06E970-6662-A8D9-0A54-BF9B274DE14B}"/>
              </a:ext>
            </a:extLst>
          </p:cNvPr>
          <p:cNvPicPr>
            <a:picLocks noChangeAspect="1"/>
          </p:cNvPicPr>
          <p:nvPr/>
        </p:nvPicPr>
        <p:blipFill>
          <a:blip r:embed="rId2"/>
          <a:stretch>
            <a:fillRect/>
          </a:stretch>
        </p:blipFill>
        <p:spPr>
          <a:xfrm>
            <a:off x="1" y="-47313"/>
            <a:ext cx="12192000" cy="6905313"/>
          </a:xfrm>
          <a:prstGeom prst="rect">
            <a:avLst/>
          </a:prstGeom>
        </p:spPr>
      </p:pic>
      <p:sp>
        <p:nvSpPr>
          <p:cNvPr id="2" name="TextBox 1">
            <a:extLst>
              <a:ext uri="{FF2B5EF4-FFF2-40B4-BE49-F238E27FC236}">
                <a16:creationId xmlns:a16="http://schemas.microsoft.com/office/drawing/2014/main" id="{7F8219D7-C5CA-EC7C-3A28-CD3BD91998D0}"/>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14 </a:t>
            </a:r>
            <a:r>
              <a:rPr lang="hi-IN" sz="4000" dirty="0"/>
              <a:t>त्यो पर्व आधा जस्तो सिद्धिन थालेको थियो। तब येशू मन्दिरको प्राङ्गाणमा जानुभयो अनि मानिसहरूलाई सिकाउन शुरू गर्नुभयो </a:t>
            </a:r>
            <a:r>
              <a:rPr lang="hi-IN" sz="4000" b="1" dirty="0"/>
              <a:t>15 </a:t>
            </a:r>
            <a:r>
              <a:rPr lang="hi-IN" sz="4000" dirty="0"/>
              <a:t>यहूदीहरू छक्क परे। तिनीहरूले भने, “यो मानिस कहिल्यै स्कूलमा पढेन उसले कसरी यति विघ्न कुराहरू जान्यो?” </a:t>
            </a:r>
            <a:endParaRPr lang="en-IN" sz="6600" dirty="0"/>
          </a:p>
        </p:txBody>
      </p:sp>
      <p:sp>
        <p:nvSpPr>
          <p:cNvPr id="3" name="TextBox 2">
            <a:extLst>
              <a:ext uri="{FF2B5EF4-FFF2-40B4-BE49-F238E27FC236}">
                <a16:creationId xmlns:a16="http://schemas.microsoft.com/office/drawing/2014/main" id="{53056D84-EA32-A3DF-9E2C-C61F00F862AF}"/>
              </a:ext>
            </a:extLst>
          </p:cNvPr>
          <p:cNvSpPr txBox="1"/>
          <p:nvPr/>
        </p:nvSpPr>
        <p:spPr>
          <a:xfrm>
            <a:off x="5929745" y="149949"/>
            <a:ext cx="6262255" cy="6558103"/>
          </a:xfrm>
          <a:prstGeom prst="rect">
            <a:avLst/>
          </a:prstGeom>
          <a:noFill/>
        </p:spPr>
        <p:txBody>
          <a:bodyPr wrap="square" rtlCol="0">
            <a:noAutofit/>
          </a:bodyPr>
          <a:lstStyle/>
          <a:p>
            <a:endParaRPr lang="en-IN" sz="3200" dirty="0"/>
          </a:p>
        </p:txBody>
      </p:sp>
      <p:pic>
        <p:nvPicPr>
          <p:cNvPr id="11" name="Audio 10">
            <a:hlinkClick r:id="" action="ppaction://media"/>
            <a:extLst>
              <a:ext uri="{FF2B5EF4-FFF2-40B4-BE49-F238E27FC236}">
                <a16:creationId xmlns:a16="http://schemas.microsoft.com/office/drawing/2014/main" id="{A0DF187D-D7E6-2C2A-5057-7B0A95A8325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7108"/>
    </mc:Choice>
    <mc:Fallback xmlns="">
      <p:transition spd="slow" advTm="17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9104DA-0E4B-29D1-4205-84DF2FA76164}"/>
              </a:ext>
            </a:extLst>
          </p:cNvPr>
          <p:cNvPicPr>
            <a:picLocks noChangeAspect="1"/>
          </p:cNvPicPr>
          <p:nvPr/>
        </p:nvPicPr>
        <p:blipFill>
          <a:blip r:embed="rId2"/>
          <a:stretch>
            <a:fillRect/>
          </a:stretch>
        </p:blipFill>
        <p:spPr>
          <a:xfrm>
            <a:off x="-2025276" y="-700087"/>
            <a:ext cx="14217276" cy="7558088"/>
          </a:xfrm>
          <a:prstGeom prst="rect">
            <a:avLst/>
          </a:prstGeom>
        </p:spPr>
      </p:pic>
      <p:sp>
        <p:nvSpPr>
          <p:cNvPr id="3" name="TextBox 2">
            <a:extLst>
              <a:ext uri="{FF2B5EF4-FFF2-40B4-BE49-F238E27FC236}">
                <a16:creationId xmlns:a16="http://schemas.microsoft.com/office/drawing/2014/main" id="{2AE475B6-14DA-4FBA-9EC8-8C75A2B64E72}"/>
              </a:ext>
            </a:extLst>
          </p:cNvPr>
          <p:cNvSpPr txBox="1"/>
          <p:nvPr/>
        </p:nvSpPr>
        <p:spPr>
          <a:xfrm>
            <a:off x="286606" y="249059"/>
            <a:ext cx="3060746" cy="646331"/>
          </a:xfrm>
          <a:prstGeom prst="rect">
            <a:avLst/>
          </a:prstGeom>
          <a:noFill/>
        </p:spPr>
        <p:txBody>
          <a:bodyPr wrap="square" rtlCol="0">
            <a:spAutoFit/>
          </a:bodyPr>
          <a:lstStyle/>
          <a:p>
            <a:r>
              <a:rPr lang="hi-IN" sz="3600" i="0" u="none" strike="noStrike" baseline="0" dirty="0">
                <a:solidFill>
                  <a:schemeClr val="bg1"/>
                </a:solidFill>
                <a:latin typeface="Mangal" panose="02040503050203030202" pitchFamily="18" charset="0"/>
                <a:cs typeface="Mangal" panose="02040503050203030202" pitchFamily="18" charset="0"/>
              </a:rPr>
              <a:t>यूहन्ना</a:t>
            </a:r>
            <a:r>
              <a:rPr lang="hi-IN" sz="2800" i="0" u="none" strike="noStrike" baseline="0" dirty="0">
                <a:solidFill>
                  <a:schemeClr val="bg1"/>
                </a:solidFill>
                <a:latin typeface="Mangal" panose="02040503050203030202" pitchFamily="18" charset="0"/>
                <a:cs typeface="Mangal" panose="02040503050203030202" pitchFamily="18" charset="0"/>
              </a:rPr>
              <a:t> 7:1</a:t>
            </a:r>
            <a:r>
              <a:rPr lang="en-US" sz="2800" i="0" u="none" strike="noStrike" baseline="0" dirty="0">
                <a:solidFill>
                  <a:schemeClr val="bg1"/>
                </a:solidFill>
                <a:latin typeface="Mangal" panose="02040503050203030202" pitchFamily="18" charset="0"/>
                <a:cs typeface="Mangal" panose="02040503050203030202" pitchFamily="18" charset="0"/>
              </a:rPr>
              <a:t>4,15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16 </a:t>
            </a:r>
            <a:r>
              <a:rPr lang="hi-IN" sz="4000" dirty="0"/>
              <a:t>येशूले जवाफमा भन्नुभयो, “जुन कुराहरू म पढाइरहेछु त्यो मेरो आफ्नै होइन। मेरो शिक्षा उहाँबाट आउँदछ जसले मलाई पठाउनु भयो।</a:t>
            </a:r>
            <a:endParaRPr lang="en-IN" sz="6600" dirty="0"/>
          </a:p>
        </p:txBody>
      </p:sp>
      <p:sp>
        <p:nvSpPr>
          <p:cNvPr id="3" name="TextBox 2">
            <a:extLst>
              <a:ext uri="{FF2B5EF4-FFF2-40B4-BE49-F238E27FC236}">
                <a16:creationId xmlns:a16="http://schemas.microsoft.com/office/drawing/2014/main" id="{0D9F61A0-892C-A53E-6A65-D28FE02E54D7}"/>
              </a:ext>
            </a:extLst>
          </p:cNvPr>
          <p:cNvSpPr txBox="1"/>
          <p:nvPr/>
        </p:nvSpPr>
        <p:spPr>
          <a:xfrm>
            <a:off x="6096000" y="149949"/>
            <a:ext cx="6096000" cy="6558103"/>
          </a:xfrm>
          <a:prstGeom prst="rect">
            <a:avLst/>
          </a:prstGeom>
          <a:noFill/>
        </p:spPr>
        <p:txBody>
          <a:bodyPr wrap="square" rtlCol="0">
            <a:noAutofit/>
          </a:bodyPr>
          <a:lstStyle/>
          <a:p>
            <a:endParaRPr lang="hi-IN" sz="3200" dirty="0">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E1E8BEFF-3AAF-7E42-50BE-C9653496F1F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71170889"/>
      </p:ext>
    </p:extLst>
  </p:cSld>
  <p:clrMapOvr>
    <a:masterClrMapping/>
  </p:clrMapOvr>
  <mc:AlternateContent xmlns:mc="http://schemas.openxmlformats.org/markup-compatibility/2006" xmlns:p14="http://schemas.microsoft.com/office/powerpoint/2010/main">
    <mc:Choice Requires="p14">
      <p:transition spd="slow" p14:dur="2000" advTm="11071"/>
    </mc:Choice>
    <mc:Fallback xmlns="">
      <p:transition spd="slow" advTm="11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7115</TotalTime>
  <Words>599</Words>
  <Application>Microsoft Office PowerPoint</Application>
  <PresentationFormat>Widescreen</PresentationFormat>
  <Paragraphs>44</Paragraphs>
  <Slides>30</Slides>
  <Notes>1</Notes>
  <HiddenSlides>0</HiddenSlides>
  <MMClips>15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Arial</vt:lpstr>
      <vt:lpstr>Calibri</vt:lpstr>
      <vt:lpstr>Calibri Light</vt:lpstr>
      <vt:lpstr>Inter</vt:lpstr>
      <vt:lpstr>Mangal</vt:lpstr>
      <vt:lpstr>PT Serif</vt:lpstr>
      <vt:lpstr>Symbol</vt:lpstr>
      <vt:lpstr>Office Theme</vt:lpstr>
      <vt:lpstr>37-2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75</cp:revision>
  <dcterms:created xsi:type="dcterms:W3CDTF">2022-09-30T06:26:14Z</dcterms:created>
  <dcterms:modified xsi:type="dcterms:W3CDTF">2026-07-16T10:40:54Z</dcterms:modified>
</cp:coreProperties>
</file>